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3.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6"/>
  </p:notesMasterIdLst>
  <p:sldIdLst>
    <p:sldId id="379" r:id="rId2"/>
    <p:sldId id="381" r:id="rId3"/>
    <p:sldId id="382" r:id="rId4"/>
    <p:sldId id="388" r:id="rId5"/>
    <p:sldId id="390" r:id="rId6"/>
    <p:sldId id="389" r:id="rId7"/>
    <p:sldId id="392" r:id="rId8"/>
    <p:sldId id="391" r:id="rId9"/>
    <p:sldId id="359" r:id="rId10"/>
    <p:sldId id="309" r:id="rId11"/>
    <p:sldId id="363" r:id="rId12"/>
    <p:sldId id="383" r:id="rId13"/>
    <p:sldId id="362" r:id="rId14"/>
    <p:sldId id="364" r:id="rId15"/>
    <p:sldId id="355" r:id="rId16"/>
    <p:sldId id="361" r:id="rId17"/>
    <p:sldId id="352" r:id="rId18"/>
    <p:sldId id="360" r:id="rId19"/>
    <p:sldId id="384" r:id="rId20"/>
    <p:sldId id="317" r:id="rId21"/>
    <p:sldId id="376" r:id="rId22"/>
    <p:sldId id="315" r:id="rId23"/>
    <p:sldId id="377" r:id="rId24"/>
    <p:sldId id="375" r:id="rId25"/>
    <p:sldId id="366" r:id="rId26"/>
    <p:sldId id="322" r:id="rId27"/>
    <p:sldId id="385" r:id="rId28"/>
    <p:sldId id="369" r:id="rId29"/>
    <p:sldId id="371" r:id="rId30"/>
    <p:sldId id="374" r:id="rId31"/>
    <p:sldId id="367" r:id="rId32"/>
    <p:sldId id="368" r:id="rId33"/>
    <p:sldId id="386" r:id="rId34"/>
    <p:sldId id="387" r:id="rId35"/>
  </p:sldIdLst>
  <p:sldSz cx="9144000" cy="5143500" type="screen16x9"/>
  <p:notesSz cx="6858000" cy="9144000"/>
  <p:custDataLst>
    <p:tags r:id="rId37"/>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1C27"/>
    <a:srgbClr val="E43844"/>
    <a:srgbClr val="D43E01"/>
    <a:srgbClr val="E8EAE9"/>
    <a:srgbClr val="FCFCFC"/>
    <a:srgbClr val="CCD0D1"/>
    <a:srgbClr val="D7D9E1"/>
    <a:srgbClr val="D5D8E3"/>
    <a:srgbClr val="DADBDE"/>
    <a:srgbClr val="D9DD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5" autoAdjust="0"/>
    <p:restoredTop sz="94050" autoAdjust="0"/>
  </p:normalViewPr>
  <p:slideViewPr>
    <p:cSldViewPr>
      <p:cViewPr varScale="1">
        <p:scale>
          <a:sx n="96" d="100"/>
          <a:sy n="96" d="100"/>
        </p:scale>
        <p:origin x="678" y="72"/>
      </p:cViewPr>
      <p:guideLst>
        <p:guide orient="horz" pos="162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rgbClr val="CC1C27"/>
            </a:solidFill>
            <a:ln>
              <a:noFill/>
            </a:ln>
            <a:effectLst/>
            <a:sp3d/>
          </c:spPr>
          <c:invertIfNegative val="0"/>
          <c:val>
            <c:numRef>
              <c:f>Sheet1!$B$2:$B$4</c:f>
              <c:numCache>
                <c:formatCode>General</c:formatCode>
                <c:ptCount val="3"/>
                <c:pt idx="0">
                  <c:v>4.3</c:v>
                </c:pt>
                <c:pt idx="1">
                  <c:v>2.5</c:v>
                </c:pt>
                <c:pt idx="2">
                  <c:v>3.5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列1</c:v>
                      </c:pt>
                    </c:strCache>
                  </c:strRef>
                </c15:tx>
              </c15:filteredSeriesTitle>
            </c:ext>
            <c:ext xmlns:c15="http://schemas.microsoft.com/office/drawing/2012/chart" uri="{02D57815-91ED-43cb-92C2-25804820EDAC}">
              <c15:filteredCategoryTitle>
                <c15:cat>
                  <c:strRef>
                    <c:extLst>
                      <c:ext uri="{02D57815-91ED-43cb-92C2-25804820EDAC}">
                        <c15:formulaRef>
                          <c15:sqref>Sheet1!$A$2:$A$4</c15:sqref>
                        </c15:formulaRef>
                      </c:ext>
                    </c:extLst>
                    <c:strCache>
                      <c:ptCount val="3"/>
                      <c:pt idx="0">
                        <c:v>添加标题</c:v>
                      </c:pt>
                      <c:pt idx="1">
                        <c:v>添加标题</c:v>
                      </c:pt>
                      <c:pt idx="2">
                        <c:v>添加标题</c:v>
                      </c:pt>
                    </c:strCache>
                  </c:strRef>
                </c15:cat>
              </c15:filteredCategoryTitle>
            </c:ext>
            <c:ext xmlns:c16="http://schemas.microsoft.com/office/drawing/2014/chart" uri="{C3380CC4-5D6E-409C-BE32-E72D297353CC}">
              <c16:uniqueId val="{00000000-5A0A-40B2-9E26-0AD7C04CECCB}"/>
            </c:ext>
          </c:extLst>
        </c:ser>
        <c:ser>
          <c:idx val="1"/>
          <c:order val="1"/>
          <c:spPr>
            <a:solidFill>
              <a:schemeClr val="tx1">
                <a:lumMod val="50000"/>
                <a:lumOff val="50000"/>
              </a:schemeClr>
            </a:solidFill>
            <a:ln>
              <a:noFill/>
            </a:ln>
            <a:effectLst/>
            <a:sp3d/>
          </c:spPr>
          <c:invertIfNegative val="0"/>
          <c:val>
            <c:numRef>
              <c:f>Sheet1!$C$2:$C$4</c:f>
              <c:numCache>
                <c:formatCode>General</c:formatCode>
                <c:ptCount val="3"/>
                <c:pt idx="0">
                  <c:v>2.4</c:v>
                </c:pt>
                <c:pt idx="1">
                  <c:v>4.4000000000000004</c:v>
                </c:pt>
                <c:pt idx="2">
                  <c:v>1.8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列2</c:v>
                      </c:pt>
                    </c:strCache>
                  </c:strRef>
                </c15:tx>
              </c15:filteredSeriesTitle>
            </c:ext>
            <c:ext xmlns:c15="http://schemas.microsoft.com/office/drawing/2012/chart" uri="{02D57815-91ED-43cb-92C2-25804820EDAC}">
              <c15:filteredCategoryTitle>
                <c15:cat>
                  <c:strRef>
                    <c:extLst>
                      <c:ext uri="{02D57815-91ED-43cb-92C2-25804820EDAC}">
                        <c15:formulaRef>
                          <c15:sqref>Sheet1!$A$2:$A$4</c15:sqref>
                        </c15:formulaRef>
                      </c:ext>
                    </c:extLst>
                    <c:strCache>
                      <c:ptCount val="3"/>
                      <c:pt idx="0">
                        <c:v>添加标题</c:v>
                      </c:pt>
                      <c:pt idx="1">
                        <c:v>添加标题</c:v>
                      </c:pt>
                      <c:pt idx="2">
                        <c:v>添加标题</c:v>
                      </c:pt>
                    </c:strCache>
                  </c:strRef>
                </c15:cat>
              </c15:filteredCategoryTitle>
            </c:ext>
            <c:ext xmlns:c16="http://schemas.microsoft.com/office/drawing/2014/chart" uri="{C3380CC4-5D6E-409C-BE32-E72D297353CC}">
              <c16:uniqueId val="{00000001-5A0A-40B2-9E26-0AD7C04CECCB}"/>
            </c:ext>
          </c:extLst>
        </c:ser>
        <c:ser>
          <c:idx val="2"/>
          <c:order val="2"/>
          <c:spPr>
            <a:solidFill>
              <a:srgbClr val="E43844"/>
            </a:solidFill>
            <a:ln>
              <a:noFill/>
            </a:ln>
            <a:effectLst/>
            <a:sp3d/>
          </c:spPr>
          <c:invertIfNegative val="0"/>
          <c:val>
            <c:numRef>
              <c:f>Sheet1!$D$2:$D$4</c:f>
              <c:numCache>
                <c:formatCode>General</c:formatCode>
                <c:ptCount val="3"/>
                <c:pt idx="0">
                  <c:v>2</c:v>
                </c:pt>
                <c:pt idx="1">
                  <c:v>2</c:v>
                </c:pt>
                <c:pt idx="2">
                  <c:v>3</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列3</c:v>
                      </c:pt>
                    </c:strCache>
                  </c:strRef>
                </c15:tx>
              </c15:filteredSeriesTitle>
            </c:ext>
            <c:ext xmlns:c15="http://schemas.microsoft.com/office/drawing/2012/chart" uri="{02D57815-91ED-43cb-92C2-25804820EDAC}">
              <c15:filteredCategoryTitle>
                <c15:cat>
                  <c:strRef>
                    <c:extLst>
                      <c:ext uri="{02D57815-91ED-43cb-92C2-25804820EDAC}">
                        <c15:formulaRef>
                          <c15:sqref>Sheet1!$A$2:$A$4</c15:sqref>
                        </c15:formulaRef>
                      </c:ext>
                    </c:extLst>
                    <c:strCache>
                      <c:ptCount val="3"/>
                      <c:pt idx="0">
                        <c:v>添加标题</c:v>
                      </c:pt>
                      <c:pt idx="1">
                        <c:v>添加标题</c:v>
                      </c:pt>
                      <c:pt idx="2">
                        <c:v>添加标题</c:v>
                      </c:pt>
                    </c:strCache>
                  </c:strRef>
                </c15:cat>
              </c15:filteredCategoryTitle>
            </c:ext>
            <c:ext xmlns:c16="http://schemas.microsoft.com/office/drawing/2014/chart" uri="{C3380CC4-5D6E-409C-BE32-E72D297353CC}">
              <c16:uniqueId val="{00000002-5A0A-40B2-9E26-0AD7C04CECCB}"/>
            </c:ext>
          </c:extLst>
        </c:ser>
        <c:dLbls>
          <c:showLegendKey val="0"/>
          <c:showVal val="0"/>
          <c:showCatName val="0"/>
          <c:showSerName val="0"/>
          <c:showPercent val="0"/>
          <c:showBubbleSize val="0"/>
        </c:dLbls>
        <c:gapWidth val="150"/>
        <c:shape val="box"/>
        <c:axId val="120225792"/>
        <c:axId val="120227328"/>
        <c:axId val="0"/>
      </c:bar3DChart>
      <c:catAx>
        <c:axId val="120225792"/>
        <c:scaling>
          <c:orientation val="minMax"/>
        </c:scaling>
        <c:delete val="1"/>
        <c:axPos val="b"/>
        <c:numFmt formatCode="General" sourceLinked="1"/>
        <c:majorTickMark val="none"/>
        <c:minorTickMark val="none"/>
        <c:tickLblPos val="nextTo"/>
        <c:crossAx val="120227328"/>
        <c:crosses val="autoZero"/>
        <c:auto val="1"/>
        <c:lblAlgn val="ctr"/>
        <c:lblOffset val="100"/>
        <c:noMultiLvlLbl val="0"/>
      </c:catAx>
      <c:valAx>
        <c:axId val="120227328"/>
        <c:scaling>
          <c:orientation val="minMax"/>
        </c:scaling>
        <c:delete val="1"/>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crossAx val="120225792"/>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字魂59号-创粗黑" panose="00000500000000000000" pitchFamily="2" charset="-122"/>
          <a:ea typeface="字魂59号-创粗黑" panose="00000500000000000000" pitchFamily="2" charset="-122"/>
          <a:sym typeface="字魂59号-创粗黑" panose="00000500000000000000" pitchFamily="2" charset="-122"/>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2019/7/11</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a:t>
            </a:fld>
            <a:endParaRPr lang="zh-CN" altLang="en-US" dirty="0"/>
          </a:p>
        </p:txBody>
      </p:sp>
    </p:spTree>
    <p:extLst>
      <p:ext uri="{BB962C8B-B14F-4D97-AF65-F5344CB8AC3E}">
        <p14:creationId xmlns:p14="http://schemas.microsoft.com/office/powerpoint/2010/main" val="4291116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10</a:t>
            </a:fld>
            <a:endParaRPr lang="zh-CN" altLang="en-US" dirty="0"/>
          </a:p>
        </p:txBody>
      </p:sp>
    </p:spTree>
    <p:extLst>
      <p:ext uri="{BB962C8B-B14F-4D97-AF65-F5344CB8AC3E}">
        <p14:creationId xmlns:p14="http://schemas.microsoft.com/office/powerpoint/2010/main" val="1434244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FC198-2D83-4DFC-8CDD-7D23AF44D411}" type="slidenum">
              <a:rPr lang="zh-CN" altLang="en-US" smtClean="0"/>
              <a:pPr/>
              <a:t>11</a:t>
            </a:fld>
            <a:endParaRPr lang="zh-CN" altLang="en-US" dirty="0"/>
          </a:p>
        </p:txBody>
      </p:sp>
    </p:spTree>
    <p:extLst>
      <p:ext uri="{BB962C8B-B14F-4D97-AF65-F5344CB8AC3E}">
        <p14:creationId xmlns:p14="http://schemas.microsoft.com/office/powerpoint/2010/main" val="1381019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12</a:t>
            </a:fld>
            <a:endParaRPr lang="zh-CN" altLang="en-US" dirty="0"/>
          </a:p>
        </p:txBody>
      </p:sp>
    </p:spTree>
    <p:extLst>
      <p:ext uri="{BB962C8B-B14F-4D97-AF65-F5344CB8AC3E}">
        <p14:creationId xmlns:p14="http://schemas.microsoft.com/office/powerpoint/2010/main" val="3094312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FC198-2D83-4DFC-8CDD-7D23AF44D411}" type="slidenum">
              <a:rPr lang="zh-CN" altLang="en-US" smtClean="0"/>
              <a:pPr/>
              <a:t>13</a:t>
            </a:fld>
            <a:endParaRPr lang="zh-CN" altLang="en-US" dirty="0"/>
          </a:p>
        </p:txBody>
      </p:sp>
    </p:spTree>
    <p:extLst>
      <p:ext uri="{BB962C8B-B14F-4D97-AF65-F5344CB8AC3E}">
        <p14:creationId xmlns:p14="http://schemas.microsoft.com/office/powerpoint/2010/main" val="4242809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FC198-2D83-4DFC-8CDD-7D23AF44D411}" type="slidenum">
              <a:rPr lang="zh-CN" altLang="en-US" smtClean="0"/>
              <a:pPr/>
              <a:t>14</a:t>
            </a:fld>
            <a:endParaRPr lang="zh-CN" altLang="en-US" dirty="0"/>
          </a:p>
        </p:txBody>
      </p:sp>
    </p:spTree>
    <p:extLst>
      <p:ext uri="{BB962C8B-B14F-4D97-AF65-F5344CB8AC3E}">
        <p14:creationId xmlns:p14="http://schemas.microsoft.com/office/powerpoint/2010/main" val="1201116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FC198-2D83-4DFC-8CDD-7D23AF44D411}" type="slidenum">
              <a:rPr lang="zh-CN" altLang="en-US" smtClean="0"/>
              <a:pPr/>
              <a:t>15</a:t>
            </a:fld>
            <a:endParaRPr lang="zh-CN" altLang="en-US" dirty="0"/>
          </a:p>
        </p:txBody>
      </p:sp>
    </p:spTree>
    <p:extLst>
      <p:ext uri="{BB962C8B-B14F-4D97-AF65-F5344CB8AC3E}">
        <p14:creationId xmlns:p14="http://schemas.microsoft.com/office/powerpoint/2010/main" val="202178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FC198-2D83-4DFC-8CDD-7D23AF44D411}" type="slidenum">
              <a:rPr lang="zh-CN" altLang="en-US" smtClean="0"/>
              <a:pPr/>
              <a:t>16</a:t>
            </a:fld>
            <a:endParaRPr lang="zh-CN" altLang="en-US" dirty="0"/>
          </a:p>
        </p:txBody>
      </p:sp>
    </p:spTree>
    <p:extLst>
      <p:ext uri="{BB962C8B-B14F-4D97-AF65-F5344CB8AC3E}">
        <p14:creationId xmlns:p14="http://schemas.microsoft.com/office/powerpoint/2010/main" val="3849909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FC198-2D83-4DFC-8CDD-7D23AF44D411}" type="slidenum">
              <a:rPr lang="zh-CN" altLang="en-US" smtClean="0"/>
              <a:pPr/>
              <a:t>17</a:t>
            </a:fld>
            <a:endParaRPr lang="zh-CN" altLang="en-US" dirty="0"/>
          </a:p>
        </p:txBody>
      </p:sp>
    </p:spTree>
    <p:extLst>
      <p:ext uri="{BB962C8B-B14F-4D97-AF65-F5344CB8AC3E}">
        <p14:creationId xmlns:p14="http://schemas.microsoft.com/office/powerpoint/2010/main" val="4223220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FC198-2D83-4DFC-8CDD-7D23AF44D411}" type="slidenum">
              <a:rPr lang="zh-CN" altLang="en-US" smtClean="0"/>
              <a:pPr/>
              <a:t>18</a:t>
            </a:fld>
            <a:endParaRPr lang="zh-CN" altLang="en-US" dirty="0"/>
          </a:p>
        </p:txBody>
      </p:sp>
    </p:spTree>
    <p:extLst>
      <p:ext uri="{BB962C8B-B14F-4D97-AF65-F5344CB8AC3E}">
        <p14:creationId xmlns:p14="http://schemas.microsoft.com/office/powerpoint/2010/main" val="408319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19</a:t>
            </a:fld>
            <a:endParaRPr lang="zh-CN" altLang="en-US" dirty="0"/>
          </a:p>
        </p:txBody>
      </p:sp>
    </p:spTree>
    <p:extLst>
      <p:ext uri="{BB962C8B-B14F-4D97-AF65-F5344CB8AC3E}">
        <p14:creationId xmlns:p14="http://schemas.microsoft.com/office/powerpoint/2010/main" val="2662018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solidFill>
                  <a:prstClr val="black"/>
                </a:solidFill>
              </a:rPr>
              <a:t>2</a:t>
            </a:fld>
            <a:endParaRPr lang="zh-CN" altLang="en-US">
              <a:solidFill>
                <a:prstClr val="black"/>
              </a:solidFill>
            </a:endParaRPr>
          </a:p>
        </p:txBody>
      </p:sp>
    </p:spTree>
    <p:extLst>
      <p:ext uri="{BB962C8B-B14F-4D97-AF65-F5344CB8AC3E}">
        <p14:creationId xmlns:p14="http://schemas.microsoft.com/office/powerpoint/2010/main" val="2346572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20</a:t>
            </a:fld>
            <a:endParaRPr lang="zh-CN" altLang="en-US" dirty="0"/>
          </a:p>
        </p:txBody>
      </p:sp>
    </p:spTree>
    <p:extLst>
      <p:ext uri="{BB962C8B-B14F-4D97-AF65-F5344CB8AC3E}">
        <p14:creationId xmlns:p14="http://schemas.microsoft.com/office/powerpoint/2010/main" val="3696264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FC198-2D83-4DFC-8CDD-7D23AF44D411}" type="slidenum">
              <a:rPr lang="zh-CN" altLang="en-US" smtClean="0"/>
              <a:pPr/>
              <a:t>21</a:t>
            </a:fld>
            <a:endParaRPr lang="zh-CN" altLang="en-US" dirty="0"/>
          </a:p>
        </p:txBody>
      </p:sp>
    </p:spTree>
    <p:extLst>
      <p:ext uri="{BB962C8B-B14F-4D97-AF65-F5344CB8AC3E}">
        <p14:creationId xmlns:p14="http://schemas.microsoft.com/office/powerpoint/2010/main" val="4039567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22</a:t>
            </a:fld>
            <a:endParaRPr lang="zh-CN" altLang="en-US" dirty="0"/>
          </a:p>
        </p:txBody>
      </p:sp>
    </p:spTree>
    <p:extLst>
      <p:ext uri="{BB962C8B-B14F-4D97-AF65-F5344CB8AC3E}">
        <p14:creationId xmlns:p14="http://schemas.microsoft.com/office/powerpoint/2010/main" val="1312727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FC198-2D83-4DFC-8CDD-7D23AF44D411}" type="slidenum">
              <a:rPr lang="zh-CN" altLang="en-US" smtClean="0"/>
              <a:pPr/>
              <a:t>23</a:t>
            </a:fld>
            <a:endParaRPr lang="zh-CN" altLang="en-US" dirty="0"/>
          </a:p>
        </p:txBody>
      </p:sp>
    </p:spTree>
    <p:extLst>
      <p:ext uri="{BB962C8B-B14F-4D97-AF65-F5344CB8AC3E}">
        <p14:creationId xmlns:p14="http://schemas.microsoft.com/office/powerpoint/2010/main" val="2407384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FC198-2D83-4DFC-8CDD-7D23AF44D411}" type="slidenum">
              <a:rPr lang="zh-CN" altLang="en-US" smtClean="0"/>
              <a:pPr/>
              <a:t>24</a:t>
            </a:fld>
            <a:endParaRPr lang="zh-CN" altLang="en-US" dirty="0"/>
          </a:p>
        </p:txBody>
      </p:sp>
    </p:spTree>
    <p:extLst>
      <p:ext uri="{BB962C8B-B14F-4D97-AF65-F5344CB8AC3E}">
        <p14:creationId xmlns:p14="http://schemas.microsoft.com/office/powerpoint/2010/main" val="13668657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FC198-2D83-4DFC-8CDD-7D23AF44D411}" type="slidenum">
              <a:rPr lang="zh-CN" altLang="en-US" smtClean="0"/>
              <a:pPr/>
              <a:t>25</a:t>
            </a:fld>
            <a:endParaRPr lang="zh-CN" altLang="en-US" dirty="0"/>
          </a:p>
        </p:txBody>
      </p:sp>
    </p:spTree>
    <p:extLst>
      <p:ext uri="{BB962C8B-B14F-4D97-AF65-F5344CB8AC3E}">
        <p14:creationId xmlns:p14="http://schemas.microsoft.com/office/powerpoint/2010/main" val="1283989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26</a:t>
            </a:fld>
            <a:endParaRPr lang="zh-CN" altLang="en-US" dirty="0"/>
          </a:p>
        </p:txBody>
      </p:sp>
    </p:spTree>
    <p:extLst>
      <p:ext uri="{BB962C8B-B14F-4D97-AF65-F5344CB8AC3E}">
        <p14:creationId xmlns:p14="http://schemas.microsoft.com/office/powerpoint/2010/main" val="39404388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27</a:t>
            </a:fld>
            <a:endParaRPr lang="zh-CN" altLang="en-US" dirty="0"/>
          </a:p>
        </p:txBody>
      </p:sp>
    </p:spTree>
    <p:extLst>
      <p:ext uri="{BB962C8B-B14F-4D97-AF65-F5344CB8AC3E}">
        <p14:creationId xmlns:p14="http://schemas.microsoft.com/office/powerpoint/2010/main" val="10400641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FC198-2D83-4DFC-8CDD-7D23AF44D411}" type="slidenum">
              <a:rPr lang="zh-CN" altLang="en-US" smtClean="0"/>
              <a:pPr/>
              <a:t>28</a:t>
            </a:fld>
            <a:endParaRPr lang="zh-CN" altLang="en-US" dirty="0"/>
          </a:p>
        </p:txBody>
      </p:sp>
    </p:spTree>
    <p:extLst>
      <p:ext uri="{BB962C8B-B14F-4D97-AF65-F5344CB8AC3E}">
        <p14:creationId xmlns:p14="http://schemas.microsoft.com/office/powerpoint/2010/main" val="2218255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FC198-2D83-4DFC-8CDD-7D23AF44D411}" type="slidenum">
              <a:rPr lang="zh-CN" altLang="en-US" smtClean="0"/>
              <a:pPr/>
              <a:t>29</a:t>
            </a:fld>
            <a:endParaRPr lang="zh-CN" altLang="en-US" dirty="0"/>
          </a:p>
        </p:txBody>
      </p:sp>
    </p:spTree>
    <p:extLst>
      <p:ext uri="{BB962C8B-B14F-4D97-AF65-F5344CB8AC3E}">
        <p14:creationId xmlns:p14="http://schemas.microsoft.com/office/powerpoint/2010/main" val="54122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21855758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FC198-2D83-4DFC-8CDD-7D23AF44D411}" type="slidenum">
              <a:rPr lang="zh-CN" altLang="en-US" smtClean="0"/>
              <a:pPr/>
              <a:t>30</a:t>
            </a:fld>
            <a:endParaRPr lang="zh-CN" altLang="en-US" dirty="0"/>
          </a:p>
        </p:txBody>
      </p:sp>
    </p:spTree>
    <p:extLst>
      <p:ext uri="{BB962C8B-B14F-4D97-AF65-F5344CB8AC3E}">
        <p14:creationId xmlns:p14="http://schemas.microsoft.com/office/powerpoint/2010/main" val="2513381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FC198-2D83-4DFC-8CDD-7D23AF44D411}" type="slidenum">
              <a:rPr lang="zh-CN" altLang="en-US" smtClean="0"/>
              <a:pPr/>
              <a:t>31</a:t>
            </a:fld>
            <a:endParaRPr lang="zh-CN" altLang="en-US" dirty="0"/>
          </a:p>
        </p:txBody>
      </p:sp>
    </p:spTree>
    <p:extLst>
      <p:ext uri="{BB962C8B-B14F-4D97-AF65-F5344CB8AC3E}">
        <p14:creationId xmlns:p14="http://schemas.microsoft.com/office/powerpoint/2010/main" val="23095475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FC198-2D83-4DFC-8CDD-7D23AF44D411}" type="slidenum">
              <a:rPr lang="zh-CN" altLang="en-US" smtClean="0"/>
              <a:pPr/>
              <a:t>32</a:t>
            </a:fld>
            <a:endParaRPr lang="zh-CN" altLang="en-US" dirty="0"/>
          </a:p>
        </p:txBody>
      </p:sp>
    </p:spTree>
    <p:extLst>
      <p:ext uri="{BB962C8B-B14F-4D97-AF65-F5344CB8AC3E}">
        <p14:creationId xmlns:p14="http://schemas.microsoft.com/office/powerpoint/2010/main" val="19296611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33</a:t>
            </a:fld>
            <a:endParaRPr lang="zh-CN" altLang="en-US" dirty="0"/>
          </a:p>
        </p:txBody>
      </p:sp>
    </p:spTree>
    <p:extLst>
      <p:ext uri="{BB962C8B-B14F-4D97-AF65-F5344CB8AC3E}">
        <p14:creationId xmlns:p14="http://schemas.microsoft.com/office/powerpoint/2010/main" val="1869360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34</a:t>
            </a:fld>
            <a:endParaRPr lang="zh-CN" altLang="en-US"/>
          </a:p>
        </p:txBody>
      </p:sp>
    </p:spTree>
    <p:extLst>
      <p:ext uri="{BB962C8B-B14F-4D97-AF65-F5344CB8AC3E}">
        <p14:creationId xmlns:p14="http://schemas.microsoft.com/office/powerpoint/2010/main" val="2776881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solidFill>
                  <a:prstClr val="black"/>
                </a:solidFill>
              </a:rPr>
              <a:t>4</a:t>
            </a:fld>
            <a:endParaRPr lang="zh-CN" altLang="en-US">
              <a:solidFill>
                <a:prstClr val="black"/>
              </a:solidFill>
            </a:endParaRPr>
          </a:p>
        </p:txBody>
      </p:sp>
    </p:spTree>
    <p:extLst>
      <p:ext uri="{BB962C8B-B14F-4D97-AF65-F5344CB8AC3E}">
        <p14:creationId xmlns:p14="http://schemas.microsoft.com/office/powerpoint/2010/main" val="1183126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a:t>
            </a:fld>
            <a:endParaRPr lang="zh-CN" altLang="en-US" dirty="0"/>
          </a:p>
        </p:txBody>
      </p:sp>
    </p:spTree>
    <p:extLst>
      <p:ext uri="{BB962C8B-B14F-4D97-AF65-F5344CB8AC3E}">
        <p14:creationId xmlns:p14="http://schemas.microsoft.com/office/powerpoint/2010/main" val="464566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solidFill>
                  <a:prstClr val="black"/>
                </a:solidFill>
              </a:rPr>
              <a:t>6</a:t>
            </a:fld>
            <a:endParaRPr lang="zh-CN" altLang="en-US">
              <a:solidFill>
                <a:prstClr val="black"/>
              </a:solidFill>
            </a:endParaRPr>
          </a:p>
        </p:txBody>
      </p:sp>
    </p:spTree>
    <p:extLst>
      <p:ext uri="{BB962C8B-B14F-4D97-AF65-F5344CB8AC3E}">
        <p14:creationId xmlns:p14="http://schemas.microsoft.com/office/powerpoint/2010/main" val="2552266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solidFill>
                  <a:prstClr val="black"/>
                </a:solidFill>
              </a:rPr>
              <a:t>7</a:t>
            </a:fld>
            <a:endParaRPr lang="zh-CN" altLang="en-US">
              <a:solidFill>
                <a:prstClr val="black"/>
              </a:solidFill>
            </a:endParaRPr>
          </a:p>
        </p:txBody>
      </p:sp>
    </p:spTree>
    <p:extLst>
      <p:ext uri="{BB962C8B-B14F-4D97-AF65-F5344CB8AC3E}">
        <p14:creationId xmlns:p14="http://schemas.microsoft.com/office/powerpoint/2010/main" val="332870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8</a:t>
            </a:fld>
            <a:endParaRPr lang="zh-CN" altLang="en-US" dirty="0"/>
          </a:p>
        </p:txBody>
      </p:sp>
    </p:spTree>
    <p:extLst>
      <p:ext uri="{BB962C8B-B14F-4D97-AF65-F5344CB8AC3E}">
        <p14:creationId xmlns:p14="http://schemas.microsoft.com/office/powerpoint/2010/main" val="1643487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1FC198-2D83-4DFC-8CDD-7D23AF44D411}" type="slidenum">
              <a:rPr lang="zh-CN" altLang="en-US" smtClean="0"/>
              <a:pPr/>
              <a:t>9</a:t>
            </a:fld>
            <a:endParaRPr lang="zh-CN" altLang="en-US" dirty="0"/>
          </a:p>
        </p:txBody>
      </p:sp>
    </p:spTree>
    <p:extLst>
      <p:ext uri="{BB962C8B-B14F-4D97-AF65-F5344CB8AC3E}">
        <p14:creationId xmlns:p14="http://schemas.microsoft.com/office/powerpoint/2010/main" val="2356119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7562813"/>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5024069"/>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6" r:id="rId2"/>
    <p:sldLayoutId id="2147483657" r:id="rId3"/>
    <p:sldLayoutId id="2147483658" r:id="rId4"/>
  </p:sldLayoutIdLst>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l="7879" r="36417"/>
          <a:stretch/>
        </p:blipFill>
        <p:spPr>
          <a:xfrm>
            <a:off x="-13608" y="0"/>
            <a:ext cx="6876256" cy="5143500"/>
          </a:xfrm>
          <a:prstGeom prst="rect">
            <a:avLst/>
          </a:prstGeom>
          <a:noFill/>
          <a:ln>
            <a:noFill/>
          </a:ln>
        </p:spPr>
      </p:pic>
      <p:sp>
        <p:nvSpPr>
          <p:cNvPr id="128" name="PA_文本框 38"/>
          <p:cNvSpPr txBox="1"/>
          <p:nvPr>
            <p:custDataLst>
              <p:tags r:id="rId1"/>
            </p:custDataLst>
          </p:nvPr>
        </p:nvSpPr>
        <p:spPr>
          <a:xfrm>
            <a:off x="4393673" y="1635646"/>
            <a:ext cx="4536504" cy="492443"/>
          </a:xfrm>
          <a:prstGeom prst="rect">
            <a:avLst/>
          </a:prstGeom>
          <a:noFill/>
        </p:spPr>
        <p:txBody>
          <a:bodyPr wrap="square" lIns="0" tIns="0" rIns="0" bIns="0" rtlCol="0">
            <a:spAutoFit/>
          </a:bodyPr>
          <a:lstStyle/>
          <a:p>
            <a:pPr algn="r"/>
            <a:r>
              <a:rPr lang="zh-CN" altLang="en-US" sz="32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多功能</a:t>
            </a:r>
            <a:r>
              <a:rPr lang="zh-CN" altLang="en-US" sz="32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环境舒适</a:t>
            </a:r>
            <a:r>
              <a:rPr lang="zh-CN" altLang="en-US" sz="32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度检测仪</a:t>
            </a:r>
            <a:endParaRPr lang="zh-CN" altLang="en-US" sz="32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4" name="文本框 133"/>
          <p:cNvSpPr txBox="1"/>
          <p:nvPr/>
        </p:nvSpPr>
        <p:spPr>
          <a:xfrm>
            <a:off x="4722681" y="2441663"/>
            <a:ext cx="4115990" cy="253914"/>
          </a:xfrm>
          <a:prstGeom prst="rect">
            <a:avLst/>
          </a:prstGeom>
          <a:noFill/>
        </p:spPr>
        <p:txBody>
          <a:bodyPr wrap="square" lIns="68519" tIns="34289" rIns="68519" bIns="34289" rtlCol="0">
            <a:spAutoFit/>
            <a:scene3d>
              <a:camera prst="orthographicFront"/>
              <a:lightRig rig="threePt" dir="t"/>
            </a:scene3d>
            <a:sp3d contourW="12700"/>
          </a:bodyPr>
          <a:lstStyle/>
          <a:p>
            <a:pPr algn="r" defTabSz="684530"/>
            <a:r>
              <a:rPr lang="zh-CN" altLang="en-US" sz="12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交流答辩</a:t>
            </a:r>
            <a:endParaRPr lang="en-US" altLang="zh-CN" sz="12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9" name="椭圆 39"/>
          <p:cNvSpPr/>
          <p:nvPr/>
        </p:nvSpPr>
        <p:spPr>
          <a:xfrm>
            <a:off x="4255931" y="3997007"/>
            <a:ext cx="172053" cy="19299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rgbClr val="CC1C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5" name="文本框 144"/>
          <p:cNvSpPr txBox="1"/>
          <p:nvPr/>
        </p:nvSpPr>
        <p:spPr>
          <a:xfrm>
            <a:off x="4439647" y="3994196"/>
            <a:ext cx="1633979" cy="238525"/>
          </a:xfrm>
          <a:prstGeom prst="rect">
            <a:avLst/>
          </a:prstGeom>
          <a:noFill/>
        </p:spPr>
        <p:txBody>
          <a:bodyPr wrap="none" lIns="68519" tIns="34289" rIns="68519" bIns="34289" rtlCol="0">
            <a:spAutoFit/>
            <a:scene3d>
              <a:camera prst="orthographicFront"/>
              <a:lightRig rig="threePt" dir="t"/>
            </a:scene3d>
            <a:sp3d contourW="12700"/>
          </a:bodyPr>
          <a:lstStyle/>
          <a:p>
            <a:pPr defTabSz="684530"/>
            <a:r>
              <a:rPr lang="zh-CN" altLang="en-US" sz="1100" dirty="0">
                <a:solidFill>
                  <a:prstClr val="black">
                    <a:lumMod val="50000"/>
                    <a:lumOff val="50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汇报人</a:t>
            </a:r>
            <a:r>
              <a:rPr lang="zh-CN" altLang="en-US" sz="1100" dirty="0" smtClean="0">
                <a:solidFill>
                  <a:prstClr val="black">
                    <a:lumMod val="50000"/>
                    <a:lumOff val="50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：吴文绪 高子靖</a:t>
            </a:r>
            <a:endParaRPr lang="en-US" altLang="zh-CN" sz="1100" dirty="0" smtClean="0">
              <a:solidFill>
                <a:prstClr val="black">
                  <a:lumMod val="50000"/>
                  <a:lumOff val="50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8" name="椭圆 44"/>
          <p:cNvSpPr/>
          <p:nvPr/>
        </p:nvSpPr>
        <p:spPr>
          <a:xfrm>
            <a:off x="6587685" y="4022965"/>
            <a:ext cx="192991" cy="180986"/>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rgbClr val="CC1C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0" name="文本框 149"/>
          <p:cNvSpPr txBox="1"/>
          <p:nvPr/>
        </p:nvSpPr>
        <p:spPr>
          <a:xfrm>
            <a:off x="6872182" y="3994195"/>
            <a:ext cx="1326202" cy="238525"/>
          </a:xfrm>
          <a:prstGeom prst="rect">
            <a:avLst/>
          </a:prstGeom>
          <a:noFill/>
        </p:spPr>
        <p:txBody>
          <a:bodyPr wrap="none" lIns="68519" tIns="34289" rIns="68519" bIns="34289" rtlCol="0">
            <a:spAutoFit/>
            <a:scene3d>
              <a:camera prst="orthographicFront"/>
              <a:lightRig rig="threePt" dir="t"/>
            </a:scene3d>
            <a:sp3d contourW="12700"/>
          </a:bodyPr>
          <a:lstStyle/>
          <a:p>
            <a:pPr defTabSz="684530"/>
            <a:r>
              <a:rPr lang="zh-CN" altLang="en-US" sz="1100" dirty="0" smtClean="0">
                <a:solidFill>
                  <a:prstClr val="black">
                    <a:lumMod val="50000"/>
                    <a:lumOff val="50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时间</a:t>
            </a:r>
            <a:r>
              <a:rPr lang="zh-CN" altLang="en-US" sz="1100" dirty="0" smtClean="0">
                <a:solidFill>
                  <a:prstClr val="black">
                    <a:lumMod val="50000"/>
                    <a:lumOff val="50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r>
              <a:rPr lang="en-US" altLang="zh-CN" sz="1100" dirty="0" smtClean="0">
                <a:solidFill>
                  <a:prstClr val="black">
                    <a:lumMod val="50000"/>
                    <a:lumOff val="50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2019.7.12</a:t>
            </a:r>
            <a:endParaRPr lang="en-US" altLang="zh-CN" sz="1100" dirty="0">
              <a:solidFill>
                <a:prstClr val="black">
                  <a:lumMod val="50000"/>
                  <a:lumOff val="50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2650833997"/>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128"/>
                                        </p:tgtEl>
                                        <p:attrNameLst>
                                          <p:attrName>style.visibility</p:attrName>
                                        </p:attrNameLst>
                                      </p:cBhvr>
                                      <p:to>
                                        <p:strVal val="visible"/>
                                      </p:to>
                                    </p:set>
                                    <p:animScale>
                                      <p:cBhvr>
                                        <p:cTn id="7" dur="1000" decel="50000" fill="hold">
                                          <p:stCondLst>
                                            <p:cond delay="0"/>
                                          </p:stCondLst>
                                        </p:cTn>
                                        <p:tgtEl>
                                          <p:spTgt spid="1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28"/>
                                        </p:tgtEl>
                                        <p:attrNameLst>
                                          <p:attrName>ppt_x</p:attrName>
                                          <p:attrName>ppt_y</p:attrName>
                                        </p:attrNameLst>
                                      </p:cBhvr>
                                    </p:animMotion>
                                    <p:animEffect transition="in" filter="fade">
                                      <p:cBhvr>
                                        <p:cTn id="9" dur="1000"/>
                                        <p:tgtEl>
                                          <p:spTgt spid="128"/>
                                        </p:tgtEl>
                                      </p:cBhvr>
                                    </p:animEffect>
                                  </p:childTnLst>
                                </p:cTn>
                              </p:par>
                            </p:childTnLst>
                          </p:cTn>
                        </p:par>
                        <p:par>
                          <p:cTn id="10" fill="hold">
                            <p:stCondLst>
                              <p:cond delay="2000"/>
                            </p:stCondLst>
                            <p:childTnLst>
                              <p:par>
                                <p:cTn id="11" presetID="12" presetClass="entr" presetSubtype="8" fill="hold" grpId="0" nodeType="afterEffect">
                                  <p:stCondLst>
                                    <p:cond delay="0"/>
                                  </p:stCondLst>
                                  <p:childTnLst>
                                    <p:set>
                                      <p:cBhvr>
                                        <p:cTn id="12" dur="1" fill="hold">
                                          <p:stCondLst>
                                            <p:cond delay="0"/>
                                          </p:stCondLst>
                                        </p:cTn>
                                        <p:tgtEl>
                                          <p:spTgt spid="134"/>
                                        </p:tgtEl>
                                        <p:attrNameLst>
                                          <p:attrName>style.visibility</p:attrName>
                                        </p:attrNameLst>
                                      </p:cBhvr>
                                      <p:to>
                                        <p:strVal val="visible"/>
                                      </p:to>
                                    </p:set>
                                    <p:anim calcmode="lin" valueType="num">
                                      <p:cBhvr additive="base">
                                        <p:cTn id="13" dur="500"/>
                                        <p:tgtEl>
                                          <p:spTgt spid="134"/>
                                        </p:tgtEl>
                                        <p:attrNameLst>
                                          <p:attrName>ppt_x</p:attrName>
                                        </p:attrNameLst>
                                      </p:cBhvr>
                                      <p:tavLst>
                                        <p:tav tm="0">
                                          <p:val>
                                            <p:strVal val="#ppt_x-#ppt_w*1.125000"/>
                                          </p:val>
                                        </p:tav>
                                        <p:tav tm="100000">
                                          <p:val>
                                            <p:strVal val="#ppt_x"/>
                                          </p:val>
                                        </p:tav>
                                      </p:tavLst>
                                    </p:anim>
                                    <p:animEffect transition="in" filter="wipe(right)">
                                      <p:cBhvr>
                                        <p:cTn id="14" dur="500"/>
                                        <p:tgtEl>
                                          <p:spTgt spid="134"/>
                                        </p:tgtEl>
                                      </p:cBhvr>
                                    </p:animEffect>
                                  </p:childTnLst>
                                </p:cTn>
                              </p:par>
                            </p:childTnLst>
                          </p:cTn>
                        </p:par>
                        <p:par>
                          <p:cTn id="15" fill="hold">
                            <p:stCondLst>
                              <p:cond delay="2500"/>
                            </p:stCondLst>
                            <p:childTnLst>
                              <p:par>
                                <p:cTn id="16" presetID="53" presetClass="entr" presetSubtype="16" fill="hold" grpId="0" nodeType="afterEffect">
                                  <p:stCondLst>
                                    <p:cond delay="0"/>
                                  </p:stCondLst>
                                  <p:childTnLst>
                                    <p:set>
                                      <p:cBhvr>
                                        <p:cTn id="17" dur="1" fill="hold">
                                          <p:stCondLst>
                                            <p:cond delay="0"/>
                                          </p:stCondLst>
                                        </p:cTn>
                                        <p:tgtEl>
                                          <p:spTgt spid="139"/>
                                        </p:tgtEl>
                                        <p:attrNameLst>
                                          <p:attrName>style.visibility</p:attrName>
                                        </p:attrNameLst>
                                      </p:cBhvr>
                                      <p:to>
                                        <p:strVal val="visible"/>
                                      </p:to>
                                    </p:set>
                                    <p:anim calcmode="lin" valueType="num">
                                      <p:cBhvr>
                                        <p:cTn id="18" dur="500" fill="hold"/>
                                        <p:tgtEl>
                                          <p:spTgt spid="139"/>
                                        </p:tgtEl>
                                        <p:attrNameLst>
                                          <p:attrName>ppt_w</p:attrName>
                                        </p:attrNameLst>
                                      </p:cBhvr>
                                      <p:tavLst>
                                        <p:tav tm="0">
                                          <p:val>
                                            <p:fltVal val="0"/>
                                          </p:val>
                                        </p:tav>
                                        <p:tav tm="100000">
                                          <p:val>
                                            <p:strVal val="#ppt_w"/>
                                          </p:val>
                                        </p:tav>
                                      </p:tavLst>
                                    </p:anim>
                                    <p:anim calcmode="lin" valueType="num">
                                      <p:cBhvr>
                                        <p:cTn id="19" dur="500" fill="hold"/>
                                        <p:tgtEl>
                                          <p:spTgt spid="139"/>
                                        </p:tgtEl>
                                        <p:attrNameLst>
                                          <p:attrName>ppt_h</p:attrName>
                                        </p:attrNameLst>
                                      </p:cBhvr>
                                      <p:tavLst>
                                        <p:tav tm="0">
                                          <p:val>
                                            <p:fltVal val="0"/>
                                          </p:val>
                                        </p:tav>
                                        <p:tav tm="100000">
                                          <p:val>
                                            <p:strVal val="#ppt_h"/>
                                          </p:val>
                                        </p:tav>
                                      </p:tavLst>
                                    </p:anim>
                                    <p:animEffect transition="in" filter="fade">
                                      <p:cBhvr>
                                        <p:cTn id="20" dur="500"/>
                                        <p:tgtEl>
                                          <p:spTgt spid="139"/>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145"/>
                                        </p:tgtEl>
                                        <p:attrNameLst>
                                          <p:attrName>style.visibility</p:attrName>
                                        </p:attrNameLst>
                                      </p:cBhvr>
                                      <p:to>
                                        <p:strVal val="visible"/>
                                      </p:to>
                                    </p:set>
                                    <p:animEffect transition="in" filter="fade">
                                      <p:cBhvr>
                                        <p:cTn id="24" dur="500"/>
                                        <p:tgtEl>
                                          <p:spTgt spid="145"/>
                                        </p:tgtEl>
                                      </p:cBhvr>
                                    </p:animEffect>
                                  </p:childTnLst>
                                </p:cTn>
                              </p:par>
                            </p:childTnLst>
                          </p:cTn>
                        </p:par>
                        <p:par>
                          <p:cTn id="25" fill="hold">
                            <p:stCondLst>
                              <p:cond delay="3500"/>
                            </p:stCondLst>
                            <p:childTnLst>
                              <p:par>
                                <p:cTn id="26" presetID="53" presetClass="entr" presetSubtype="16" fill="hold" grpId="0" nodeType="afterEffect">
                                  <p:stCondLst>
                                    <p:cond delay="0"/>
                                  </p:stCondLst>
                                  <p:childTnLst>
                                    <p:set>
                                      <p:cBhvr>
                                        <p:cTn id="27" dur="1" fill="hold">
                                          <p:stCondLst>
                                            <p:cond delay="0"/>
                                          </p:stCondLst>
                                        </p:cTn>
                                        <p:tgtEl>
                                          <p:spTgt spid="148"/>
                                        </p:tgtEl>
                                        <p:attrNameLst>
                                          <p:attrName>style.visibility</p:attrName>
                                        </p:attrNameLst>
                                      </p:cBhvr>
                                      <p:to>
                                        <p:strVal val="visible"/>
                                      </p:to>
                                    </p:set>
                                    <p:anim calcmode="lin" valueType="num">
                                      <p:cBhvr>
                                        <p:cTn id="28" dur="500" fill="hold"/>
                                        <p:tgtEl>
                                          <p:spTgt spid="148"/>
                                        </p:tgtEl>
                                        <p:attrNameLst>
                                          <p:attrName>ppt_w</p:attrName>
                                        </p:attrNameLst>
                                      </p:cBhvr>
                                      <p:tavLst>
                                        <p:tav tm="0">
                                          <p:val>
                                            <p:fltVal val="0"/>
                                          </p:val>
                                        </p:tav>
                                        <p:tav tm="100000">
                                          <p:val>
                                            <p:strVal val="#ppt_w"/>
                                          </p:val>
                                        </p:tav>
                                      </p:tavLst>
                                    </p:anim>
                                    <p:anim calcmode="lin" valueType="num">
                                      <p:cBhvr>
                                        <p:cTn id="29" dur="500" fill="hold"/>
                                        <p:tgtEl>
                                          <p:spTgt spid="148"/>
                                        </p:tgtEl>
                                        <p:attrNameLst>
                                          <p:attrName>ppt_h</p:attrName>
                                        </p:attrNameLst>
                                      </p:cBhvr>
                                      <p:tavLst>
                                        <p:tav tm="0">
                                          <p:val>
                                            <p:fltVal val="0"/>
                                          </p:val>
                                        </p:tav>
                                        <p:tav tm="100000">
                                          <p:val>
                                            <p:strVal val="#ppt_h"/>
                                          </p:val>
                                        </p:tav>
                                      </p:tavLst>
                                    </p:anim>
                                    <p:animEffect transition="in" filter="fade">
                                      <p:cBhvr>
                                        <p:cTn id="30" dur="500"/>
                                        <p:tgtEl>
                                          <p:spTgt spid="148"/>
                                        </p:tgtEl>
                                      </p:cBhvr>
                                    </p:animEffect>
                                  </p:childTnLst>
                                </p:cTn>
                              </p:par>
                            </p:childTnLst>
                          </p:cTn>
                        </p:par>
                        <p:par>
                          <p:cTn id="31" fill="hold">
                            <p:stCondLst>
                              <p:cond delay="4000"/>
                            </p:stCondLst>
                            <p:childTnLst>
                              <p:par>
                                <p:cTn id="32" presetID="10" presetClass="entr" presetSubtype="0" fill="hold" grpId="0" nodeType="afterEffect">
                                  <p:stCondLst>
                                    <p:cond delay="0"/>
                                  </p:stCondLst>
                                  <p:childTnLst>
                                    <p:set>
                                      <p:cBhvr>
                                        <p:cTn id="33" dur="1" fill="hold">
                                          <p:stCondLst>
                                            <p:cond delay="0"/>
                                          </p:stCondLst>
                                        </p:cTn>
                                        <p:tgtEl>
                                          <p:spTgt spid="150"/>
                                        </p:tgtEl>
                                        <p:attrNameLst>
                                          <p:attrName>style.visibility</p:attrName>
                                        </p:attrNameLst>
                                      </p:cBhvr>
                                      <p:to>
                                        <p:strVal val="visible"/>
                                      </p:to>
                                    </p:set>
                                    <p:animEffect transition="in" filter="fade">
                                      <p:cBhvr>
                                        <p:cTn id="34"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34" grpId="0"/>
      <p:bldP spid="139" grpId="0" animBg="1"/>
      <p:bldP spid="145" grpId="0"/>
      <p:bldP spid="148" grpId="0" animBg="1"/>
      <p:bldP spid="1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27"/>
          <p:cNvGrpSpPr/>
          <p:nvPr/>
        </p:nvGrpSpPr>
        <p:grpSpPr>
          <a:xfrm>
            <a:off x="4859650" y="3113251"/>
            <a:ext cx="273690" cy="211944"/>
            <a:chOff x="3541647" y="181442"/>
            <a:chExt cx="1055694" cy="817522"/>
          </a:xfrm>
          <a:solidFill>
            <a:srgbClr val="CC1C27"/>
          </a:solidFill>
        </p:grpSpPr>
        <p:sp>
          <p:nvSpPr>
            <p:cNvPr id="74" name="Rectangle 28"/>
            <p:cNvSpPr/>
            <p:nvPr/>
          </p:nvSpPr>
          <p:spPr>
            <a:xfrm>
              <a:off x="3549536" y="181442"/>
              <a:ext cx="1028814" cy="47332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sp>
          <p:nvSpPr>
            <p:cNvPr id="75" name="Isosceles Triangle 29"/>
            <p:cNvSpPr/>
            <p:nvPr/>
          </p:nvSpPr>
          <p:spPr>
            <a:xfrm rot="10800000">
              <a:off x="3541647" y="643968"/>
              <a:ext cx="1055694" cy="354996"/>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grpSp>
      <p:sp>
        <p:nvSpPr>
          <p:cNvPr id="76" name="TextBox 75"/>
          <p:cNvSpPr txBox="1"/>
          <p:nvPr/>
        </p:nvSpPr>
        <p:spPr>
          <a:xfrm>
            <a:off x="4845448" y="3104622"/>
            <a:ext cx="298476" cy="138499"/>
          </a:xfrm>
          <a:prstGeom prst="rect">
            <a:avLst/>
          </a:prstGeom>
          <a:noFill/>
        </p:spPr>
        <p:txBody>
          <a:bodyPr wrap="square" lIns="0" rIns="0" bIns="0" rtlCol="0">
            <a:spAutoFit/>
          </a:bodyPr>
          <a:lstStyle/>
          <a:p>
            <a:pPr algn="ctr"/>
            <a:r>
              <a:rPr lang="en-US" sz="600" dirty="0" smtClean="0">
                <a:solidFill>
                  <a:schemeClr val="bg1"/>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rPr>
              <a:t>95%</a:t>
            </a:r>
            <a:endParaRPr lang="en-US" sz="600" dirty="0">
              <a:solidFill>
                <a:schemeClr val="bg1"/>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grpSp>
        <p:nvGrpSpPr>
          <p:cNvPr id="65" name="Group 19"/>
          <p:cNvGrpSpPr/>
          <p:nvPr/>
        </p:nvGrpSpPr>
        <p:grpSpPr>
          <a:xfrm>
            <a:off x="4561174" y="2097537"/>
            <a:ext cx="273690" cy="211944"/>
            <a:chOff x="3541647" y="181442"/>
            <a:chExt cx="1055694" cy="817522"/>
          </a:xfrm>
          <a:solidFill>
            <a:srgbClr val="CC1C27"/>
          </a:solidFill>
        </p:grpSpPr>
        <p:sp>
          <p:nvSpPr>
            <p:cNvPr id="66" name="Rectangle 20"/>
            <p:cNvSpPr/>
            <p:nvPr/>
          </p:nvSpPr>
          <p:spPr>
            <a:xfrm>
              <a:off x="3555090" y="181442"/>
              <a:ext cx="1028813" cy="47332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sp>
          <p:nvSpPr>
            <p:cNvPr id="67" name="Isosceles Triangle 21"/>
            <p:cNvSpPr/>
            <p:nvPr/>
          </p:nvSpPr>
          <p:spPr>
            <a:xfrm rot="10800000">
              <a:off x="3541647" y="643969"/>
              <a:ext cx="1055694" cy="354995"/>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grpSp>
      <p:sp>
        <p:nvSpPr>
          <p:cNvPr id="68" name="TextBox 67"/>
          <p:cNvSpPr txBox="1"/>
          <p:nvPr/>
        </p:nvSpPr>
        <p:spPr>
          <a:xfrm>
            <a:off x="4546972" y="2088909"/>
            <a:ext cx="298476" cy="138499"/>
          </a:xfrm>
          <a:prstGeom prst="rect">
            <a:avLst/>
          </a:prstGeom>
          <a:noFill/>
        </p:spPr>
        <p:txBody>
          <a:bodyPr wrap="square" lIns="0" rIns="0" bIns="0" rtlCol="0">
            <a:spAutoFit/>
          </a:bodyPr>
          <a:lstStyle/>
          <a:p>
            <a:pPr algn="ctr"/>
            <a:r>
              <a:rPr lang="en-US" sz="600" dirty="0" smtClean="0">
                <a:solidFill>
                  <a:schemeClr val="bg1"/>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rPr>
              <a:t>80%</a:t>
            </a:r>
            <a:endParaRPr lang="en-US" sz="600" dirty="0">
              <a:solidFill>
                <a:schemeClr val="bg1"/>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cxnSp>
        <p:nvCxnSpPr>
          <p:cNvPr id="38" name="Straight Connector 2"/>
          <p:cNvCxnSpPr/>
          <p:nvPr/>
        </p:nvCxnSpPr>
        <p:spPr>
          <a:xfrm>
            <a:off x="5428827" y="1955315"/>
            <a:ext cx="0" cy="2042096"/>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5735331" y="1751353"/>
            <a:ext cx="1850001" cy="415498"/>
          </a:xfrm>
          <a:prstGeom prst="rect">
            <a:avLst/>
          </a:prstGeom>
          <a:noFill/>
        </p:spPr>
        <p:txBody>
          <a:bodyPr wrap="square" lIns="0" rIns="0" bIns="0" rtlCol="0">
            <a:spAutoFit/>
          </a:bodyPr>
          <a:lstStyle/>
          <a:p>
            <a:r>
              <a:rPr lang="zh-CN" altLang="en-US" sz="24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rPr>
              <a:t>代用</a:t>
            </a:r>
            <a:r>
              <a:rPr lang="zh-CN" altLang="en-US" sz="2400" b="1" dirty="0">
                <a:solidFill>
                  <a:schemeClr val="tx1">
                    <a:lumMod val="85000"/>
                    <a:lumOff val="15000"/>
                  </a:schemeClr>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rPr>
              <a:t>名</a:t>
            </a:r>
            <a:endParaRPr lang="en-US" sz="2400" b="1" dirty="0">
              <a:solidFill>
                <a:schemeClr val="tx1">
                  <a:lumMod val="85000"/>
                  <a:lumOff val="15000"/>
                </a:schemeClr>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sp>
        <p:nvSpPr>
          <p:cNvPr id="40" name="TextBox 39"/>
          <p:cNvSpPr txBox="1"/>
          <p:nvPr/>
        </p:nvSpPr>
        <p:spPr>
          <a:xfrm>
            <a:off x="5735333" y="2427734"/>
            <a:ext cx="2777789" cy="1706621"/>
          </a:xfrm>
          <a:prstGeom prst="rect">
            <a:avLst/>
          </a:prstGeom>
          <a:noFill/>
        </p:spPr>
        <p:txBody>
          <a:bodyPr wrap="square" lIns="0" rIns="0" bIns="0" rtlCol="0">
            <a:spAutoFit/>
          </a:bodyPr>
          <a:lstStyle/>
          <a:p>
            <a:pPr>
              <a:lnSpc>
                <a:spcPct val="130000"/>
              </a:lnSpc>
            </a:pPr>
            <a:r>
              <a:rPr lang="zh-CN" altLang="en-US" sz="10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个人简介</a:t>
            </a:r>
            <a:r>
              <a:rPr lang="zh-CN" altLang="en-US" sz="1000" b="1" dirty="0" smtClean="0">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endParaRPr lang="en-US" altLang="zh-CN" sz="1000" b="1" dirty="0" smtClean="0">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nSpc>
                <a:spcPct val="130000"/>
              </a:lnSpc>
            </a:pPr>
            <a:r>
              <a:rPr lang="zh-CN" altLang="en-US" sz="9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a:t>
            </a:r>
            <a:r>
              <a:rPr lang="zh-CN" altLang="en-US" sz="9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此处添加文本单击此处添加</a:t>
            </a:r>
            <a:r>
              <a:rPr lang="zh-CN" altLang="en-US" sz="9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a:t>
            </a:r>
            <a:r>
              <a:rPr lang="zh-CN" altLang="en-US" sz="9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a:t>
            </a:r>
            <a:r>
              <a:rPr lang="zh-CN" altLang="en-US" sz="9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a:t>
            </a:r>
            <a:endParaRPr lang="en-US" altLang="zh-CN" sz="9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nSpc>
                <a:spcPct val="130000"/>
              </a:lnSpc>
            </a:pPr>
            <a:r>
              <a:rPr lang="zh-CN" altLang="en-US" sz="9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单击此处添加文本单击此处添加文本单击此处添加文本</a:t>
            </a:r>
            <a:endParaRPr lang="en-US" altLang="zh-CN" sz="9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nSpc>
                <a:spcPct val="130000"/>
              </a:lnSpc>
            </a:pPr>
            <a:r>
              <a:rPr lang="zh-CN" altLang="en-US" sz="9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a:t>
            </a:r>
            <a:r>
              <a:rPr lang="zh-CN" altLang="en-US" sz="9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此处添加文本单击此处添加</a:t>
            </a:r>
            <a:r>
              <a:rPr lang="zh-CN" altLang="en-US" sz="9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文本单击</a:t>
            </a:r>
            <a:r>
              <a:rPr lang="zh-CN" altLang="en-US" sz="9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此处添加文本单击此处添加</a:t>
            </a:r>
            <a:r>
              <a:rPr lang="zh-CN" altLang="en-US" sz="9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文本单击此处添加文本单击此处添加文本</a:t>
            </a:r>
            <a:endParaRPr lang="en-US" altLang="zh-CN" sz="9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nSpc>
                <a:spcPct val="130000"/>
              </a:lnSpc>
            </a:pPr>
            <a:r>
              <a:rPr lang="zh-CN" altLang="en-US" sz="10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获得荣誉</a:t>
            </a:r>
            <a:r>
              <a:rPr lang="en-US" altLang="zh-CN" sz="10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p>
          <a:p>
            <a:pPr>
              <a:lnSpc>
                <a:spcPct val="130000"/>
              </a:lnSpc>
            </a:pPr>
            <a:r>
              <a:rPr lang="zh-CN" altLang="en-US" sz="9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a:t>
            </a:r>
            <a:r>
              <a:rPr lang="zh-CN" altLang="en-US" sz="9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此处添加文本单击此处添加</a:t>
            </a:r>
            <a:r>
              <a:rPr lang="zh-CN" altLang="en-US" sz="9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文本单击此处添加文本单击</a:t>
            </a:r>
            <a:r>
              <a:rPr lang="zh-CN" altLang="en-US" sz="9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此处添加文本单击此处添加</a:t>
            </a:r>
            <a:r>
              <a:rPr lang="zh-CN" altLang="en-US" sz="9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文本单击此处添加文本</a:t>
            </a:r>
            <a:endParaRPr lang="en-US" altLang="zh-CN" sz="9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nSpc>
                <a:spcPct val="130000"/>
              </a:lnSpc>
            </a:pPr>
            <a:r>
              <a:rPr lang="zh-CN" altLang="en-US" sz="9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单击此处添加文本单击此处添加文本单击此处添加文本</a:t>
            </a:r>
            <a:endParaRPr lang="en-US" altLang="zh-CN" sz="9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1" name="TextBox 50"/>
          <p:cNvSpPr txBox="1"/>
          <p:nvPr/>
        </p:nvSpPr>
        <p:spPr>
          <a:xfrm>
            <a:off x="5735331" y="2183981"/>
            <a:ext cx="2468879" cy="215444"/>
          </a:xfrm>
          <a:prstGeom prst="rect">
            <a:avLst/>
          </a:prstGeom>
          <a:noFill/>
        </p:spPr>
        <p:txBody>
          <a:bodyPr wrap="square" lIns="0" rIns="0" bIns="0" rtlCol="0">
            <a:spAutoFit/>
          </a:bodyPr>
          <a:lstStyle/>
          <a:p>
            <a:r>
              <a:rPr lang="zh-CN" altLang="en-US" sz="1100" dirty="0">
                <a:solidFill>
                  <a:schemeClr val="bg1">
                    <a:lumMod val="50000"/>
                  </a:schemeClr>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rPr>
              <a:t>所属部门</a:t>
            </a:r>
            <a:r>
              <a:rPr lang="en-US" altLang="zh-CN" sz="1100" dirty="0">
                <a:solidFill>
                  <a:schemeClr val="bg1">
                    <a:lumMod val="50000"/>
                  </a:schemeClr>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rPr>
              <a:t> &amp; </a:t>
            </a:r>
            <a:r>
              <a:rPr lang="zh-CN" altLang="en-US" sz="1100" dirty="0">
                <a:solidFill>
                  <a:schemeClr val="bg1">
                    <a:lumMod val="50000"/>
                  </a:schemeClr>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rPr>
              <a:t>公司职位</a:t>
            </a:r>
            <a:endParaRPr lang="en-US" altLang="zh-CN" sz="1100" dirty="0">
              <a:solidFill>
                <a:schemeClr val="bg1">
                  <a:lumMod val="50000"/>
                </a:schemeClr>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sp>
        <p:nvSpPr>
          <p:cNvPr id="52" name="Rectangle 6"/>
          <p:cNvSpPr/>
          <p:nvPr/>
        </p:nvSpPr>
        <p:spPr>
          <a:xfrm>
            <a:off x="3056019" y="2382542"/>
            <a:ext cx="2090798" cy="14640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sp>
        <p:nvSpPr>
          <p:cNvPr id="53" name="Rectangle 7"/>
          <p:cNvSpPr/>
          <p:nvPr/>
        </p:nvSpPr>
        <p:spPr>
          <a:xfrm>
            <a:off x="3056019" y="2863674"/>
            <a:ext cx="2090798" cy="14640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sp>
        <p:nvSpPr>
          <p:cNvPr id="54" name="Rectangle 8"/>
          <p:cNvSpPr/>
          <p:nvPr/>
        </p:nvSpPr>
        <p:spPr>
          <a:xfrm>
            <a:off x="3056019" y="3361154"/>
            <a:ext cx="2090798" cy="14640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sp>
        <p:nvSpPr>
          <p:cNvPr id="55" name="Rectangle 9"/>
          <p:cNvSpPr/>
          <p:nvPr/>
        </p:nvSpPr>
        <p:spPr>
          <a:xfrm>
            <a:off x="3056019" y="3851003"/>
            <a:ext cx="2090798" cy="14640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sp>
        <p:nvSpPr>
          <p:cNvPr id="56" name="Rectangle 10"/>
          <p:cNvSpPr/>
          <p:nvPr/>
        </p:nvSpPr>
        <p:spPr>
          <a:xfrm>
            <a:off x="3056019" y="2380175"/>
            <a:ext cx="1642000" cy="146408"/>
          </a:xfrm>
          <a:prstGeom prst="rect">
            <a:avLst/>
          </a:prstGeom>
          <a:solidFill>
            <a:srgbClr val="CC1C27"/>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sp>
        <p:nvSpPr>
          <p:cNvPr id="57" name="Rectangle 11"/>
          <p:cNvSpPr/>
          <p:nvPr/>
        </p:nvSpPr>
        <p:spPr>
          <a:xfrm>
            <a:off x="3056027" y="2863674"/>
            <a:ext cx="1255959" cy="146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sp>
        <p:nvSpPr>
          <p:cNvPr id="58" name="Rectangle 12"/>
          <p:cNvSpPr/>
          <p:nvPr/>
        </p:nvSpPr>
        <p:spPr>
          <a:xfrm>
            <a:off x="3056019" y="3361154"/>
            <a:ext cx="1949714" cy="146408"/>
          </a:xfrm>
          <a:prstGeom prst="rect">
            <a:avLst/>
          </a:prstGeom>
          <a:solidFill>
            <a:srgbClr val="E4384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sp>
        <p:nvSpPr>
          <p:cNvPr id="59" name="Rectangle 13"/>
          <p:cNvSpPr/>
          <p:nvPr/>
        </p:nvSpPr>
        <p:spPr>
          <a:xfrm>
            <a:off x="3056023" y="3851003"/>
            <a:ext cx="2090797" cy="146408"/>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sp>
        <p:nvSpPr>
          <p:cNvPr id="60" name="TextBox 59"/>
          <p:cNvSpPr txBox="1"/>
          <p:nvPr/>
        </p:nvSpPr>
        <p:spPr>
          <a:xfrm>
            <a:off x="3056027" y="1827735"/>
            <a:ext cx="881259" cy="292388"/>
          </a:xfrm>
          <a:prstGeom prst="rect">
            <a:avLst/>
          </a:prstGeom>
          <a:noFill/>
        </p:spPr>
        <p:txBody>
          <a:bodyPr wrap="square" lIns="0" rIns="0" bIns="0" rtlCol="0">
            <a:spAutoFit/>
          </a:bodyPr>
          <a:lstStyle/>
          <a:p>
            <a:r>
              <a:rPr lang="zh-CN" altLang="en-US" sz="1600" b="1" dirty="0" smtClean="0">
                <a:solidFill>
                  <a:srgbClr val="CC1C27"/>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rPr>
              <a:t>个人能力</a:t>
            </a:r>
            <a:endParaRPr lang="en-US" sz="1600" b="1" dirty="0">
              <a:solidFill>
                <a:srgbClr val="CC1C27"/>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sp>
        <p:nvSpPr>
          <p:cNvPr id="61" name="TextBox 60"/>
          <p:cNvSpPr txBox="1"/>
          <p:nvPr/>
        </p:nvSpPr>
        <p:spPr>
          <a:xfrm>
            <a:off x="3056027" y="2154404"/>
            <a:ext cx="881259" cy="207749"/>
          </a:xfrm>
          <a:prstGeom prst="rect">
            <a:avLst/>
          </a:prstGeom>
          <a:noFill/>
        </p:spPr>
        <p:txBody>
          <a:bodyPr wrap="square" lIns="0" rIns="0" bIns="0" rtlCol="0">
            <a:spAutoFit/>
          </a:bodyPr>
          <a:lstStyle/>
          <a:p>
            <a:r>
              <a:rPr lang="zh-CN" altLang="en-US" sz="1050" b="1" dirty="0" smtClean="0">
                <a:solidFill>
                  <a:schemeClr val="bg1">
                    <a:lumMod val="65000"/>
                  </a:schemeClr>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rPr>
              <a:t>执行力</a:t>
            </a:r>
            <a:endParaRPr lang="en-US" sz="1050" b="1" dirty="0">
              <a:solidFill>
                <a:schemeClr val="bg1">
                  <a:lumMod val="65000"/>
                </a:schemeClr>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sp>
        <p:nvSpPr>
          <p:cNvPr id="62" name="TextBox 61"/>
          <p:cNvSpPr txBox="1"/>
          <p:nvPr/>
        </p:nvSpPr>
        <p:spPr>
          <a:xfrm>
            <a:off x="3056027" y="2648231"/>
            <a:ext cx="975925" cy="207749"/>
          </a:xfrm>
          <a:prstGeom prst="rect">
            <a:avLst/>
          </a:prstGeom>
          <a:noFill/>
        </p:spPr>
        <p:txBody>
          <a:bodyPr wrap="square" lIns="0" rIns="0" bIns="0" rtlCol="0">
            <a:spAutoFit/>
          </a:bodyPr>
          <a:lstStyle/>
          <a:p>
            <a:r>
              <a:rPr lang="zh-CN" altLang="en-US" sz="1050" b="1" dirty="0" smtClean="0">
                <a:solidFill>
                  <a:schemeClr val="bg1">
                    <a:lumMod val="65000"/>
                  </a:schemeClr>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rPr>
              <a:t>团队协作</a:t>
            </a:r>
            <a:endParaRPr lang="en-US" sz="1050" b="1" dirty="0">
              <a:solidFill>
                <a:schemeClr val="bg1">
                  <a:lumMod val="65000"/>
                </a:schemeClr>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sp>
        <p:nvSpPr>
          <p:cNvPr id="63" name="TextBox 62"/>
          <p:cNvSpPr txBox="1"/>
          <p:nvPr/>
        </p:nvSpPr>
        <p:spPr>
          <a:xfrm>
            <a:off x="3056027" y="3145248"/>
            <a:ext cx="881259" cy="207749"/>
          </a:xfrm>
          <a:prstGeom prst="rect">
            <a:avLst/>
          </a:prstGeom>
          <a:noFill/>
        </p:spPr>
        <p:txBody>
          <a:bodyPr wrap="square" lIns="0" rIns="0" bIns="0" rtlCol="0">
            <a:spAutoFit/>
          </a:bodyPr>
          <a:lstStyle/>
          <a:p>
            <a:r>
              <a:rPr lang="zh-CN" altLang="en-US" sz="1050" b="1" dirty="0" smtClean="0">
                <a:solidFill>
                  <a:schemeClr val="bg1">
                    <a:lumMod val="65000"/>
                  </a:schemeClr>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rPr>
              <a:t>个人形象</a:t>
            </a:r>
            <a:endParaRPr lang="en-US" sz="1050" b="1" dirty="0">
              <a:solidFill>
                <a:schemeClr val="bg1">
                  <a:lumMod val="65000"/>
                </a:schemeClr>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sp>
        <p:nvSpPr>
          <p:cNvPr id="64" name="TextBox 63"/>
          <p:cNvSpPr txBox="1"/>
          <p:nvPr/>
        </p:nvSpPr>
        <p:spPr>
          <a:xfrm>
            <a:off x="3056027" y="3635559"/>
            <a:ext cx="881259" cy="207749"/>
          </a:xfrm>
          <a:prstGeom prst="rect">
            <a:avLst/>
          </a:prstGeom>
          <a:noFill/>
        </p:spPr>
        <p:txBody>
          <a:bodyPr wrap="square" lIns="0" rIns="0" bIns="0" rtlCol="0">
            <a:spAutoFit/>
          </a:bodyPr>
          <a:lstStyle/>
          <a:p>
            <a:r>
              <a:rPr lang="zh-CN" altLang="en-US" sz="1050" b="1" dirty="0" smtClean="0">
                <a:solidFill>
                  <a:schemeClr val="bg1">
                    <a:lumMod val="65000"/>
                  </a:schemeClr>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rPr>
              <a:t>产品推广</a:t>
            </a:r>
            <a:endParaRPr lang="en-US" sz="1050" b="1" dirty="0">
              <a:solidFill>
                <a:schemeClr val="bg1">
                  <a:lumMod val="65000"/>
                </a:schemeClr>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grpSp>
        <p:nvGrpSpPr>
          <p:cNvPr id="69" name="Group 23"/>
          <p:cNvGrpSpPr/>
          <p:nvPr/>
        </p:nvGrpSpPr>
        <p:grpSpPr>
          <a:xfrm>
            <a:off x="4176942" y="2605251"/>
            <a:ext cx="273690" cy="211944"/>
            <a:chOff x="3541647" y="181442"/>
            <a:chExt cx="1055694" cy="817522"/>
          </a:xfrm>
          <a:solidFill>
            <a:schemeClr val="bg1">
              <a:lumMod val="65000"/>
            </a:schemeClr>
          </a:solidFill>
        </p:grpSpPr>
        <p:sp>
          <p:nvSpPr>
            <p:cNvPr id="70" name="Rectangle 24"/>
            <p:cNvSpPr/>
            <p:nvPr/>
          </p:nvSpPr>
          <p:spPr>
            <a:xfrm>
              <a:off x="3549536" y="181442"/>
              <a:ext cx="1028814" cy="47332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sp>
          <p:nvSpPr>
            <p:cNvPr id="71" name="Isosceles Triangle 25"/>
            <p:cNvSpPr/>
            <p:nvPr/>
          </p:nvSpPr>
          <p:spPr>
            <a:xfrm rot="10800000">
              <a:off x="3541647" y="643968"/>
              <a:ext cx="1055694" cy="354996"/>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grpSp>
      <p:sp>
        <p:nvSpPr>
          <p:cNvPr id="72" name="TextBox 71"/>
          <p:cNvSpPr txBox="1"/>
          <p:nvPr/>
        </p:nvSpPr>
        <p:spPr>
          <a:xfrm>
            <a:off x="4162740" y="2596623"/>
            <a:ext cx="298476" cy="138499"/>
          </a:xfrm>
          <a:prstGeom prst="rect">
            <a:avLst/>
          </a:prstGeom>
          <a:noFill/>
        </p:spPr>
        <p:txBody>
          <a:bodyPr wrap="square" lIns="0" rIns="0" bIns="0" rtlCol="0">
            <a:spAutoFit/>
          </a:bodyPr>
          <a:lstStyle/>
          <a:p>
            <a:pPr algn="ctr"/>
            <a:r>
              <a:rPr lang="en-US" sz="600" dirty="0" smtClean="0">
                <a:solidFill>
                  <a:schemeClr val="bg1"/>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rPr>
              <a:t>59%</a:t>
            </a:r>
            <a:endParaRPr lang="en-US" sz="600" dirty="0">
              <a:solidFill>
                <a:schemeClr val="bg1"/>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grpSp>
        <p:nvGrpSpPr>
          <p:cNvPr id="77" name="Group 31"/>
          <p:cNvGrpSpPr/>
          <p:nvPr/>
        </p:nvGrpSpPr>
        <p:grpSpPr>
          <a:xfrm>
            <a:off x="4996464" y="3600769"/>
            <a:ext cx="273690" cy="211944"/>
            <a:chOff x="3541647" y="181442"/>
            <a:chExt cx="1055694" cy="817522"/>
          </a:xfrm>
          <a:solidFill>
            <a:schemeClr val="tx1">
              <a:lumMod val="50000"/>
              <a:lumOff val="50000"/>
            </a:schemeClr>
          </a:solidFill>
        </p:grpSpPr>
        <p:sp>
          <p:nvSpPr>
            <p:cNvPr id="78" name="Rectangle 32"/>
            <p:cNvSpPr/>
            <p:nvPr/>
          </p:nvSpPr>
          <p:spPr>
            <a:xfrm>
              <a:off x="3549536" y="181442"/>
              <a:ext cx="1028814" cy="47332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sp>
          <p:nvSpPr>
            <p:cNvPr id="79" name="Isosceles Triangle 33"/>
            <p:cNvSpPr/>
            <p:nvPr/>
          </p:nvSpPr>
          <p:spPr>
            <a:xfrm rot="10800000">
              <a:off x="3541647" y="643968"/>
              <a:ext cx="1055694" cy="354996"/>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grpSp>
      <p:sp>
        <p:nvSpPr>
          <p:cNvPr id="80" name="TextBox 79"/>
          <p:cNvSpPr txBox="1"/>
          <p:nvPr/>
        </p:nvSpPr>
        <p:spPr>
          <a:xfrm>
            <a:off x="4982262" y="3592140"/>
            <a:ext cx="298476" cy="138499"/>
          </a:xfrm>
          <a:prstGeom prst="rect">
            <a:avLst/>
          </a:prstGeom>
          <a:noFill/>
        </p:spPr>
        <p:txBody>
          <a:bodyPr wrap="square" lIns="0" rIns="0" bIns="0" rtlCol="0">
            <a:spAutoFit/>
          </a:bodyPr>
          <a:lstStyle/>
          <a:p>
            <a:pPr algn="ctr"/>
            <a:r>
              <a:rPr lang="en-US" sz="600" dirty="0" smtClean="0">
                <a:solidFill>
                  <a:schemeClr val="bg1"/>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rPr>
              <a:t>100%</a:t>
            </a:r>
            <a:endParaRPr lang="en-US" sz="600" dirty="0">
              <a:solidFill>
                <a:schemeClr val="bg1"/>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endParaRPr>
          </a:p>
        </p:txBody>
      </p:sp>
      <p:cxnSp>
        <p:nvCxnSpPr>
          <p:cNvPr id="81" name="Straight Connector 38"/>
          <p:cNvCxnSpPr/>
          <p:nvPr/>
        </p:nvCxnSpPr>
        <p:spPr>
          <a:xfrm>
            <a:off x="2787342" y="1881086"/>
            <a:ext cx="0" cy="2116309"/>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nvGrpSpPr>
          <p:cNvPr id="83" name="组合 82"/>
          <p:cNvGrpSpPr/>
          <p:nvPr/>
        </p:nvGrpSpPr>
        <p:grpSpPr>
          <a:xfrm>
            <a:off x="1075471" y="3695571"/>
            <a:ext cx="1050984" cy="250815"/>
            <a:chOff x="1488391" y="4145096"/>
            <a:chExt cx="947221" cy="226052"/>
          </a:xfrm>
        </p:grpSpPr>
        <p:sp>
          <p:nvSpPr>
            <p:cNvPr id="84" name="Freeform 5"/>
            <p:cNvSpPr>
              <a:spLocks noEditPoints="1"/>
            </p:cNvSpPr>
            <p:nvPr/>
          </p:nvSpPr>
          <p:spPr bwMode="auto">
            <a:xfrm>
              <a:off x="1969710" y="4148165"/>
              <a:ext cx="223301" cy="222983"/>
            </a:xfrm>
            <a:custGeom>
              <a:avLst/>
              <a:gdLst>
                <a:gd name="T0" fmla="*/ 176 w 207"/>
                <a:gd name="T1" fmla="*/ 206 h 206"/>
                <a:gd name="T2" fmla="*/ 170 w 207"/>
                <a:gd name="T3" fmla="*/ 134 h 206"/>
                <a:gd name="T4" fmla="*/ 168 w 207"/>
                <a:gd name="T5" fmla="*/ 141 h 206"/>
                <a:gd name="T6" fmla="*/ 165 w 207"/>
                <a:gd name="T7" fmla="*/ 141 h 206"/>
                <a:gd name="T8" fmla="*/ 163 w 207"/>
                <a:gd name="T9" fmla="*/ 141 h 206"/>
                <a:gd name="T10" fmla="*/ 158 w 207"/>
                <a:gd name="T11" fmla="*/ 134 h 206"/>
                <a:gd name="T12" fmla="*/ 155 w 207"/>
                <a:gd name="T13" fmla="*/ 139 h 206"/>
                <a:gd name="T14" fmla="*/ 148 w 207"/>
                <a:gd name="T15" fmla="*/ 149 h 206"/>
                <a:gd name="T16" fmla="*/ 154 w 207"/>
                <a:gd name="T17" fmla="*/ 155 h 206"/>
                <a:gd name="T18" fmla="*/ 159 w 207"/>
                <a:gd name="T19" fmla="*/ 160 h 206"/>
                <a:gd name="T20" fmla="*/ 159 w 207"/>
                <a:gd name="T21" fmla="*/ 164 h 206"/>
                <a:gd name="T22" fmla="*/ 156 w 207"/>
                <a:gd name="T23" fmla="*/ 168 h 206"/>
                <a:gd name="T24" fmla="*/ 148 w 207"/>
                <a:gd name="T25" fmla="*/ 171 h 206"/>
                <a:gd name="T26" fmla="*/ 135 w 207"/>
                <a:gd name="T27" fmla="*/ 174 h 206"/>
                <a:gd name="T28" fmla="*/ 120 w 207"/>
                <a:gd name="T29" fmla="*/ 171 h 206"/>
                <a:gd name="T30" fmla="*/ 109 w 207"/>
                <a:gd name="T31" fmla="*/ 168 h 206"/>
                <a:gd name="T32" fmla="*/ 101 w 207"/>
                <a:gd name="T33" fmla="*/ 168 h 206"/>
                <a:gd name="T34" fmla="*/ 90 w 207"/>
                <a:gd name="T35" fmla="*/ 173 h 206"/>
                <a:gd name="T36" fmla="*/ 80 w 207"/>
                <a:gd name="T37" fmla="*/ 174 h 206"/>
                <a:gd name="T38" fmla="*/ 63 w 207"/>
                <a:gd name="T39" fmla="*/ 173 h 206"/>
                <a:gd name="T40" fmla="*/ 53 w 207"/>
                <a:gd name="T41" fmla="*/ 169 h 206"/>
                <a:gd name="T42" fmla="*/ 50 w 207"/>
                <a:gd name="T43" fmla="*/ 166 h 206"/>
                <a:gd name="T44" fmla="*/ 49 w 207"/>
                <a:gd name="T45" fmla="*/ 161 h 206"/>
                <a:gd name="T46" fmla="*/ 51 w 207"/>
                <a:gd name="T47" fmla="*/ 157 h 206"/>
                <a:gd name="T48" fmla="*/ 54 w 207"/>
                <a:gd name="T49" fmla="*/ 154 h 206"/>
                <a:gd name="T50" fmla="*/ 61 w 207"/>
                <a:gd name="T51" fmla="*/ 152 h 206"/>
                <a:gd name="T52" fmla="*/ 59 w 207"/>
                <a:gd name="T53" fmla="*/ 150 h 206"/>
                <a:gd name="T54" fmla="*/ 52 w 207"/>
                <a:gd name="T55" fmla="*/ 142 h 206"/>
                <a:gd name="T56" fmla="*/ 48 w 207"/>
                <a:gd name="T57" fmla="*/ 133 h 206"/>
                <a:gd name="T58" fmla="*/ 46 w 207"/>
                <a:gd name="T59" fmla="*/ 131 h 206"/>
                <a:gd name="T60" fmla="*/ 44 w 207"/>
                <a:gd name="T61" fmla="*/ 135 h 206"/>
                <a:gd name="T62" fmla="*/ 38 w 207"/>
                <a:gd name="T63" fmla="*/ 141 h 206"/>
                <a:gd name="T64" fmla="*/ 35 w 207"/>
                <a:gd name="T65" fmla="*/ 141 h 206"/>
                <a:gd name="T66" fmla="*/ 33 w 207"/>
                <a:gd name="T67" fmla="*/ 135 h 206"/>
                <a:gd name="T68" fmla="*/ 33 w 207"/>
                <a:gd name="T69" fmla="*/ 123 h 206"/>
                <a:gd name="T70" fmla="*/ 38 w 207"/>
                <a:gd name="T71" fmla="*/ 112 h 206"/>
                <a:gd name="T72" fmla="*/ 45 w 207"/>
                <a:gd name="T73" fmla="*/ 102 h 206"/>
                <a:gd name="T74" fmla="*/ 52 w 207"/>
                <a:gd name="T75" fmla="*/ 96 h 206"/>
                <a:gd name="T76" fmla="*/ 51 w 207"/>
                <a:gd name="T77" fmla="*/ 90 h 206"/>
                <a:gd name="T78" fmla="*/ 55 w 207"/>
                <a:gd name="T79" fmla="*/ 83 h 206"/>
                <a:gd name="T80" fmla="*/ 55 w 207"/>
                <a:gd name="T81" fmla="*/ 77 h 206"/>
                <a:gd name="T82" fmla="*/ 58 w 207"/>
                <a:gd name="T83" fmla="*/ 66 h 206"/>
                <a:gd name="T84" fmla="*/ 63 w 207"/>
                <a:gd name="T85" fmla="*/ 56 h 206"/>
                <a:gd name="T86" fmla="*/ 69 w 207"/>
                <a:gd name="T87" fmla="*/ 47 h 206"/>
                <a:gd name="T88" fmla="*/ 80 w 207"/>
                <a:gd name="T89" fmla="*/ 38 h 206"/>
                <a:gd name="T90" fmla="*/ 92 w 207"/>
                <a:gd name="T91" fmla="*/ 34 h 206"/>
                <a:gd name="T92" fmla="*/ 107 w 207"/>
                <a:gd name="T93" fmla="*/ 32 h 206"/>
                <a:gd name="T94" fmla="*/ 122 w 207"/>
                <a:gd name="T95" fmla="*/ 34 h 206"/>
                <a:gd name="T96" fmla="*/ 136 w 207"/>
                <a:gd name="T97" fmla="*/ 41 h 206"/>
                <a:gd name="T98" fmla="*/ 144 w 207"/>
                <a:gd name="T99" fmla="*/ 48 h 206"/>
                <a:gd name="T100" fmla="*/ 150 w 207"/>
                <a:gd name="T101" fmla="*/ 59 h 206"/>
                <a:gd name="T102" fmla="*/ 153 w 207"/>
                <a:gd name="T103" fmla="*/ 69 h 206"/>
                <a:gd name="T104" fmla="*/ 156 w 207"/>
                <a:gd name="T105" fmla="*/ 80 h 206"/>
                <a:gd name="T106" fmla="*/ 159 w 207"/>
                <a:gd name="T107" fmla="*/ 88 h 206"/>
                <a:gd name="T108" fmla="*/ 158 w 207"/>
                <a:gd name="T109" fmla="*/ 94 h 206"/>
                <a:gd name="T110" fmla="*/ 162 w 207"/>
                <a:gd name="T111" fmla="*/ 102 h 206"/>
                <a:gd name="T112" fmla="*/ 168 w 207"/>
                <a:gd name="T113" fmla="*/ 114 h 206"/>
                <a:gd name="T114" fmla="*/ 170 w 207"/>
                <a:gd name="T115" fmla="*/ 12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7" h="206">
                  <a:moveTo>
                    <a:pt x="207" y="31"/>
                  </a:moveTo>
                  <a:cubicBezTo>
                    <a:pt x="207" y="14"/>
                    <a:pt x="193" y="0"/>
                    <a:pt x="176" y="0"/>
                  </a:cubicBezTo>
                  <a:cubicBezTo>
                    <a:pt x="32" y="0"/>
                    <a:pt x="32" y="0"/>
                    <a:pt x="32" y="0"/>
                  </a:cubicBezTo>
                  <a:cubicBezTo>
                    <a:pt x="15" y="0"/>
                    <a:pt x="0" y="14"/>
                    <a:pt x="0" y="31"/>
                  </a:cubicBezTo>
                  <a:cubicBezTo>
                    <a:pt x="0" y="175"/>
                    <a:pt x="0" y="175"/>
                    <a:pt x="0" y="175"/>
                  </a:cubicBezTo>
                  <a:cubicBezTo>
                    <a:pt x="0" y="192"/>
                    <a:pt x="15" y="206"/>
                    <a:pt x="32" y="206"/>
                  </a:cubicBezTo>
                  <a:cubicBezTo>
                    <a:pt x="176" y="206"/>
                    <a:pt x="176" y="206"/>
                    <a:pt x="176" y="206"/>
                  </a:cubicBezTo>
                  <a:cubicBezTo>
                    <a:pt x="193" y="206"/>
                    <a:pt x="207" y="192"/>
                    <a:pt x="207" y="175"/>
                  </a:cubicBezTo>
                  <a:lnTo>
                    <a:pt x="207" y="31"/>
                  </a:lnTo>
                  <a:close/>
                  <a:moveTo>
                    <a:pt x="169" y="129"/>
                  </a:moveTo>
                  <a:cubicBezTo>
                    <a:pt x="169" y="130"/>
                    <a:pt x="169" y="130"/>
                    <a:pt x="169" y="130"/>
                  </a:cubicBezTo>
                  <a:cubicBezTo>
                    <a:pt x="169" y="131"/>
                    <a:pt x="169" y="131"/>
                    <a:pt x="169" y="131"/>
                  </a:cubicBezTo>
                  <a:cubicBezTo>
                    <a:pt x="170" y="132"/>
                    <a:pt x="170" y="132"/>
                    <a:pt x="170" y="132"/>
                  </a:cubicBezTo>
                  <a:cubicBezTo>
                    <a:pt x="170" y="134"/>
                    <a:pt x="170" y="134"/>
                    <a:pt x="170" y="134"/>
                  </a:cubicBezTo>
                  <a:cubicBezTo>
                    <a:pt x="170" y="136"/>
                    <a:pt x="170" y="136"/>
                    <a:pt x="170" y="136"/>
                  </a:cubicBezTo>
                  <a:cubicBezTo>
                    <a:pt x="170" y="138"/>
                    <a:pt x="170" y="138"/>
                    <a:pt x="170" y="138"/>
                  </a:cubicBezTo>
                  <a:cubicBezTo>
                    <a:pt x="170" y="138"/>
                    <a:pt x="170" y="138"/>
                    <a:pt x="170" y="138"/>
                  </a:cubicBezTo>
                  <a:cubicBezTo>
                    <a:pt x="169" y="139"/>
                    <a:pt x="169" y="139"/>
                    <a:pt x="169" y="139"/>
                  </a:cubicBezTo>
                  <a:cubicBezTo>
                    <a:pt x="169" y="140"/>
                    <a:pt x="169" y="140"/>
                    <a:pt x="169" y="140"/>
                  </a:cubicBezTo>
                  <a:cubicBezTo>
                    <a:pt x="169" y="140"/>
                    <a:pt x="169" y="140"/>
                    <a:pt x="169" y="140"/>
                  </a:cubicBezTo>
                  <a:cubicBezTo>
                    <a:pt x="168" y="141"/>
                    <a:pt x="168" y="141"/>
                    <a:pt x="168" y="141"/>
                  </a:cubicBezTo>
                  <a:cubicBezTo>
                    <a:pt x="168" y="141"/>
                    <a:pt x="168" y="141"/>
                    <a:pt x="168" y="141"/>
                  </a:cubicBezTo>
                  <a:cubicBezTo>
                    <a:pt x="167" y="142"/>
                    <a:pt x="167" y="142"/>
                    <a:pt x="167" y="142"/>
                  </a:cubicBezTo>
                  <a:cubicBezTo>
                    <a:pt x="167" y="142"/>
                    <a:pt x="167" y="142"/>
                    <a:pt x="167" y="142"/>
                  </a:cubicBezTo>
                  <a:cubicBezTo>
                    <a:pt x="166" y="142"/>
                    <a:pt x="166" y="142"/>
                    <a:pt x="166" y="142"/>
                  </a:cubicBezTo>
                  <a:cubicBezTo>
                    <a:pt x="166" y="142"/>
                    <a:pt x="166" y="142"/>
                    <a:pt x="166" y="142"/>
                  </a:cubicBezTo>
                  <a:cubicBezTo>
                    <a:pt x="166" y="141"/>
                    <a:pt x="166" y="141"/>
                    <a:pt x="166" y="141"/>
                  </a:cubicBezTo>
                  <a:cubicBezTo>
                    <a:pt x="165" y="141"/>
                    <a:pt x="165" y="141"/>
                    <a:pt x="165" y="141"/>
                  </a:cubicBezTo>
                  <a:cubicBezTo>
                    <a:pt x="165" y="141"/>
                    <a:pt x="165" y="141"/>
                    <a:pt x="165" y="141"/>
                  </a:cubicBezTo>
                  <a:cubicBezTo>
                    <a:pt x="165" y="142"/>
                    <a:pt x="165" y="142"/>
                    <a:pt x="165" y="142"/>
                  </a:cubicBezTo>
                  <a:cubicBezTo>
                    <a:pt x="164" y="142"/>
                    <a:pt x="164" y="142"/>
                    <a:pt x="164" y="142"/>
                  </a:cubicBezTo>
                  <a:cubicBezTo>
                    <a:pt x="164" y="142"/>
                    <a:pt x="164" y="142"/>
                    <a:pt x="164" y="142"/>
                  </a:cubicBezTo>
                  <a:cubicBezTo>
                    <a:pt x="163" y="142"/>
                    <a:pt x="163" y="142"/>
                    <a:pt x="163" y="142"/>
                  </a:cubicBezTo>
                  <a:cubicBezTo>
                    <a:pt x="163" y="141"/>
                    <a:pt x="163" y="141"/>
                    <a:pt x="163" y="141"/>
                  </a:cubicBezTo>
                  <a:cubicBezTo>
                    <a:pt x="163" y="141"/>
                    <a:pt x="163" y="141"/>
                    <a:pt x="163" y="141"/>
                  </a:cubicBezTo>
                  <a:cubicBezTo>
                    <a:pt x="162" y="140"/>
                    <a:pt x="162" y="140"/>
                    <a:pt x="162" y="140"/>
                  </a:cubicBezTo>
                  <a:cubicBezTo>
                    <a:pt x="161" y="139"/>
                    <a:pt x="161" y="139"/>
                    <a:pt x="161" y="139"/>
                  </a:cubicBezTo>
                  <a:cubicBezTo>
                    <a:pt x="161" y="138"/>
                    <a:pt x="161" y="138"/>
                    <a:pt x="161" y="138"/>
                  </a:cubicBezTo>
                  <a:cubicBezTo>
                    <a:pt x="160" y="137"/>
                    <a:pt x="160" y="137"/>
                    <a:pt x="160" y="137"/>
                  </a:cubicBezTo>
                  <a:cubicBezTo>
                    <a:pt x="159" y="137"/>
                    <a:pt x="159" y="137"/>
                    <a:pt x="159" y="137"/>
                  </a:cubicBezTo>
                  <a:cubicBezTo>
                    <a:pt x="159" y="135"/>
                    <a:pt x="159" y="135"/>
                    <a:pt x="159" y="135"/>
                  </a:cubicBezTo>
                  <a:cubicBezTo>
                    <a:pt x="158" y="134"/>
                    <a:pt x="158" y="134"/>
                    <a:pt x="158" y="134"/>
                  </a:cubicBezTo>
                  <a:cubicBezTo>
                    <a:pt x="158" y="136"/>
                    <a:pt x="158" y="136"/>
                    <a:pt x="158" y="136"/>
                  </a:cubicBezTo>
                  <a:cubicBezTo>
                    <a:pt x="157" y="136"/>
                    <a:pt x="157" y="136"/>
                    <a:pt x="157" y="136"/>
                  </a:cubicBezTo>
                  <a:cubicBezTo>
                    <a:pt x="157" y="135"/>
                    <a:pt x="157" y="135"/>
                    <a:pt x="157" y="135"/>
                  </a:cubicBezTo>
                  <a:cubicBezTo>
                    <a:pt x="157" y="134"/>
                    <a:pt x="157" y="134"/>
                    <a:pt x="157" y="134"/>
                  </a:cubicBezTo>
                  <a:cubicBezTo>
                    <a:pt x="157" y="135"/>
                    <a:pt x="157" y="135"/>
                    <a:pt x="157" y="135"/>
                  </a:cubicBezTo>
                  <a:cubicBezTo>
                    <a:pt x="156" y="136"/>
                    <a:pt x="156" y="136"/>
                    <a:pt x="156" y="136"/>
                  </a:cubicBezTo>
                  <a:cubicBezTo>
                    <a:pt x="155" y="139"/>
                    <a:pt x="155" y="139"/>
                    <a:pt x="155" y="139"/>
                  </a:cubicBezTo>
                  <a:cubicBezTo>
                    <a:pt x="154" y="141"/>
                    <a:pt x="154" y="141"/>
                    <a:pt x="154" y="141"/>
                  </a:cubicBezTo>
                  <a:cubicBezTo>
                    <a:pt x="153" y="143"/>
                    <a:pt x="153" y="143"/>
                    <a:pt x="153" y="143"/>
                  </a:cubicBezTo>
                  <a:cubicBezTo>
                    <a:pt x="152" y="144"/>
                    <a:pt x="152" y="144"/>
                    <a:pt x="152" y="144"/>
                  </a:cubicBezTo>
                  <a:cubicBezTo>
                    <a:pt x="151" y="146"/>
                    <a:pt x="151" y="146"/>
                    <a:pt x="151" y="146"/>
                  </a:cubicBezTo>
                  <a:cubicBezTo>
                    <a:pt x="150" y="148"/>
                    <a:pt x="150" y="148"/>
                    <a:pt x="150" y="148"/>
                  </a:cubicBezTo>
                  <a:cubicBezTo>
                    <a:pt x="149" y="148"/>
                    <a:pt x="149" y="148"/>
                    <a:pt x="149" y="148"/>
                  </a:cubicBezTo>
                  <a:cubicBezTo>
                    <a:pt x="148" y="149"/>
                    <a:pt x="148" y="149"/>
                    <a:pt x="148" y="149"/>
                  </a:cubicBezTo>
                  <a:cubicBezTo>
                    <a:pt x="147" y="151"/>
                    <a:pt x="147" y="151"/>
                    <a:pt x="147" y="151"/>
                  </a:cubicBezTo>
                  <a:cubicBezTo>
                    <a:pt x="147" y="151"/>
                    <a:pt x="147" y="151"/>
                    <a:pt x="147" y="151"/>
                  </a:cubicBezTo>
                  <a:cubicBezTo>
                    <a:pt x="147" y="151"/>
                    <a:pt x="147" y="151"/>
                    <a:pt x="147" y="151"/>
                  </a:cubicBezTo>
                  <a:cubicBezTo>
                    <a:pt x="148" y="152"/>
                    <a:pt x="148" y="152"/>
                    <a:pt x="148" y="152"/>
                  </a:cubicBezTo>
                  <a:cubicBezTo>
                    <a:pt x="151" y="153"/>
                    <a:pt x="151" y="153"/>
                    <a:pt x="151" y="153"/>
                  </a:cubicBezTo>
                  <a:cubicBezTo>
                    <a:pt x="153" y="154"/>
                    <a:pt x="153" y="154"/>
                    <a:pt x="153" y="154"/>
                  </a:cubicBezTo>
                  <a:cubicBezTo>
                    <a:pt x="154" y="155"/>
                    <a:pt x="154" y="155"/>
                    <a:pt x="154" y="155"/>
                  </a:cubicBezTo>
                  <a:cubicBezTo>
                    <a:pt x="156" y="156"/>
                    <a:pt x="156" y="156"/>
                    <a:pt x="156" y="156"/>
                  </a:cubicBezTo>
                  <a:cubicBezTo>
                    <a:pt x="157" y="157"/>
                    <a:pt x="157" y="157"/>
                    <a:pt x="157" y="157"/>
                  </a:cubicBezTo>
                  <a:cubicBezTo>
                    <a:pt x="158" y="158"/>
                    <a:pt x="158" y="158"/>
                    <a:pt x="158" y="158"/>
                  </a:cubicBezTo>
                  <a:cubicBezTo>
                    <a:pt x="158" y="158"/>
                    <a:pt x="158" y="158"/>
                    <a:pt x="158" y="158"/>
                  </a:cubicBezTo>
                  <a:cubicBezTo>
                    <a:pt x="159" y="159"/>
                    <a:pt x="159" y="159"/>
                    <a:pt x="159" y="159"/>
                  </a:cubicBezTo>
                  <a:cubicBezTo>
                    <a:pt x="159" y="160"/>
                    <a:pt x="159" y="160"/>
                    <a:pt x="159" y="160"/>
                  </a:cubicBezTo>
                  <a:cubicBezTo>
                    <a:pt x="159" y="160"/>
                    <a:pt x="159" y="160"/>
                    <a:pt x="159" y="160"/>
                  </a:cubicBezTo>
                  <a:cubicBezTo>
                    <a:pt x="160" y="161"/>
                    <a:pt x="160" y="161"/>
                    <a:pt x="160" y="161"/>
                  </a:cubicBezTo>
                  <a:cubicBezTo>
                    <a:pt x="160" y="162"/>
                    <a:pt x="160" y="162"/>
                    <a:pt x="160" y="162"/>
                  </a:cubicBezTo>
                  <a:cubicBezTo>
                    <a:pt x="159" y="162"/>
                    <a:pt x="159" y="162"/>
                    <a:pt x="159" y="162"/>
                  </a:cubicBezTo>
                  <a:cubicBezTo>
                    <a:pt x="158" y="163"/>
                    <a:pt x="158" y="163"/>
                    <a:pt x="158" y="163"/>
                  </a:cubicBezTo>
                  <a:cubicBezTo>
                    <a:pt x="158" y="163"/>
                    <a:pt x="158" y="163"/>
                    <a:pt x="158" y="163"/>
                  </a:cubicBezTo>
                  <a:cubicBezTo>
                    <a:pt x="159" y="164"/>
                    <a:pt x="159" y="164"/>
                    <a:pt x="159" y="164"/>
                  </a:cubicBezTo>
                  <a:cubicBezTo>
                    <a:pt x="159" y="164"/>
                    <a:pt x="159" y="164"/>
                    <a:pt x="159" y="164"/>
                  </a:cubicBezTo>
                  <a:cubicBezTo>
                    <a:pt x="159" y="165"/>
                    <a:pt x="159" y="165"/>
                    <a:pt x="159" y="165"/>
                  </a:cubicBezTo>
                  <a:cubicBezTo>
                    <a:pt x="159" y="165"/>
                    <a:pt x="159" y="165"/>
                    <a:pt x="159" y="165"/>
                  </a:cubicBezTo>
                  <a:cubicBezTo>
                    <a:pt x="158" y="166"/>
                    <a:pt x="158" y="166"/>
                    <a:pt x="158" y="166"/>
                  </a:cubicBezTo>
                  <a:cubicBezTo>
                    <a:pt x="158" y="167"/>
                    <a:pt x="158" y="167"/>
                    <a:pt x="158" y="167"/>
                  </a:cubicBezTo>
                  <a:cubicBezTo>
                    <a:pt x="157" y="167"/>
                    <a:pt x="157" y="167"/>
                    <a:pt x="157" y="167"/>
                  </a:cubicBezTo>
                  <a:cubicBezTo>
                    <a:pt x="157" y="168"/>
                    <a:pt x="157" y="168"/>
                    <a:pt x="157" y="168"/>
                  </a:cubicBezTo>
                  <a:cubicBezTo>
                    <a:pt x="156" y="168"/>
                    <a:pt x="156" y="168"/>
                    <a:pt x="156" y="168"/>
                  </a:cubicBezTo>
                  <a:cubicBezTo>
                    <a:pt x="155" y="169"/>
                    <a:pt x="155" y="169"/>
                    <a:pt x="155" y="169"/>
                  </a:cubicBezTo>
                  <a:cubicBezTo>
                    <a:pt x="154" y="169"/>
                    <a:pt x="154" y="169"/>
                    <a:pt x="154" y="169"/>
                  </a:cubicBezTo>
                  <a:cubicBezTo>
                    <a:pt x="152" y="170"/>
                    <a:pt x="152" y="170"/>
                    <a:pt x="152" y="170"/>
                  </a:cubicBezTo>
                  <a:cubicBezTo>
                    <a:pt x="151" y="171"/>
                    <a:pt x="151" y="171"/>
                    <a:pt x="151" y="171"/>
                  </a:cubicBezTo>
                  <a:cubicBezTo>
                    <a:pt x="150" y="171"/>
                    <a:pt x="150" y="171"/>
                    <a:pt x="150" y="171"/>
                  </a:cubicBezTo>
                  <a:cubicBezTo>
                    <a:pt x="150" y="171"/>
                    <a:pt x="150" y="171"/>
                    <a:pt x="150" y="171"/>
                  </a:cubicBezTo>
                  <a:cubicBezTo>
                    <a:pt x="148" y="171"/>
                    <a:pt x="148" y="171"/>
                    <a:pt x="148" y="171"/>
                  </a:cubicBezTo>
                  <a:cubicBezTo>
                    <a:pt x="146" y="172"/>
                    <a:pt x="146" y="172"/>
                    <a:pt x="146" y="172"/>
                  </a:cubicBezTo>
                  <a:cubicBezTo>
                    <a:pt x="145" y="172"/>
                    <a:pt x="145" y="172"/>
                    <a:pt x="145" y="172"/>
                  </a:cubicBezTo>
                  <a:cubicBezTo>
                    <a:pt x="143" y="172"/>
                    <a:pt x="143" y="172"/>
                    <a:pt x="143" y="172"/>
                  </a:cubicBezTo>
                  <a:cubicBezTo>
                    <a:pt x="141" y="173"/>
                    <a:pt x="141" y="173"/>
                    <a:pt x="141" y="173"/>
                  </a:cubicBezTo>
                  <a:cubicBezTo>
                    <a:pt x="139" y="174"/>
                    <a:pt x="139" y="174"/>
                    <a:pt x="139" y="174"/>
                  </a:cubicBezTo>
                  <a:cubicBezTo>
                    <a:pt x="137" y="174"/>
                    <a:pt x="137" y="174"/>
                    <a:pt x="137" y="174"/>
                  </a:cubicBezTo>
                  <a:cubicBezTo>
                    <a:pt x="135" y="174"/>
                    <a:pt x="135" y="174"/>
                    <a:pt x="135" y="174"/>
                  </a:cubicBezTo>
                  <a:cubicBezTo>
                    <a:pt x="133" y="174"/>
                    <a:pt x="133" y="174"/>
                    <a:pt x="133" y="174"/>
                  </a:cubicBezTo>
                  <a:cubicBezTo>
                    <a:pt x="131" y="173"/>
                    <a:pt x="131" y="173"/>
                    <a:pt x="131" y="173"/>
                  </a:cubicBezTo>
                  <a:cubicBezTo>
                    <a:pt x="129" y="173"/>
                    <a:pt x="129" y="173"/>
                    <a:pt x="129" y="173"/>
                  </a:cubicBezTo>
                  <a:cubicBezTo>
                    <a:pt x="127" y="172"/>
                    <a:pt x="127" y="172"/>
                    <a:pt x="127" y="172"/>
                  </a:cubicBezTo>
                  <a:cubicBezTo>
                    <a:pt x="124" y="172"/>
                    <a:pt x="124" y="172"/>
                    <a:pt x="124" y="172"/>
                  </a:cubicBezTo>
                  <a:cubicBezTo>
                    <a:pt x="122" y="172"/>
                    <a:pt x="122" y="172"/>
                    <a:pt x="122" y="172"/>
                  </a:cubicBezTo>
                  <a:cubicBezTo>
                    <a:pt x="120" y="171"/>
                    <a:pt x="120" y="171"/>
                    <a:pt x="120" y="171"/>
                  </a:cubicBezTo>
                  <a:cubicBezTo>
                    <a:pt x="118" y="171"/>
                    <a:pt x="118" y="171"/>
                    <a:pt x="118" y="171"/>
                  </a:cubicBezTo>
                  <a:cubicBezTo>
                    <a:pt x="116" y="170"/>
                    <a:pt x="116" y="170"/>
                    <a:pt x="116" y="170"/>
                  </a:cubicBezTo>
                  <a:cubicBezTo>
                    <a:pt x="113" y="169"/>
                    <a:pt x="113" y="169"/>
                    <a:pt x="113" y="169"/>
                  </a:cubicBezTo>
                  <a:cubicBezTo>
                    <a:pt x="111" y="169"/>
                    <a:pt x="111" y="169"/>
                    <a:pt x="111" y="169"/>
                  </a:cubicBezTo>
                  <a:cubicBezTo>
                    <a:pt x="110" y="168"/>
                    <a:pt x="110" y="168"/>
                    <a:pt x="110" y="168"/>
                  </a:cubicBezTo>
                  <a:cubicBezTo>
                    <a:pt x="109" y="168"/>
                    <a:pt x="109" y="168"/>
                    <a:pt x="109" y="168"/>
                  </a:cubicBezTo>
                  <a:cubicBezTo>
                    <a:pt x="109" y="168"/>
                    <a:pt x="109" y="168"/>
                    <a:pt x="109" y="168"/>
                  </a:cubicBezTo>
                  <a:cubicBezTo>
                    <a:pt x="108" y="168"/>
                    <a:pt x="108" y="168"/>
                    <a:pt x="108" y="168"/>
                  </a:cubicBezTo>
                  <a:cubicBezTo>
                    <a:pt x="107" y="168"/>
                    <a:pt x="107" y="168"/>
                    <a:pt x="107" y="168"/>
                  </a:cubicBezTo>
                  <a:cubicBezTo>
                    <a:pt x="106" y="168"/>
                    <a:pt x="106" y="168"/>
                    <a:pt x="106" y="168"/>
                  </a:cubicBezTo>
                  <a:cubicBezTo>
                    <a:pt x="104" y="168"/>
                    <a:pt x="104" y="168"/>
                    <a:pt x="104" y="168"/>
                  </a:cubicBezTo>
                  <a:cubicBezTo>
                    <a:pt x="103" y="167"/>
                    <a:pt x="103" y="167"/>
                    <a:pt x="103" y="167"/>
                  </a:cubicBezTo>
                  <a:cubicBezTo>
                    <a:pt x="102" y="167"/>
                    <a:pt x="102" y="167"/>
                    <a:pt x="102" y="167"/>
                  </a:cubicBezTo>
                  <a:cubicBezTo>
                    <a:pt x="101" y="168"/>
                    <a:pt x="101" y="168"/>
                    <a:pt x="101" y="168"/>
                  </a:cubicBezTo>
                  <a:cubicBezTo>
                    <a:pt x="100" y="169"/>
                    <a:pt x="100" y="169"/>
                    <a:pt x="100" y="169"/>
                  </a:cubicBezTo>
                  <a:cubicBezTo>
                    <a:pt x="98" y="169"/>
                    <a:pt x="98" y="169"/>
                    <a:pt x="98" y="169"/>
                  </a:cubicBezTo>
                  <a:cubicBezTo>
                    <a:pt x="96" y="170"/>
                    <a:pt x="96" y="170"/>
                    <a:pt x="96" y="170"/>
                  </a:cubicBezTo>
                  <a:cubicBezTo>
                    <a:pt x="95" y="171"/>
                    <a:pt x="95" y="171"/>
                    <a:pt x="95" y="171"/>
                  </a:cubicBezTo>
                  <a:cubicBezTo>
                    <a:pt x="94" y="171"/>
                    <a:pt x="94" y="171"/>
                    <a:pt x="94" y="171"/>
                  </a:cubicBezTo>
                  <a:cubicBezTo>
                    <a:pt x="92" y="172"/>
                    <a:pt x="92" y="172"/>
                    <a:pt x="92" y="172"/>
                  </a:cubicBezTo>
                  <a:cubicBezTo>
                    <a:pt x="90" y="173"/>
                    <a:pt x="90" y="173"/>
                    <a:pt x="90" y="173"/>
                  </a:cubicBezTo>
                  <a:cubicBezTo>
                    <a:pt x="89" y="173"/>
                    <a:pt x="89" y="173"/>
                    <a:pt x="89" y="173"/>
                  </a:cubicBezTo>
                  <a:cubicBezTo>
                    <a:pt x="87" y="173"/>
                    <a:pt x="87" y="173"/>
                    <a:pt x="87" y="173"/>
                  </a:cubicBezTo>
                  <a:cubicBezTo>
                    <a:pt x="86" y="173"/>
                    <a:pt x="86" y="173"/>
                    <a:pt x="86" y="173"/>
                  </a:cubicBezTo>
                  <a:cubicBezTo>
                    <a:pt x="84" y="174"/>
                    <a:pt x="84" y="174"/>
                    <a:pt x="84" y="174"/>
                  </a:cubicBezTo>
                  <a:cubicBezTo>
                    <a:pt x="83" y="174"/>
                    <a:pt x="83" y="174"/>
                    <a:pt x="83" y="174"/>
                  </a:cubicBezTo>
                  <a:cubicBezTo>
                    <a:pt x="81" y="174"/>
                    <a:pt x="81" y="174"/>
                    <a:pt x="81" y="174"/>
                  </a:cubicBezTo>
                  <a:cubicBezTo>
                    <a:pt x="80" y="174"/>
                    <a:pt x="80" y="174"/>
                    <a:pt x="80" y="174"/>
                  </a:cubicBezTo>
                  <a:cubicBezTo>
                    <a:pt x="78" y="174"/>
                    <a:pt x="78" y="174"/>
                    <a:pt x="78" y="174"/>
                  </a:cubicBezTo>
                  <a:cubicBezTo>
                    <a:pt x="75" y="174"/>
                    <a:pt x="75" y="174"/>
                    <a:pt x="75" y="174"/>
                  </a:cubicBezTo>
                  <a:cubicBezTo>
                    <a:pt x="71" y="174"/>
                    <a:pt x="71" y="174"/>
                    <a:pt x="71" y="174"/>
                  </a:cubicBezTo>
                  <a:cubicBezTo>
                    <a:pt x="68" y="173"/>
                    <a:pt x="68" y="173"/>
                    <a:pt x="68" y="173"/>
                  </a:cubicBezTo>
                  <a:cubicBezTo>
                    <a:pt x="66" y="173"/>
                    <a:pt x="66" y="173"/>
                    <a:pt x="66" y="173"/>
                  </a:cubicBezTo>
                  <a:cubicBezTo>
                    <a:pt x="64" y="173"/>
                    <a:pt x="64" y="173"/>
                    <a:pt x="64" y="173"/>
                  </a:cubicBezTo>
                  <a:cubicBezTo>
                    <a:pt x="63" y="173"/>
                    <a:pt x="63" y="173"/>
                    <a:pt x="63" y="173"/>
                  </a:cubicBezTo>
                  <a:cubicBezTo>
                    <a:pt x="61" y="172"/>
                    <a:pt x="61" y="172"/>
                    <a:pt x="61" y="172"/>
                  </a:cubicBezTo>
                  <a:cubicBezTo>
                    <a:pt x="59" y="172"/>
                    <a:pt x="59" y="172"/>
                    <a:pt x="59" y="172"/>
                  </a:cubicBezTo>
                  <a:cubicBezTo>
                    <a:pt x="58" y="171"/>
                    <a:pt x="58" y="171"/>
                    <a:pt x="58" y="171"/>
                  </a:cubicBezTo>
                  <a:cubicBezTo>
                    <a:pt x="57" y="171"/>
                    <a:pt x="57" y="171"/>
                    <a:pt x="57" y="171"/>
                  </a:cubicBezTo>
                  <a:cubicBezTo>
                    <a:pt x="55" y="170"/>
                    <a:pt x="55" y="170"/>
                    <a:pt x="55" y="170"/>
                  </a:cubicBezTo>
                  <a:cubicBezTo>
                    <a:pt x="54" y="170"/>
                    <a:pt x="54" y="170"/>
                    <a:pt x="54" y="170"/>
                  </a:cubicBezTo>
                  <a:cubicBezTo>
                    <a:pt x="53" y="169"/>
                    <a:pt x="53" y="169"/>
                    <a:pt x="53" y="169"/>
                  </a:cubicBezTo>
                  <a:cubicBezTo>
                    <a:pt x="52" y="168"/>
                    <a:pt x="52" y="168"/>
                    <a:pt x="52" y="168"/>
                  </a:cubicBezTo>
                  <a:cubicBezTo>
                    <a:pt x="51" y="168"/>
                    <a:pt x="51" y="168"/>
                    <a:pt x="51" y="168"/>
                  </a:cubicBezTo>
                  <a:cubicBezTo>
                    <a:pt x="51" y="167"/>
                    <a:pt x="51" y="167"/>
                    <a:pt x="51" y="167"/>
                  </a:cubicBezTo>
                  <a:cubicBezTo>
                    <a:pt x="51" y="167"/>
                    <a:pt x="51" y="167"/>
                    <a:pt x="51" y="167"/>
                  </a:cubicBezTo>
                  <a:cubicBezTo>
                    <a:pt x="50" y="167"/>
                    <a:pt x="50" y="167"/>
                    <a:pt x="50" y="167"/>
                  </a:cubicBezTo>
                  <a:cubicBezTo>
                    <a:pt x="50" y="166"/>
                    <a:pt x="50" y="166"/>
                    <a:pt x="50" y="166"/>
                  </a:cubicBezTo>
                  <a:cubicBezTo>
                    <a:pt x="50" y="166"/>
                    <a:pt x="50" y="166"/>
                    <a:pt x="50" y="166"/>
                  </a:cubicBezTo>
                  <a:cubicBezTo>
                    <a:pt x="49" y="165"/>
                    <a:pt x="49" y="165"/>
                    <a:pt x="49" y="165"/>
                  </a:cubicBezTo>
                  <a:cubicBezTo>
                    <a:pt x="49" y="164"/>
                    <a:pt x="49" y="164"/>
                    <a:pt x="49" y="164"/>
                  </a:cubicBezTo>
                  <a:cubicBezTo>
                    <a:pt x="49" y="164"/>
                    <a:pt x="49" y="164"/>
                    <a:pt x="49" y="164"/>
                  </a:cubicBezTo>
                  <a:cubicBezTo>
                    <a:pt x="49" y="163"/>
                    <a:pt x="49" y="163"/>
                    <a:pt x="49" y="163"/>
                  </a:cubicBezTo>
                  <a:cubicBezTo>
                    <a:pt x="49" y="162"/>
                    <a:pt x="49" y="162"/>
                    <a:pt x="49" y="162"/>
                  </a:cubicBezTo>
                  <a:cubicBezTo>
                    <a:pt x="49" y="162"/>
                    <a:pt x="49" y="162"/>
                    <a:pt x="49" y="162"/>
                  </a:cubicBezTo>
                  <a:cubicBezTo>
                    <a:pt x="49" y="161"/>
                    <a:pt x="49" y="161"/>
                    <a:pt x="49" y="161"/>
                  </a:cubicBezTo>
                  <a:cubicBezTo>
                    <a:pt x="49" y="161"/>
                    <a:pt x="49" y="161"/>
                    <a:pt x="49" y="161"/>
                  </a:cubicBezTo>
                  <a:cubicBezTo>
                    <a:pt x="49" y="160"/>
                    <a:pt x="49" y="160"/>
                    <a:pt x="49" y="160"/>
                  </a:cubicBezTo>
                  <a:cubicBezTo>
                    <a:pt x="49" y="159"/>
                    <a:pt x="49" y="159"/>
                    <a:pt x="49" y="159"/>
                  </a:cubicBezTo>
                  <a:cubicBezTo>
                    <a:pt x="50" y="159"/>
                    <a:pt x="50" y="159"/>
                    <a:pt x="50" y="159"/>
                  </a:cubicBezTo>
                  <a:cubicBezTo>
                    <a:pt x="50" y="158"/>
                    <a:pt x="50" y="158"/>
                    <a:pt x="50" y="158"/>
                  </a:cubicBezTo>
                  <a:cubicBezTo>
                    <a:pt x="50" y="157"/>
                    <a:pt x="50" y="157"/>
                    <a:pt x="50" y="157"/>
                  </a:cubicBezTo>
                  <a:cubicBezTo>
                    <a:pt x="51" y="157"/>
                    <a:pt x="51" y="157"/>
                    <a:pt x="51" y="157"/>
                  </a:cubicBezTo>
                  <a:cubicBezTo>
                    <a:pt x="51" y="156"/>
                    <a:pt x="51" y="156"/>
                    <a:pt x="51" y="156"/>
                  </a:cubicBezTo>
                  <a:cubicBezTo>
                    <a:pt x="52" y="156"/>
                    <a:pt x="52" y="156"/>
                    <a:pt x="52" y="156"/>
                  </a:cubicBezTo>
                  <a:cubicBezTo>
                    <a:pt x="52" y="155"/>
                    <a:pt x="52" y="155"/>
                    <a:pt x="52" y="155"/>
                  </a:cubicBezTo>
                  <a:cubicBezTo>
                    <a:pt x="53" y="155"/>
                    <a:pt x="53" y="155"/>
                    <a:pt x="53" y="155"/>
                  </a:cubicBezTo>
                  <a:cubicBezTo>
                    <a:pt x="53" y="155"/>
                    <a:pt x="53" y="155"/>
                    <a:pt x="53" y="155"/>
                  </a:cubicBezTo>
                  <a:cubicBezTo>
                    <a:pt x="54" y="154"/>
                    <a:pt x="54" y="154"/>
                    <a:pt x="54" y="154"/>
                  </a:cubicBezTo>
                  <a:cubicBezTo>
                    <a:pt x="54" y="154"/>
                    <a:pt x="54" y="154"/>
                    <a:pt x="54" y="154"/>
                  </a:cubicBezTo>
                  <a:cubicBezTo>
                    <a:pt x="55" y="154"/>
                    <a:pt x="55" y="154"/>
                    <a:pt x="55" y="154"/>
                  </a:cubicBezTo>
                  <a:cubicBezTo>
                    <a:pt x="56" y="153"/>
                    <a:pt x="56" y="153"/>
                    <a:pt x="56" y="153"/>
                  </a:cubicBezTo>
                  <a:cubicBezTo>
                    <a:pt x="57" y="153"/>
                    <a:pt x="57" y="153"/>
                    <a:pt x="57" y="153"/>
                  </a:cubicBezTo>
                  <a:cubicBezTo>
                    <a:pt x="58" y="153"/>
                    <a:pt x="58" y="153"/>
                    <a:pt x="58" y="153"/>
                  </a:cubicBezTo>
                  <a:cubicBezTo>
                    <a:pt x="59" y="153"/>
                    <a:pt x="59" y="153"/>
                    <a:pt x="59" y="153"/>
                  </a:cubicBezTo>
                  <a:cubicBezTo>
                    <a:pt x="60" y="153"/>
                    <a:pt x="60" y="153"/>
                    <a:pt x="60" y="153"/>
                  </a:cubicBezTo>
                  <a:cubicBezTo>
                    <a:pt x="61" y="152"/>
                    <a:pt x="61" y="152"/>
                    <a:pt x="61" y="152"/>
                  </a:cubicBezTo>
                  <a:cubicBezTo>
                    <a:pt x="61" y="152"/>
                    <a:pt x="61" y="152"/>
                    <a:pt x="61" y="152"/>
                  </a:cubicBezTo>
                  <a:cubicBezTo>
                    <a:pt x="61" y="152"/>
                    <a:pt x="61" y="152"/>
                    <a:pt x="61" y="152"/>
                  </a:cubicBezTo>
                  <a:cubicBezTo>
                    <a:pt x="60" y="152"/>
                    <a:pt x="60" y="152"/>
                    <a:pt x="60" y="152"/>
                  </a:cubicBezTo>
                  <a:cubicBezTo>
                    <a:pt x="60" y="152"/>
                    <a:pt x="60" y="152"/>
                    <a:pt x="60" y="152"/>
                  </a:cubicBezTo>
                  <a:cubicBezTo>
                    <a:pt x="61" y="152"/>
                    <a:pt x="61" y="152"/>
                    <a:pt x="61" y="152"/>
                  </a:cubicBezTo>
                  <a:cubicBezTo>
                    <a:pt x="60" y="152"/>
                    <a:pt x="60" y="152"/>
                    <a:pt x="60" y="152"/>
                  </a:cubicBezTo>
                  <a:cubicBezTo>
                    <a:pt x="59" y="150"/>
                    <a:pt x="59" y="150"/>
                    <a:pt x="59" y="150"/>
                  </a:cubicBezTo>
                  <a:cubicBezTo>
                    <a:pt x="58" y="149"/>
                    <a:pt x="58" y="149"/>
                    <a:pt x="58" y="149"/>
                  </a:cubicBezTo>
                  <a:cubicBezTo>
                    <a:pt x="57" y="148"/>
                    <a:pt x="57" y="148"/>
                    <a:pt x="57" y="148"/>
                  </a:cubicBezTo>
                  <a:cubicBezTo>
                    <a:pt x="56" y="147"/>
                    <a:pt x="56" y="147"/>
                    <a:pt x="56" y="147"/>
                  </a:cubicBezTo>
                  <a:cubicBezTo>
                    <a:pt x="54" y="146"/>
                    <a:pt x="54" y="146"/>
                    <a:pt x="54" y="146"/>
                  </a:cubicBezTo>
                  <a:cubicBezTo>
                    <a:pt x="53" y="144"/>
                    <a:pt x="53" y="144"/>
                    <a:pt x="53" y="144"/>
                  </a:cubicBezTo>
                  <a:cubicBezTo>
                    <a:pt x="52" y="143"/>
                    <a:pt x="52" y="143"/>
                    <a:pt x="52" y="143"/>
                  </a:cubicBezTo>
                  <a:cubicBezTo>
                    <a:pt x="52" y="142"/>
                    <a:pt x="52" y="142"/>
                    <a:pt x="52" y="142"/>
                  </a:cubicBezTo>
                  <a:cubicBezTo>
                    <a:pt x="51" y="141"/>
                    <a:pt x="51" y="141"/>
                    <a:pt x="51" y="141"/>
                  </a:cubicBezTo>
                  <a:cubicBezTo>
                    <a:pt x="50" y="140"/>
                    <a:pt x="50" y="140"/>
                    <a:pt x="50" y="140"/>
                  </a:cubicBezTo>
                  <a:cubicBezTo>
                    <a:pt x="50" y="138"/>
                    <a:pt x="50" y="138"/>
                    <a:pt x="50" y="138"/>
                  </a:cubicBezTo>
                  <a:cubicBezTo>
                    <a:pt x="49" y="137"/>
                    <a:pt x="49" y="137"/>
                    <a:pt x="49" y="137"/>
                  </a:cubicBezTo>
                  <a:cubicBezTo>
                    <a:pt x="49" y="136"/>
                    <a:pt x="49" y="136"/>
                    <a:pt x="49" y="136"/>
                  </a:cubicBezTo>
                  <a:cubicBezTo>
                    <a:pt x="48" y="134"/>
                    <a:pt x="48" y="134"/>
                    <a:pt x="48" y="134"/>
                  </a:cubicBezTo>
                  <a:cubicBezTo>
                    <a:pt x="48" y="133"/>
                    <a:pt x="48" y="133"/>
                    <a:pt x="48" y="133"/>
                  </a:cubicBezTo>
                  <a:cubicBezTo>
                    <a:pt x="47" y="131"/>
                    <a:pt x="47" y="131"/>
                    <a:pt x="47" y="131"/>
                  </a:cubicBezTo>
                  <a:cubicBezTo>
                    <a:pt x="47" y="130"/>
                    <a:pt x="47" y="130"/>
                    <a:pt x="47" y="130"/>
                  </a:cubicBezTo>
                  <a:cubicBezTo>
                    <a:pt x="47" y="130"/>
                    <a:pt x="47" y="130"/>
                    <a:pt x="47" y="130"/>
                  </a:cubicBezTo>
                  <a:cubicBezTo>
                    <a:pt x="47" y="130"/>
                    <a:pt x="47" y="130"/>
                    <a:pt x="47" y="130"/>
                  </a:cubicBezTo>
                  <a:cubicBezTo>
                    <a:pt x="47" y="130"/>
                    <a:pt x="47" y="130"/>
                    <a:pt x="47" y="130"/>
                  </a:cubicBezTo>
                  <a:cubicBezTo>
                    <a:pt x="46" y="131"/>
                    <a:pt x="46" y="131"/>
                    <a:pt x="46" y="131"/>
                  </a:cubicBezTo>
                  <a:cubicBezTo>
                    <a:pt x="46" y="131"/>
                    <a:pt x="46" y="131"/>
                    <a:pt x="46" y="131"/>
                  </a:cubicBezTo>
                  <a:cubicBezTo>
                    <a:pt x="46" y="131"/>
                    <a:pt x="46" y="131"/>
                    <a:pt x="46" y="131"/>
                  </a:cubicBezTo>
                  <a:cubicBezTo>
                    <a:pt x="46" y="132"/>
                    <a:pt x="46" y="132"/>
                    <a:pt x="46" y="132"/>
                  </a:cubicBezTo>
                  <a:cubicBezTo>
                    <a:pt x="46" y="132"/>
                    <a:pt x="46" y="132"/>
                    <a:pt x="46" y="132"/>
                  </a:cubicBezTo>
                  <a:cubicBezTo>
                    <a:pt x="46" y="133"/>
                    <a:pt x="46" y="133"/>
                    <a:pt x="46" y="133"/>
                  </a:cubicBezTo>
                  <a:cubicBezTo>
                    <a:pt x="45" y="134"/>
                    <a:pt x="45" y="134"/>
                    <a:pt x="45" y="134"/>
                  </a:cubicBezTo>
                  <a:cubicBezTo>
                    <a:pt x="45" y="135"/>
                    <a:pt x="45" y="135"/>
                    <a:pt x="45" y="135"/>
                  </a:cubicBezTo>
                  <a:cubicBezTo>
                    <a:pt x="44" y="135"/>
                    <a:pt x="44" y="135"/>
                    <a:pt x="44" y="135"/>
                  </a:cubicBezTo>
                  <a:cubicBezTo>
                    <a:pt x="43" y="136"/>
                    <a:pt x="43" y="136"/>
                    <a:pt x="43" y="136"/>
                  </a:cubicBezTo>
                  <a:cubicBezTo>
                    <a:pt x="43" y="137"/>
                    <a:pt x="43" y="137"/>
                    <a:pt x="43" y="137"/>
                  </a:cubicBezTo>
                  <a:cubicBezTo>
                    <a:pt x="42" y="138"/>
                    <a:pt x="42" y="138"/>
                    <a:pt x="42" y="138"/>
                  </a:cubicBezTo>
                  <a:cubicBezTo>
                    <a:pt x="41" y="139"/>
                    <a:pt x="41" y="139"/>
                    <a:pt x="41" y="139"/>
                  </a:cubicBezTo>
                  <a:cubicBezTo>
                    <a:pt x="40" y="139"/>
                    <a:pt x="40" y="139"/>
                    <a:pt x="40" y="139"/>
                  </a:cubicBezTo>
                  <a:cubicBezTo>
                    <a:pt x="39" y="140"/>
                    <a:pt x="39" y="140"/>
                    <a:pt x="39" y="140"/>
                  </a:cubicBezTo>
                  <a:cubicBezTo>
                    <a:pt x="38" y="141"/>
                    <a:pt x="38" y="141"/>
                    <a:pt x="38" y="141"/>
                  </a:cubicBezTo>
                  <a:cubicBezTo>
                    <a:pt x="38" y="141"/>
                    <a:pt x="38" y="141"/>
                    <a:pt x="38" y="141"/>
                  </a:cubicBezTo>
                  <a:cubicBezTo>
                    <a:pt x="36" y="141"/>
                    <a:pt x="36" y="141"/>
                    <a:pt x="36" y="141"/>
                  </a:cubicBezTo>
                  <a:cubicBezTo>
                    <a:pt x="35" y="141"/>
                    <a:pt x="35" y="141"/>
                    <a:pt x="35" y="141"/>
                  </a:cubicBezTo>
                  <a:cubicBezTo>
                    <a:pt x="35" y="141"/>
                    <a:pt x="35" y="141"/>
                    <a:pt x="35" y="141"/>
                  </a:cubicBezTo>
                  <a:cubicBezTo>
                    <a:pt x="35" y="141"/>
                    <a:pt x="35" y="141"/>
                    <a:pt x="35" y="141"/>
                  </a:cubicBezTo>
                  <a:cubicBezTo>
                    <a:pt x="35" y="141"/>
                    <a:pt x="35" y="141"/>
                    <a:pt x="35" y="141"/>
                  </a:cubicBezTo>
                  <a:cubicBezTo>
                    <a:pt x="35" y="141"/>
                    <a:pt x="35" y="141"/>
                    <a:pt x="35" y="141"/>
                  </a:cubicBezTo>
                  <a:cubicBezTo>
                    <a:pt x="34" y="141"/>
                    <a:pt x="34" y="141"/>
                    <a:pt x="34" y="141"/>
                  </a:cubicBezTo>
                  <a:cubicBezTo>
                    <a:pt x="34" y="140"/>
                    <a:pt x="34" y="140"/>
                    <a:pt x="34" y="140"/>
                  </a:cubicBezTo>
                  <a:cubicBezTo>
                    <a:pt x="34" y="139"/>
                    <a:pt x="34" y="139"/>
                    <a:pt x="34" y="139"/>
                  </a:cubicBezTo>
                  <a:cubicBezTo>
                    <a:pt x="33" y="138"/>
                    <a:pt x="33" y="138"/>
                    <a:pt x="33" y="138"/>
                  </a:cubicBezTo>
                  <a:cubicBezTo>
                    <a:pt x="33" y="137"/>
                    <a:pt x="33" y="137"/>
                    <a:pt x="33" y="137"/>
                  </a:cubicBezTo>
                  <a:cubicBezTo>
                    <a:pt x="33" y="137"/>
                    <a:pt x="33" y="137"/>
                    <a:pt x="33" y="137"/>
                  </a:cubicBezTo>
                  <a:cubicBezTo>
                    <a:pt x="33" y="135"/>
                    <a:pt x="33" y="135"/>
                    <a:pt x="33" y="135"/>
                  </a:cubicBezTo>
                  <a:cubicBezTo>
                    <a:pt x="33" y="134"/>
                    <a:pt x="33" y="134"/>
                    <a:pt x="33" y="134"/>
                  </a:cubicBezTo>
                  <a:cubicBezTo>
                    <a:pt x="33" y="133"/>
                    <a:pt x="33" y="133"/>
                    <a:pt x="33" y="133"/>
                  </a:cubicBezTo>
                  <a:cubicBezTo>
                    <a:pt x="33" y="130"/>
                    <a:pt x="33" y="130"/>
                    <a:pt x="33" y="130"/>
                  </a:cubicBezTo>
                  <a:cubicBezTo>
                    <a:pt x="33" y="128"/>
                    <a:pt x="33" y="128"/>
                    <a:pt x="33" y="128"/>
                  </a:cubicBezTo>
                  <a:cubicBezTo>
                    <a:pt x="33" y="126"/>
                    <a:pt x="33" y="126"/>
                    <a:pt x="33" y="126"/>
                  </a:cubicBezTo>
                  <a:cubicBezTo>
                    <a:pt x="33" y="125"/>
                    <a:pt x="33" y="125"/>
                    <a:pt x="33" y="125"/>
                  </a:cubicBezTo>
                  <a:cubicBezTo>
                    <a:pt x="33" y="123"/>
                    <a:pt x="33" y="123"/>
                    <a:pt x="33" y="123"/>
                  </a:cubicBezTo>
                  <a:cubicBezTo>
                    <a:pt x="34" y="122"/>
                    <a:pt x="34" y="122"/>
                    <a:pt x="34" y="122"/>
                  </a:cubicBezTo>
                  <a:cubicBezTo>
                    <a:pt x="34" y="120"/>
                    <a:pt x="34" y="120"/>
                    <a:pt x="34" y="120"/>
                  </a:cubicBezTo>
                  <a:cubicBezTo>
                    <a:pt x="35" y="119"/>
                    <a:pt x="35" y="119"/>
                    <a:pt x="35" y="119"/>
                  </a:cubicBezTo>
                  <a:cubicBezTo>
                    <a:pt x="35" y="117"/>
                    <a:pt x="35" y="117"/>
                    <a:pt x="35" y="117"/>
                  </a:cubicBezTo>
                  <a:cubicBezTo>
                    <a:pt x="36" y="116"/>
                    <a:pt x="36" y="116"/>
                    <a:pt x="36" y="116"/>
                  </a:cubicBezTo>
                  <a:cubicBezTo>
                    <a:pt x="37" y="114"/>
                    <a:pt x="37" y="114"/>
                    <a:pt x="37" y="114"/>
                  </a:cubicBezTo>
                  <a:cubicBezTo>
                    <a:pt x="38" y="112"/>
                    <a:pt x="38" y="112"/>
                    <a:pt x="38" y="112"/>
                  </a:cubicBezTo>
                  <a:cubicBezTo>
                    <a:pt x="38" y="111"/>
                    <a:pt x="38" y="111"/>
                    <a:pt x="38" y="111"/>
                  </a:cubicBezTo>
                  <a:cubicBezTo>
                    <a:pt x="40" y="109"/>
                    <a:pt x="40" y="109"/>
                    <a:pt x="40" y="109"/>
                  </a:cubicBezTo>
                  <a:cubicBezTo>
                    <a:pt x="41" y="108"/>
                    <a:pt x="41" y="108"/>
                    <a:pt x="41" y="108"/>
                  </a:cubicBezTo>
                  <a:cubicBezTo>
                    <a:pt x="42" y="106"/>
                    <a:pt x="42" y="106"/>
                    <a:pt x="42" y="106"/>
                  </a:cubicBezTo>
                  <a:cubicBezTo>
                    <a:pt x="43" y="105"/>
                    <a:pt x="43" y="105"/>
                    <a:pt x="43" y="105"/>
                  </a:cubicBezTo>
                  <a:cubicBezTo>
                    <a:pt x="44" y="103"/>
                    <a:pt x="44" y="103"/>
                    <a:pt x="44" y="103"/>
                  </a:cubicBezTo>
                  <a:cubicBezTo>
                    <a:pt x="45" y="102"/>
                    <a:pt x="45" y="102"/>
                    <a:pt x="45" y="102"/>
                  </a:cubicBezTo>
                  <a:cubicBezTo>
                    <a:pt x="46" y="101"/>
                    <a:pt x="46" y="101"/>
                    <a:pt x="46" y="101"/>
                  </a:cubicBezTo>
                  <a:cubicBezTo>
                    <a:pt x="47" y="101"/>
                    <a:pt x="47" y="101"/>
                    <a:pt x="47" y="101"/>
                  </a:cubicBezTo>
                  <a:cubicBezTo>
                    <a:pt x="48" y="100"/>
                    <a:pt x="48" y="100"/>
                    <a:pt x="48" y="100"/>
                  </a:cubicBezTo>
                  <a:cubicBezTo>
                    <a:pt x="49" y="99"/>
                    <a:pt x="49" y="99"/>
                    <a:pt x="49" y="99"/>
                  </a:cubicBezTo>
                  <a:cubicBezTo>
                    <a:pt x="51" y="97"/>
                    <a:pt x="51" y="97"/>
                    <a:pt x="51" y="97"/>
                  </a:cubicBezTo>
                  <a:cubicBezTo>
                    <a:pt x="52" y="96"/>
                    <a:pt x="52" y="96"/>
                    <a:pt x="52" y="96"/>
                  </a:cubicBezTo>
                  <a:cubicBezTo>
                    <a:pt x="52" y="96"/>
                    <a:pt x="52" y="96"/>
                    <a:pt x="52" y="96"/>
                  </a:cubicBezTo>
                  <a:cubicBezTo>
                    <a:pt x="52" y="95"/>
                    <a:pt x="52" y="95"/>
                    <a:pt x="52" y="95"/>
                  </a:cubicBezTo>
                  <a:cubicBezTo>
                    <a:pt x="51" y="94"/>
                    <a:pt x="51" y="94"/>
                    <a:pt x="51" y="94"/>
                  </a:cubicBezTo>
                  <a:cubicBezTo>
                    <a:pt x="49" y="93"/>
                    <a:pt x="49" y="93"/>
                    <a:pt x="49" y="93"/>
                  </a:cubicBezTo>
                  <a:cubicBezTo>
                    <a:pt x="49" y="93"/>
                    <a:pt x="49" y="93"/>
                    <a:pt x="49" y="93"/>
                  </a:cubicBezTo>
                  <a:cubicBezTo>
                    <a:pt x="49" y="92"/>
                    <a:pt x="49" y="92"/>
                    <a:pt x="49" y="92"/>
                  </a:cubicBezTo>
                  <a:cubicBezTo>
                    <a:pt x="49" y="91"/>
                    <a:pt x="49" y="91"/>
                    <a:pt x="49" y="91"/>
                  </a:cubicBezTo>
                  <a:cubicBezTo>
                    <a:pt x="51" y="90"/>
                    <a:pt x="51" y="90"/>
                    <a:pt x="51" y="90"/>
                  </a:cubicBezTo>
                  <a:cubicBezTo>
                    <a:pt x="52" y="89"/>
                    <a:pt x="52" y="89"/>
                    <a:pt x="52" y="89"/>
                  </a:cubicBezTo>
                  <a:cubicBezTo>
                    <a:pt x="52" y="88"/>
                    <a:pt x="52" y="88"/>
                    <a:pt x="52" y="88"/>
                  </a:cubicBezTo>
                  <a:cubicBezTo>
                    <a:pt x="53" y="87"/>
                    <a:pt x="53" y="87"/>
                    <a:pt x="53" y="87"/>
                  </a:cubicBezTo>
                  <a:cubicBezTo>
                    <a:pt x="54" y="86"/>
                    <a:pt x="54" y="86"/>
                    <a:pt x="54" y="86"/>
                  </a:cubicBezTo>
                  <a:cubicBezTo>
                    <a:pt x="55" y="84"/>
                    <a:pt x="55" y="84"/>
                    <a:pt x="55" y="84"/>
                  </a:cubicBezTo>
                  <a:cubicBezTo>
                    <a:pt x="55" y="83"/>
                    <a:pt x="55" y="83"/>
                    <a:pt x="55" y="83"/>
                  </a:cubicBezTo>
                  <a:cubicBezTo>
                    <a:pt x="55" y="83"/>
                    <a:pt x="55" y="83"/>
                    <a:pt x="55" y="83"/>
                  </a:cubicBezTo>
                  <a:cubicBezTo>
                    <a:pt x="55" y="82"/>
                    <a:pt x="55" y="82"/>
                    <a:pt x="55" y="82"/>
                  </a:cubicBezTo>
                  <a:cubicBezTo>
                    <a:pt x="55" y="80"/>
                    <a:pt x="55" y="80"/>
                    <a:pt x="55" y="80"/>
                  </a:cubicBezTo>
                  <a:cubicBezTo>
                    <a:pt x="56" y="79"/>
                    <a:pt x="56" y="79"/>
                    <a:pt x="56" y="79"/>
                  </a:cubicBezTo>
                  <a:cubicBezTo>
                    <a:pt x="56" y="78"/>
                    <a:pt x="56" y="78"/>
                    <a:pt x="56" y="78"/>
                  </a:cubicBezTo>
                  <a:cubicBezTo>
                    <a:pt x="56" y="78"/>
                    <a:pt x="56" y="78"/>
                    <a:pt x="56" y="78"/>
                  </a:cubicBezTo>
                  <a:cubicBezTo>
                    <a:pt x="55" y="77"/>
                    <a:pt x="55" y="77"/>
                    <a:pt x="55" y="77"/>
                  </a:cubicBezTo>
                  <a:cubicBezTo>
                    <a:pt x="55" y="77"/>
                    <a:pt x="55" y="77"/>
                    <a:pt x="55" y="77"/>
                  </a:cubicBezTo>
                  <a:cubicBezTo>
                    <a:pt x="55" y="76"/>
                    <a:pt x="55" y="76"/>
                    <a:pt x="55" y="76"/>
                  </a:cubicBezTo>
                  <a:cubicBezTo>
                    <a:pt x="55" y="75"/>
                    <a:pt x="55" y="75"/>
                    <a:pt x="55" y="75"/>
                  </a:cubicBezTo>
                  <a:cubicBezTo>
                    <a:pt x="55" y="74"/>
                    <a:pt x="55" y="74"/>
                    <a:pt x="55" y="74"/>
                  </a:cubicBezTo>
                  <a:cubicBezTo>
                    <a:pt x="56" y="72"/>
                    <a:pt x="56" y="72"/>
                    <a:pt x="56" y="72"/>
                  </a:cubicBezTo>
                  <a:cubicBezTo>
                    <a:pt x="57" y="70"/>
                    <a:pt x="57" y="70"/>
                    <a:pt x="57" y="70"/>
                  </a:cubicBezTo>
                  <a:cubicBezTo>
                    <a:pt x="58" y="68"/>
                    <a:pt x="58" y="68"/>
                    <a:pt x="58" y="68"/>
                  </a:cubicBezTo>
                  <a:cubicBezTo>
                    <a:pt x="58" y="66"/>
                    <a:pt x="58" y="66"/>
                    <a:pt x="58" y="66"/>
                  </a:cubicBezTo>
                  <a:cubicBezTo>
                    <a:pt x="59" y="65"/>
                    <a:pt x="59" y="65"/>
                    <a:pt x="59" y="65"/>
                  </a:cubicBezTo>
                  <a:cubicBezTo>
                    <a:pt x="59" y="63"/>
                    <a:pt x="59" y="63"/>
                    <a:pt x="59" y="63"/>
                  </a:cubicBezTo>
                  <a:cubicBezTo>
                    <a:pt x="60" y="62"/>
                    <a:pt x="60" y="62"/>
                    <a:pt x="60" y="62"/>
                  </a:cubicBezTo>
                  <a:cubicBezTo>
                    <a:pt x="61" y="61"/>
                    <a:pt x="61" y="61"/>
                    <a:pt x="61" y="61"/>
                  </a:cubicBezTo>
                  <a:cubicBezTo>
                    <a:pt x="61" y="59"/>
                    <a:pt x="61" y="59"/>
                    <a:pt x="61" y="59"/>
                  </a:cubicBezTo>
                  <a:cubicBezTo>
                    <a:pt x="62" y="58"/>
                    <a:pt x="62" y="58"/>
                    <a:pt x="62" y="58"/>
                  </a:cubicBezTo>
                  <a:cubicBezTo>
                    <a:pt x="63" y="56"/>
                    <a:pt x="63" y="56"/>
                    <a:pt x="63" y="56"/>
                  </a:cubicBezTo>
                  <a:cubicBezTo>
                    <a:pt x="64" y="55"/>
                    <a:pt x="64" y="55"/>
                    <a:pt x="64" y="55"/>
                  </a:cubicBezTo>
                  <a:cubicBezTo>
                    <a:pt x="64" y="54"/>
                    <a:pt x="64" y="54"/>
                    <a:pt x="64" y="54"/>
                  </a:cubicBezTo>
                  <a:cubicBezTo>
                    <a:pt x="65" y="53"/>
                    <a:pt x="65" y="53"/>
                    <a:pt x="65" y="53"/>
                  </a:cubicBezTo>
                  <a:cubicBezTo>
                    <a:pt x="66" y="52"/>
                    <a:pt x="66" y="52"/>
                    <a:pt x="66" y="52"/>
                  </a:cubicBezTo>
                  <a:cubicBezTo>
                    <a:pt x="67" y="50"/>
                    <a:pt x="67" y="50"/>
                    <a:pt x="67" y="50"/>
                  </a:cubicBezTo>
                  <a:cubicBezTo>
                    <a:pt x="68" y="49"/>
                    <a:pt x="68" y="49"/>
                    <a:pt x="68" y="49"/>
                  </a:cubicBezTo>
                  <a:cubicBezTo>
                    <a:pt x="69" y="47"/>
                    <a:pt x="69" y="47"/>
                    <a:pt x="69" y="47"/>
                  </a:cubicBezTo>
                  <a:cubicBezTo>
                    <a:pt x="71" y="46"/>
                    <a:pt x="71" y="46"/>
                    <a:pt x="71" y="46"/>
                  </a:cubicBezTo>
                  <a:cubicBezTo>
                    <a:pt x="72" y="44"/>
                    <a:pt x="72" y="44"/>
                    <a:pt x="72" y="44"/>
                  </a:cubicBezTo>
                  <a:cubicBezTo>
                    <a:pt x="74" y="42"/>
                    <a:pt x="74" y="42"/>
                    <a:pt x="74" y="42"/>
                  </a:cubicBezTo>
                  <a:cubicBezTo>
                    <a:pt x="75" y="41"/>
                    <a:pt x="75" y="41"/>
                    <a:pt x="75" y="41"/>
                  </a:cubicBezTo>
                  <a:cubicBezTo>
                    <a:pt x="77" y="40"/>
                    <a:pt x="77" y="40"/>
                    <a:pt x="77" y="40"/>
                  </a:cubicBezTo>
                  <a:cubicBezTo>
                    <a:pt x="78" y="39"/>
                    <a:pt x="78" y="39"/>
                    <a:pt x="78" y="39"/>
                  </a:cubicBezTo>
                  <a:cubicBezTo>
                    <a:pt x="80" y="38"/>
                    <a:pt x="80" y="38"/>
                    <a:pt x="80" y="38"/>
                  </a:cubicBezTo>
                  <a:cubicBezTo>
                    <a:pt x="81" y="37"/>
                    <a:pt x="81" y="37"/>
                    <a:pt x="81" y="37"/>
                  </a:cubicBezTo>
                  <a:cubicBezTo>
                    <a:pt x="83" y="37"/>
                    <a:pt x="83" y="37"/>
                    <a:pt x="83" y="37"/>
                  </a:cubicBezTo>
                  <a:cubicBezTo>
                    <a:pt x="85" y="36"/>
                    <a:pt x="85" y="36"/>
                    <a:pt x="85" y="36"/>
                  </a:cubicBezTo>
                  <a:cubicBezTo>
                    <a:pt x="87" y="35"/>
                    <a:pt x="87" y="35"/>
                    <a:pt x="87" y="35"/>
                  </a:cubicBezTo>
                  <a:cubicBezTo>
                    <a:pt x="89" y="35"/>
                    <a:pt x="89" y="35"/>
                    <a:pt x="89" y="35"/>
                  </a:cubicBezTo>
                  <a:cubicBezTo>
                    <a:pt x="90" y="34"/>
                    <a:pt x="90" y="34"/>
                    <a:pt x="90" y="34"/>
                  </a:cubicBezTo>
                  <a:cubicBezTo>
                    <a:pt x="92" y="34"/>
                    <a:pt x="92" y="34"/>
                    <a:pt x="92" y="34"/>
                  </a:cubicBezTo>
                  <a:cubicBezTo>
                    <a:pt x="94" y="33"/>
                    <a:pt x="94" y="33"/>
                    <a:pt x="94" y="33"/>
                  </a:cubicBezTo>
                  <a:cubicBezTo>
                    <a:pt x="97" y="33"/>
                    <a:pt x="97" y="33"/>
                    <a:pt x="97" y="33"/>
                  </a:cubicBezTo>
                  <a:cubicBezTo>
                    <a:pt x="99" y="33"/>
                    <a:pt x="99" y="33"/>
                    <a:pt x="99" y="33"/>
                  </a:cubicBezTo>
                  <a:cubicBezTo>
                    <a:pt x="101" y="32"/>
                    <a:pt x="101" y="32"/>
                    <a:pt x="101" y="32"/>
                  </a:cubicBezTo>
                  <a:cubicBezTo>
                    <a:pt x="103" y="32"/>
                    <a:pt x="103" y="32"/>
                    <a:pt x="103" y="32"/>
                  </a:cubicBezTo>
                  <a:cubicBezTo>
                    <a:pt x="105" y="32"/>
                    <a:pt x="105" y="32"/>
                    <a:pt x="105" y="32"/>
                  </a:cubicBezTo>
                  <a:cubicBezTo>
                    <a:pt x="107" y="32"/>
                    <a:pt x="107" y="32"/>
                    <a:pt x="107" y="32"/>
                  </a:cubicBezTo>
                  <a:cubicBezTo>
                    <a:pt x="109" y="32"/>
                    <a:pt x="109" y="32"/>
                    <a:pt x="109" y="32"/>
                  </a:cubicBezTo>
                  <a:cubicBezTo>
                    <a:pt x="111" y="33"/>
                    <a:pt x="111" y="33"/>
                    <a:pt x="111" y="33"/>
                  </a:cubicBezTo>
                  <a:cubicBezTo>
                    <a:pt x="113" y="33"/>
                    <a:pt x="113" y="33"/>
                    <a:pt x="113" y="33"/>
                  </a:cubicBezTo>
                  <a:cubicBezTo>
                    <a:pt x="116" y="33"/>
                    <a:pt x="116" y="33"/>
                    <a:pt x="116" y="33"/>
                  </a:cubicBezTo>
                  <a:cubicBezTo>
                    <a:pt x="118" y="33"/>
                    <a:pt x="118" y="33"/>
                    <a:pt x="118" y="33"/>
                  </a:cubicBezTo>
                  <a:cubicBezTo>
                    <a:pt x="120" y="34"/>
                    <a:pt x="120" y="34"/>
                    <a:pt x="120" y="34"/>
                  </a:cubicBezTo>
                  <a:cubicBezTo>
                    <a:pt x="122" y="34"/>
                    <a:pt x="122" y="34"/>
                    <a:pt x="122" y="34"/>
                  </a:cubicBezTo>
                  <a:cubicBezTo>
                    <a:pt x="124" y="35"/>
                    <a:pt x="124" y="35"/>
                    <a:pt x="124" y="35"/>
                  </a:cubicBezTo>
                  <a:cubicBezTo>
                    <a:pt x="126" y="36"/>
                    <a:pt x="126" y="36"/>
                    <a:pt x="126" y="36"/>
                  </a:cubicBezTo>
                  <a:cubicBezTo>
                    <a:pt x="128" y="37"/>
                    <a:pt x="128" y="37"/>
                    <a:pt x="128" y="37"/>
                  </a:cubicBezTo>
                  <a:cubicBezTo>
                    <a:pt x="130" y="37"/>
                    <a:pt x="130" y="37"/>
                    <a:pt x="130" y="37"/>
                  </a:cubicBezTo>
                  <a:cubicBezTo>
                    <a:pt x="132" y="38"/>
                    <a:pt x="132" y="38"/>
                    <a:pt x="132" y="38"/>
                  </a:cubicBezTo>
                  <a:cubicBezTo>
                    <a:pt x="134" y="39"/>
                    <a:pt x="134" y="39"/>
                    <a:pt x="134" y="39"/>
                  </a:cubicBezTo>
                  <a:cubicBezTo>
                    <a:pt x="136" y="41"/>
                    <a:pt x="136" y="41"/>
                    <a:pt x="136" y="41"/>
                  </a:cubicBezTo>
                  <a:cubicBezTo>
                    <a:pt x="137" y="42"/>
                    <a:pt x="137" y="42"/>
                    <a:pt x="137" y="42"/>
                  </a:cubicBezTo>
                  <a:cubicBezTo>
                    <a:pt x="138" y="42"/>
                    <a:pt x="138" y="42"/>
                    <a:pt x="138" y="42"/>
                  </a:cubicBezTo>
                  <a:cubicBezTo>
                    <a:pt x="139" y="43"/>
                    <a:pt x="139" y="43"/>
                    <a:pt x="139" y="43"/>
                  </a:cubicBezTo>
                  <a:cubicBezTo>
                    <a:pt x="140" y="44"/>
                    <a:pt x="140" y="44"/>
                    <a:pt x="140" y="44"/>
                  </a:cubicBezTo>
                  <a:cubicBezTo>
                    <a:pt x="141" y="45"/>
                    <a:pt x="141" y="45"/>
                    <a:pt x="141" y="45"/>
                  </a:cubicBezTo>
                  <a:cubicBezTo>
                    <a:pt x="142" y="46"/>
                    <a:pt x="142" y="46"/>
                    <a:pt x="142" y="46"/>
                  </a:cubicBezTo>
                  <a:cubicBezTo>
                    <a:pt x="144" y="48"/>
                    <a:pt x="144" y="48"/>
                    <a:pt x="144" y="48"/>
                  </a:cubicBezTo>
                  <a:cubicBezTo>
                    <a:pt x="145" y="49"/>
                    <a:pt x="145" y="49"/>
                    <a:pt x="145" y="49"/>
                  </a:cubicBezTo>
                  <a:cubicBezTo>
                    <a:pt x="146" y="50"/>
                    <a:pt x="146" y="50"/>
                    <a:pt x="146" y="50"/>
                  </a:cubicBezTo>
                  <a:cubicBezTo>
                    <a:pt x="147" y="52"/>
                    <a:pt x="147" y="52"/>
                    <a:pt x="147" y="52"/>
                  </a:cubicBezTo>
                  <a:cubicBezTo>
                    <a:pt x="147" y="53"/>
                    <a:pt x="147" y="53"/>
                    <a:pt x="147" y="53"/>
                  </a:cubicBezTo>
                  <a:cubicBezTo>
                    <a:pt x="148" y="55"/>
                    <a:pt x="148" y="55"/>
                    <a:pt x="148" y="55"/>
                  </a:cubicBezTo>
                  <a:cubicBezTo>
                    <a:pt x="149" y="56"/>
                    <a:pt x="149" y="56"/>
                    <a:pt x="149" y="56"/>
                  </a:cubicBezTo>
                  <a:cubicBezTo>
                    <a:pt x="150" y="59"/>
                    <a:pt x="150" y="59"/>
                    <a:pt x="150" y="59"/>
                  </a:cubicBezTo>
                  <a:cubicBezTo>
                    <a:pt x="151" y="60"/>
                    <a:pt x="151" y="60"/>
                    <a:pt x="151" y="60"/>
                  </a:cubicBezTo>
                  <a:cubicBezTo>
                    <a:pt x="151" y="61"/>
                    <a:pt x="151" y="61"/>
                    <a:pt x="151" y="61"/>
                  </a:cubicBezTo>
                  <a:cubicBezTo>
                    <a:pt x="152" y="63"/>
                    <a:pt x="152" y="63"/>
                    <a:pt x="152" y="63"/>
                  </a:cubicBezTo>
                  <a:cubicBezTo>
                    <a:pt x="152" y="64"/>
                    <a:pt x="152" y="64"/>
                    <a:pt x="152" y="64"/>
                  </a:cubicBezTo>
                  <a:cubicBezTo>
                    <a:pt x="152" y="65"/>
                    <a:pt x="152" y="65"/>
                    <a:pt x="152" y="65"/>
                  </a:cubicBezTo>
                  <a:cubicBezTo>
                    <a:pt x="153" y="67"/>
                    <a:pt x="153" y="67"/>
                    <a:pt x="153" y="67"/>
                  </a:cubicBezTo>
                  <a:cubicBezTo>
                    <a:pt x="153" y="69"/>
                    <a:pt x="153" y="69"/>
                    <a:pt x="153" y="69"/>
                  </a:cubicBezTo>
                  <a:cubicBezTo>
                    <a:pt x="154" y="71"/>
                    <a:pt x="154" y="71"/>
                    <a:pt x="154" y="71"/>
                  </a:cubicBezTo>
                  <a:cubicBezTo>
                    <a:pt x="154" y="73"/>
                    <a:pt x="154" y="73"/>
                    <a:pt x="154" y="73"/>
                  </a:cubicBezTo>
                  <a:cubicBezTo>
                    <a:pt x="154" y="75"/>
                    <a:pt x="154" y="75"/>
                    <a:pt x="154" y="75"/>
                  </a:cubicBezTo>
                  <a:cubicBezTo>
                    <a:pt x="155" y="77"/>
                    <a:pt x="155" y="77"/>
                    <a:pt x="155" y="77"/>
                  </a:cubicBezTo>
                  <a:cubicBezTo>
                    <a:pt x="155" y="78"/>
                    <a:pt x="155" y="78"/>
                    <a:pt x="155" y="78"/>
                  </a:cubicBezTo>
                  <a:cubicBezTo>
                    <a:pt x="155" y="78"/>
                    <a:pt x="155" y="78"/>
                    <a:pt x="155" y="78"/>
                  </a:cubicBezTo>
                  <a:cubicBezTo>
                    <a:pt x="156" y="80"/>
                    <a:pt x="156" y="80"/>
                    <a:pt x="156" y="80"/>
                  </a:cubicBezTo>
                  <a:cubicBezTo>
                    <a:pt x="156" y="81"/>
                    <a:pt x="156" y="81"/>
                    <a:pt x="156" y="81"/>
                  </a:cubicBezTo>
                  <a:cubicBezTo>
                    <a:pt x="157" y="81"/>
                    <a:pt x="157" y="81"/>
                    <a:pt x="157" y="81"/>
                  </a:cubicBezTo>
                  <a:cubicBezTo>
                    <a:pt x="157" y="82"/>
                    <a:pt x="157" y="82"/>
                    <a:pt x="157" y="82"/>
                  </a:cubicBezTo>
                  <a:cubicBezTo>
                    <a:pt x="158" y="84"/>
                    <a:pt x="158" y="84"/>
                    <a:pt x="158" y="84"/>
                  </a:cubicBezTo>
                  <a:cubicBezTo>
                    <a:pt x="158" y="85"/>
                    <a:pt x="158" y="85"/>
                    <a:pt x="158" y="85"/>
                  </a:cubicBezTo>
                  <a:cubicBezTo>
                    <a:pt x="159" y="86"/>
                    <a:pt x="159" y="86"/>
                    <a:pt x="159" y="86"/>
                  </a:cubicBezTo>
                  <a:cubicBezTo>
                    <a:pt x="159" y="88"/>
                    <a:pt x="159" y="88"/>
                    <a:pt x="159" y="88"/>
                  </a:cubicBezTo>
                  <a:cubicBezTo>
                    <a:pt x="159" y="88"/>
                    <a:pt x="159" y="88"/>
                    <a:pt x="159" y="88"/>
                  </a:cubicBezTo>
                  <a:cubicBezTo>
                    <a:pt x="158" y="89"/>
                    <a:pt x="158" y="89"/>
                    <a:pt x="158" y="89"/>
                  </a:cubicBezTo>
                  <a:cubicBezTo>
                    <a:pt x="158" y="90"/>
                    <a:pt x="158" y="90"/>
                    <a:pt x="158" y="90"/>
                  </a:cubicBezTo>
                  <a:cubicBezTo>
                    <a:pt x="158" y="90"/>
                    <a:pt x="158" y="90"/>
                    <a:pt x="158" y="90"/>
                  </a:cubicBezTo>
                  <a:cubicBezTo>
                    <a:pt x="158" y="91"/>
                    <a:pt x="158" y="91"/>
                    <a:pt x="158" y="91"/>
                  </a:cubicBezTo>
                  <a:cubicBezTo>
                    <a:pt x="158" y="92"/>
                    <a:pt x="158" y="92"/>
                    <a:pt x="158" y="92"/>
                  </a:cubicBezTo>
                  <a:cubicBezTo>
                    <a:pt x="158" y="94"/>
                    <a:pt x="158" y="94"/>
                    <a:pt x="158" y="94"/>
                  </a:cubicBezTo>
                  <a:cubicBezTo>
                    <a:pt x="158" y="95"/>
                    <a:pt x="158" y="95"/>
                    <a:pt x="158" y="95"/>
                  </a:cubicBezTo>
                  <a:cubicBezTo>
                    <a:pt x="158" y="96"/>
                    <a:pt x="158" y="96"/>
                    <a:pt x="158" y="96"/>
                  </a:cubicBezTo>
                  <a:cubicBezTo>
                    <a:pt x="158" y="96"/>
                    <a:pt x="158" y="96"/>
                    <a:pt x="158" y="96"/>
                  </a:cubicBezTo>
                  <a:cubicBezTo>
                    <a:pt x="158" y="96"/>
                    <a:pt x="158" y="96"/>
                    <a:pt x="158" y="96"/>
                  </a:cubicBezTo>
                  <a:cubicBezTo>
                    <a:pt x="158" y="97"/>
                    <a:pt x="158" y="97"/>
                    <a:pt x="158" y="97"/>
                  </a:cubicBezTo>
                  <a:cubicBezTo>
                    <a:pt x="160" y="100"/>
                    <a:pt x="160" y="100"/>
                    <a:pt x="160" y="100"/>
                  </a:cubicBezTo>
                  <a:cubicBezTo>
                    <a:pt x="162" y="102"/>
                    <a:pt x="162" y="102"/>
                    <a:pt x="162" y="102"/>
                  </a:cubicBezTo>
                  <a:cubicBezTo>
                    <a:pt x="162" y="103"/>
                    <a:pt x="162" y="103"/>
                    <a:pt x="162" y="103"/>
                  </a:cubicBezTo>
                  <a:cubicBezTo>
                    <a:pt x="163" y="105"/>
                    <a:pt x="163" y="105"/>
                    <a:pt x="163" y="105"/>
                  </a:cubicBezTo>
                  <a:cubicBezTo>
                    <a:pt x="164" y="106"/>
                    <a:pt x="164" y="106"/>
                    <a:pt x="164" y="106"/>
                  </a:cubicBezTo>
                  <a:cubicBezTo>
                    <a:pt x="165" y="108"/>
                    <a:pt x="165" y="108"/>
                    <a:pt x="165" y="108"/>
                  </a:cubicBezTo>
                  <a:cubicBezTo>
                    <a:pt x="166" y="110"/>
                    <a:pt x="166" y="110"/>
                    <a:pt x="166" y="110"/>
                  </a:cubicBezTo>
                  <a:cubicBezTo>
                    <a:pt x="167" y="112"/>
                    <a:pt x="167" y="112"/>
                    <a:pt x="167" y="112"/>
                  </a:cubicBezTo>
                  <a:cubicBezTo>
                    <a:pt x="168" y="114"/>
                    <a:pt x="168" y="114"/>
                    <a:pt x="168" y="114"/>
                  </a:cubicBezTo>
                  <a:cubicBezTo>
                    <a:pt x="168" y="115"/>
                    <a:pt x="168" y="115"/>
                    <a:pt x="168" y="115"/>
                  </a:cubicBezTo>
                  <a:cubicBezTo>
                    <a:pt x="169" y="117"/>
                    <a:pt x="169" y="117"/>
                    <a:pt x="169" y="117"/>
                  </a:cubicBezTo>
                  <a:cubicBezTo>
                    <a:pt x="169" y="118"/>
                    <a:pt x="169" y="118"/>
                    <a:pt x="169" y="118"/>
                  </a:cubicBezTo>
                  <a:cubicBezTo>
                    <a:pt x="170" y="119"/>
                    <a:pt x="170" y="119"/>
                    <a:pt x="170" y="119"/>
                  </a:cubicBezTo>
                  <a:cubicBezTo>
                    <a:pt x="170" y="121"/>
                    <a:pt x="170" y="121"/>
                    <a:pt x="170" y="121"/>
                  </a:cubicBezTo>
                  <a:cubicBezTo>
                    <a:pt x="171" y="123"/>
                    <a:pt x="171" y="123"/>
                    <a:pt x="171" y="123"/>
                  </a:cubicBezTo>
                  <a:cubicBezTo>
                    <a:pt x="170" y="126"/>
                    <a:pt x="170" y="126"/>
                    <a:pt x="170" y="126"/>
                  </a:cubicBezTo>
                  <a:cubicBezTo>
                    <a:pt x="169" y="128"/>
                    <a:pt x="169" y="128"/>
                    <a:pt x="169" y="128"/>
                  </a:cubicBezTo>
                  <a:lnTo>
                    <a:pt x="169" y="129"/>
                  </a:lnTo>
                  <a:close/>
                </a:path>
              </a:pathLst>
            </a:custGeom>
            <a:solidFill>
              <a:srgbClr val="CC1C27"/>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85" name="组合 84"/>
            <p:cNvGrpSpPr/>
            <p:nvPr/>
          </p:nvGrpSpPr>
          <p:grpSpPr>
            <a:xfrm>
              <a:off x="2212311" y="4145096"/>
              <a:ext cx="223301" cy="222983"/>
              <a:chOff x="8782050" y="1495425"/>
              <a:chExt cx="1116013" cy="1114425"/>
            </a:xfrm>
            <a:solidFill>
              <a:schemeClr val="accent3"/>
            </a:solidFill>
          </p:grpSpPr>
          <p:sp>
            <p:nvSpPr>
              <p:cNvPr id="92" name="Oval 11"/>
              <p:cNvSpPr>
                <a:spLocks noChangeArrowheads="1"/>
              </p:cNvSpPr>
              <p:nvPr/>
            </p:nvSpPr>
            <p:spPr bwMode="auto">
              <a:xfrm>
                <a:off x="9047163" y="1809750"/>
                <a:ext cx="90488" cy="85725"/>
              </a:xfrm>
              <a:prstGeom prst="ellipse">
                <a:avLst/>
              </a:prstGeom>
              <a:solidFill>
                <a:srgbClr val="CC1C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3" name="Freeform 12"/>
              <p:cNvSpPr>
                <a:spLocks/>
              </p:cNvSpPr>
              <p:nvPr/>
            </p:nvSpPr>
            <p:spPr bwMode="auto">
              <a:xfrm>
                <a:off x="9402763" y="2052638"/>
                <a:ext cx="74613" cy="65088"/>
              </a:xfrm>
              <a:custGeom>
                <a:avLst/>
                <a:gdLst>
                  <a:gd name="T0" fmla="*/ 6 w 14"/>
                  <a:gd name="T1" fmla="*/ 0 h 12"/>
                  <a:gd name="T2" fmla="*/ 0 w 14"/>
                  <a:gd name="T3" fmla="*/ 6 h 12"/>
                  <a:gd name="T4" fmla="*/ 6 w 14"/>
                  <a:gd name="T5" fmla="*/ 12 h 12"/>
                  <a:gd name="T6" fmla="*/ 14 w 14"/>
                  <a:gd name="T7" fmla="*/ 6 h 12"/>
                  <a:gd name="T8" fmla="*/ 6 w 14"/>
                  <a:gd name="T9" fmla="*/ 0 h 12"/>
                </a:gdLst>
                <a:ahLst/>
                <a:cxnLst>
                  <a:cxn ang="0">
                    <a:pos x="T0" y="T1"/>
                  </a:cxn>
                  <a:cxn ang="0">
                    <a:pos x="T2" y="T3"/>
                  </a:cxn>
                  <a:cxn ang="0">
                    <a:pos x="T4" y="T5"/>
                  </a:cxn>
                  <a:cxn ang="0">
                    <a:pos x="T6" y="T7"/>
                  </a:cxn>
                  <a:cxn ang="0">
                    <a:pos x="T8" y="T9"/>
                  </a:cxn>
                </a:cxnLst>
                <a:rect l="0" t="0" r="r" b="b"/>
                <a:pathLst>
                  <a:path w="14" h="12">
                    <a:moveTo>
                      <a:pt x="6" y="0"/>
                    </a:moveTo>
                    <a:cubicBezTo>
                      <a:pt x="3" y="0"/>
                      <a:pt x="0" y="3"/>
                      <a:pt x="0" y="6"/>
                    </a:cubicBezTo>
                    <a:cubicBezTo>
                      <a:pt x="0" y="9"/>
                      <a:pt x="3" y="12"/>
                      <a:pt x="6" y="12"/>
                    </a:cubicBezTo>
                    <a:cubicBezTo>
                      <a:pt x="11" y="12"/>
                      <a:pt x="14" y="9"/>
                      <a:pt x="14" y="6"/>
                    </a:cubicBezTo>
                    <a:cubicBezTo>
                      <a:pt x="14" y="3"/>
                      <a:pt x="11" y="0"/>
                      <a:pt x="6" y="0"/>
                    </a:cubicBezTo>
                    <a:close/>
                  </a:path>
                </a:pathLst>
              </a:custGeom>
              <a:solidFill>
                <a:srgbClr val="CC1C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4" name="Freeform 13"/>
              <p:cNvSpPr>
                <a:spLocks noEditPoints="1"/>
              </p:cNvSpPr>
              <p:nvPr/>
            </p:nvSpPr>
            <p:spPr bwMode="auto">
              <a:xfrm>
                <a:off x="8782050" y="1495425"/>
                <a:ext cx="1116013" cy="1114425"/>
              </a:xfrm>
              <a:custGeom>
                <a:avLst/>
                <a:gdLst>
                  <a:gd name="T0" fmla="*/ 207 w 207"/>
                  <a:gd name="T1" fmla="*/ 31 h 206"/>
                  <a:gd name="T2" fmla="*/ 175 w 207"/>
                  <a:gd name="T3" fmla="*/ 0 h 206"/>
                  <a:gd name="T4" fmla="*/ 31 w 207"/>
                  <a:gd name="T5" fmla="*/ 0 h 206"/>
                  <a:gd name="T6" fmla="*/ 0 w 207"/>
                  <a:gd name="T7" fmla="*/ 31 h 206"/>
                  <a:gd name="T8" fmla="*/ 0 w 207"/>
                  <a:gd name="T9" fmla="*/ 175 h 206"/>
                  <a:gd name="T10" fmla="*/ 31 w 207"/>
                  <a:gd name="T11" fmla="*/ 206 h 206"/>
                  <a:gd name="T12" fmla="*/ 175 w 207"/>
                  <a:gd name="T13" fmla="*/ 206 h 206"/>
                  <a:gd name="T14" fmla="*/ 207 w 207"/>
                  <a:gd name="T15" fmla="*/ 175 h 206"/>
                  <a:gd name="T16" fmla="*/ 207 w 207"/>
                  <a:gd name="T17" fmla="*/ 31 h 206"/>
                  <a:gd name="T18" fmla="*/ 78 w 207"/>
                  <a:gd name="T19" fmla="*/ 137 h 206"/>
                  <a:gd name="T20" fmla="*/ 57 w 207"/>
                  <a:gd name="T21" fmla="*/ 134 h 206"/>
                  <a:gd name="T22" fmla="*/ 35 w 207"/>
                  <a:gd name="T23" fmla="*/ 145 h 206"/>
                  <a:gd name="T24" fmla="*/ 42 w 207"/>
                  <a:gd name="T25" fmla="*/ 126 h 206"/>
                  <a:gd name="T26" fmla="*/ 17 w 207"/>
                  <a:gd name="T27" fmla="*/ 85 h 206"/>
                  <a:gd name="T28" fmla="*/ 78 w 207"/>
                  <a:gd name="T29" fmla="*/ 32 h 206"/>
                  <a:gd name="T30" fmla="*/ 140 w 207"/>
                  <a:gd name="T31" fmla="*/ 75 h 206"/>
                  <a:gd name="T32" fmla="*/ 135 w 207"/>
                  <a:gd name="T33" fmla="*/ 75 h 206"/>
                  <a:gd name="T34" fmla="*/ 82 w 207"/>
                  <a:gd name="T35" fmla="*/ 124 h 206"/>
                  <a:gd name="T36" fmla="*/ 84 w 207"/>
                  <a:gd name="T37" fmla="*/ 137 h 206"/>
                  <a:gd name="T38" fmla="*/ 78 w 207"/>
                  <a:gd name="T39" fmla="*/ 137 h 206"/>
                  <a:gd name="T40" fmla="*/ 169 w 207"/>
                  <a:gd name="T41" fmla="*/ 158 h 206"/>
                  <a:gd name="T42" fmla="*/ 174 w 207"/>
                  <a:gd name="T43" fmla="*/ 174 h 206"/>
                  <a:gd name="T44" fmla="*/ 157 w 207"/>
                  <a:gd name="T45" fmla="*/ 165 h 206"/>
                  <a:gd name="T46" fmla="*/ 138 w 207"/>
                  <a:gd name="T47" fmla="*/ 168 h 206"/>
                  <a:gd name="T48" fmla="*/ 86 w 207"/>
                  <a:gd name="T49" fmla="*/ 123 h 206"/>
                  <a:gd name="T50" fmla="*/ 138 w 207"/>
                  <a:gd name="T51" fmla="*/ 78 h 206"/>
                  <a:gd name="T52" fmla="*/ 191 w 207"/>
                  <a:gd name="T53" fmla="*/ 123 h 206"/>
                  <a:gd name="T54" fmla="*/ 169 w 207"/>
                  <a:gd name="T55" fmla="*/ 15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7" h="206">
                    <a:moveTo>
                      <a:pt x="207" y="31"/>
                    </a:moveTo>
                    <a:cubicBezTo>
                      <a:pt x="207" y="14"/>
                      <a:pt x="193" y="0"/>
                      <a:pt x="175" y="0"/>
                    </a:cubicBezTo>
                    <a:cubicBezTo>
                      <a:pt x="31" y="0"/>
                      <a:pt x="31" y="0"/>
                      <a:pt x="31" y="0"/>
                    </a:cubicBezTo>
                    <a:cubicBezTo>
                      <a:pt x="14" y="0"/>
                      <a:pt x="0" y="14"/>
                      <a:pt x="0" y="31"/>
                    </a:cubicBezTo>
                    <a:cubicBezTo>
                      <a:pt x="0" y="175"/>
                      <a:pt x="0" y="175"/>
                      <a:pt x="0" y="175"/>
                    </a:cubicBezTo>
                    <a:cubicBezTo>
                      <a:pt x="0" y="192"/>
                      <a:pt x="14" y="206"/>
                      <a:pt x="31" y="206"/>
                    </a:cubicBezTo>
                    <a:cubicBezTo>
                      <a:pt x="175" y="206"/>
                      <a:pt x="175" y="206"/>
                      <a:pt x="175" y="206"/>
                    </a:cubicBezTo>
                    <a:cubicBezTo>
                      <a:pt x="193" y="206"/>
                      <a:pt x="207" y="192"/>
                      <a:pt x="207" y="175"/>
                    </a:cubicBezTo>
                    <a:lnTo>
                      <a:pt x="207" y="31"/>
                    </a:lnTo>
                    <a:close/>
                    <a:moveTo>
                      <a:pt x="78" y="137"/>
                    </a:moveTo>
                    <a:cubicBezTo>
                      <a:pt x="71" y="137"/>
                      <a:pt x="65" y="135"/>
                      <a:pt x="57" y="134"/>
                    </a:cubicBezTo>
                    <a:cubicBezTo>
                      <a:pt x="35" y="145"/>
                      <a:pt x="35" y="145"/>
                      <a:pt x="35" y="145"/>
                    </a:cubicBezTo>
                    <a:cubicBezTo>
                      <a:pt x="42" y="126"/>
                      <a:pt x="42" y="126"/>
                      <a:pt x="42" y="126"/>
                    </a:cubicBezTo>
                    <a:cubicBezTo>
                      <a:pt x="26" y="115"/>
                      <a:pt x="17" y="101"/>
                      <a:pt x="17" y="85"/>
                    </a:cubicBezTo>
                    <a:cubicBezTo>
                      <a:pt x="17" y="55"/>
                      <a:pt x="45" y="32"/>
                      <a:pt x="78" y="32"/>
                    </a:cubicBezTo>
                    <a:cubicBezTo>
                      <a:pt x="109" y="32"/>
                      <a:pt x="135" y="51"/>
                      <a:pt x="140" y="75"/>
                    </a:cubicBezTo>
                    <a:cubicBezTo>
                      <a:pt x="138" y="75"/>
                      <a:pt x="137" y="75"/>
                      <a:pt x="135" y="75"/>
                    </a:cubicBezTo>
                    <a:cubicBezTo>
                      <a:pt x="105" y="75"/>
                      <a:pt x="82" y="97"/>
                      <a:pt x="82" y="124"/>
                    </a:cubicBezTo>
                    <a:cubicBezTo>
                      <a:pt x="82" y="128"/>
                      <a:pt x="83" y="133"/>
                      <a:pt x="84" y="137"/>
                    </a:cubicBezTo>
                    <a:cubicBezTo>
                      <a:pt x="82" y="137"/>
                      <a:pt x="80" y="137"/>
                      <a:pt x="78" y="137"/>
                    </a:cubicBezTo>
                    <a:close/>
                    <a:moveTo>
                      <a:pt x="169" y="158"/>
                    </a:moveTo>
                    <a:cubicBezTo>
                      <a:pt x="174" y="174"/>
                      <a:pt x="174" y="174"/>
                      <a:pt x="174" y="174"/>
                    </a:cubicBezTo>
                    <a:cubicBezTo>
                      <a:pt x="157" y="165"/>
                      <a:pt x="157" y="165"/>
                      <a:pt x="157" y="165"/>
                    </a:cubicBezTo>
                    <a:cubicBezTo>
                      <a:pt x="151" y="166"/>
                      <a:pt x="145" y="168"/>
                      <a:pt x="138" y="168"/>
                    </a:cubicBezTo>
                    <a:cubicBezTo>
                      <a:pt x="109" y="168"/>
                      <a:pt x="86" y="148"/>
                      <a:pt x="86" y="123"/>
                    </a:cubicBezTo>
                    <a:cubicBezTo>
                      <a:pt x="86" y="98"/>
                      <a:pt x="109" y="78"/>
                      <a:pt x="138" y="78"/>
                    </a:cubicBezTo>
                    <a:cubicBezTo>
                      <a:pt x="166" y="78"/>
                      <a:pt x="191" y="98"/>
                      <a:pt x="191" y="123"/>
                    </a:cubicBezTo>
                    <a:cubicBezTo>
                      <a:pt x="191" y="137"/>
                      <a:pt x="181" y="149"/>
                      <a:pt x="169" y="158"/>
                    </a:cubicBezTo>
                    <a:close/>
                  </a:path>
                </a:pathLst>
              </a:custGeom>
              <a:solidFill>
                <a:srgbClr val="CC1C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5" name="Freeform 14"/>
              <p:cNvSpPr>
                <a:spLocks/>
              </p:cNvSpPr>
              <p:nvPr/>
            </p:nvSpPr>
            <p:spPr bwMode="auto">
              <a:xfrm>
                <a:off x="9585325" y="2052638"/>
                <a:ext cx="76200" cy="65088"/>
              </a:xfrm>
              <a:custGeom>
                <a:avLst/>
                <a:gdLst>
                  <a:gd name="T0" fmla="*/ 6 w 14"/>
                  <a:gd name="T1" fmla="*/ 0 h 12"/>
                  <a:gd name="T2" fmla="*/ 0 w 14"/>
                  <a:gd name="T3" fmla="*/ 6 h 12"/>
                  <a:gd name="T4" fmla="*/ 6 w 14"/>
                  <a:gd name="T5" fmla="*/ 12 h 12"/>
                  <a:gd name="T6" fmla="*/ 14 w 14"/>
                  <a:gd name="T7" fmla="*/ 6 h 12"/>
                  <a:gd name="T8" fmla="*/ 6 w 14"/>
                  <a:gd name="T9" fmla="*/ 0 h 12"/>
                </a:gdLst>
                <a:ahLst/>
                <a:cxnLst>
                  <a:cxn ang="0">
                    <a:pos x="T0" y="T1"/>
                  </a:cxn>
                  <a:cxn ang="0">
                    <a:pos x="T2" y="T3"/>
                  </a:cxn>
                  <a:cxn ang="0">
                    <a:pos x="T4" y="T5"/>
                  </a:cxn>
                  <a:cxn ang="0">
                    <a:pos x="T6" y="T7"/>
                  </a:cxn>
                  <a:cxn ang="0">
                    <a:pos x="T8" y="T9"/>
                  </a:cxn>
                </a:cxnLst>
                <a:rect l="0" t="0" r="r" b="b"/>
                <a:pathLst>
                  <a:path w="14" h="12">
                    <a:moveTo>
                      <a:pt x="6" y="0"/>
                    </a:moveTo>
                    <a:cubicBezTo>
                      <a:pt x="3" y="0"/>
                      <a:pt x="0" y="3"/>
                      <a:pt x="0" y="6"/>
                    </a:cubicBezTo>
                    <a:cubicBezTo>
                      <a:pt x="0" y="9"/>
                      <a:pt x="3" y="12"/>
                      <a:pt x="6" y="12"/>
                    </a:cubicBezTo>
                    <a:cubicBezTo>
                      <a:pt x="11" y="12"/>
                      <a:pt x="14" y="9"/>
                      <a:pt x="14" y="6"/>
                    </a:cubicBezTo>
                    <a:cubicBezTo>
                      <a:pt x="14" y="3"/>
                      <a:pt x="11" y="0"/>
                      <a:pt x="6" y="0"/>
                    </a:cubicBezTo>
                    <a:close/>
                  </a:path>
                </a:pathLst>
              </a:custGeom>
              <a:solidFill>
                <a:srgbClr val="CC1C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6" name="Oval 15"/>
              <p:cNvSpPr>
                <a:spLocks noChangeArrowheads="1"/>
              </p:cNvSpPr>
              <p:nvPr/>
            </p:nvSpPr>
            <p:spPr bwMode="auto">
              <a:xfrm>
                <a:off x="9278938" y="1809750"/>
                <a:ext cx="90488" cy="85725"/>
              </a:xfrm>
              <a:prstGeom prst="ellipse">
                <a:avLst/>
              </a:prstGeom>
              <a:solidFill>
                <a:srgbClr val="CC1C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86" name="Freeform 19"/>
            <p:cNvSpPr>
              <a:spLocks noEditPoints="1"/>
            </p:cNvSpPr>
            <p:nvPr/>
          </p:nvSpPr>
          <p:spPr bwMode="auto">
            <a:xfrm>
              <a:off x="1728892" y="4148165"/>
              <a:ext cx="222347" cy="222983"/>
            </a:xfrm>
            <a:custGeom>
              <a:avLst/>
              <a:gdLst>
                <a:gd name="T0" fmla="*/ 175 w 206"/>
                <a:gd name="T1" fmla="*/ 0 h 206"/>
                <a:gd name="T2" fmla="*/ 0 w 206"/>
                <a:gd name="T3" fmla="*/ 31 h 206"/>
                <a:gd name="T4" fmla="*/ 31 w 206"/>
                <a:gd name="T5" fmla="*/ 206 h 206"/>
                <a:gd name="T6" fmla="*/ 206 w 206"/>
                <a:gd name="T7" fmla="*/ 175 h 206"/>
                <a:gd name="T8" fmla="*/ 27 w 206"/>
                <a:gd name="T9" fmla="*/ 181 h 206"/>
                <a:gd name="T10" fmla="*/ 22 w 206"/>
                <a:gd name="T11" fmla="*/ 190 h 206"/>
                <a:gd name="T12" fmla="*/ 37 w 206"/>
                <a:gd name="T13" fmla="*/ 96 h 206"/>
                <a:gd name="T14" fmla="*/ 47 w 206"/>
                <a:gd name="T15" fmla="*/ 75 h 206"/>
                <a:gd name="T16" fmla="*/ 81 w 206"/>
                <a:gd name="T17" fmla="*/ 75 h 206"/>
                <a:gd name="T18" fmla="*/ 54 w 206"/>
                <a:gd name="T19" fmla="*/ 89 h 206"/>
                <a:gd name="T20" fmla="*/ 27 w 206"/>
                <a:gd name="T21" fmla="*/ 181 h 206"/>
                <a:gd name="T22" fmla="*/ 52 w 206"/>
                <a:gd name="T23" fmla="*/ 126 h 206"/>
                <a:gd name="T24" fmla="*/ 54 w 206"/>
                <a:gd name="T25" fmla="*/ 117 h 206"/>
                <a:gd name="T26" fmla="*/ 105 w 206"/>
                <a:gd name="T27" fmla="*/ 76 h 206"/>
                <a:gd name="T28" fmla="*/ 21 w 206"/>
                <a:gd name="T29" fmla="*/ 76 h 206"/>
                <a:gd name="T30" fmla="*/ 24 w 206"/>
                <a:gd name="T31" fmla="*/ 101 h 206"/>
                <a:gd name="T32" fmla="*/ 12 w 206"/>
                <a:gd name="T33" fmla="*/ 76 h 206"/>
                <a:gd name="T34" fmla="*/ 114 w 206"/>
                <a:gd name="T35" fmla="*/ 76 h 206"/>
                <a:gd name="T36" fmla="*/ 158 w 206"/>
                <a:gd name="T37" fmla="*/ 68 h 206"/>
                <a:gd name="T38" fmla="*/ 131 w 206"/>
                <a:gd name="T39" fmla="*/ 26 h 206"/>
                <a:gd name="T40" fmla="*/ 184 w 206"/>
                <a:gd name="T41" fmla="*/ 51 h 206"/>
                <a:gd name="T42" fmla="*/ 177 w 206"/>
                <a:gd name="T43" fmla="*/ 57 h 206"/>
                <a:gd name="T44" fmla="*/ 179 w 206"/>
                <a:gd name="T45" fmla="*/ 49 h 206"/>
                <a:gd name="T46" fmla="*/ 136 w 206"/>
                <a:gd name="T47" fmla="*/ 29 h 206"/>
                <a:gd name="T48" fmla="*/ 158 w 206"/>
                <a:gd name="T49" fmla="*/ 63 h 206"/>
                <a:gd name="T50" fmla="*/ 158 w 206"/>
                <a:gd name="T51" fmla="*/ 68 h 206"/>
                <a:gd name="T52" fmla="*/ 202 w 206"/>
                <a:gd name="T53" fmla="*/ 86 h 206"/>
                <a:gd name="T54" fmla="*/ 161 w 206"/>
                <a:gd name="T55" fmla="*/ 57 h 206"/>
                <a:gd name="T56" fmla="*/ 153 w 206"/>
                <a:gd name="T57" fmla="*/ 47 h 206"/>
                <a:gd name="T58" fmla="*/ 161 w 206"/>
                <a:gd name="T59" fmla="*/ 30 h 206"/>
                <a:gd name="T60" fmla="*/ 162 w 206"/>
                <a:gd name="T61" fmla="*/ 47 h 206"/>
                <a:gd name="T62" fmla="*/ 200 w 206"/>
                <a:gd name="T63" fmla="*/ 8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6" h="206">
                  <a:moveTo>
                    <a:pt x="206" y="31"/>
                  </a:moveTo>
                  <a:cubicBezTo>
                    <a:pt x="206" y="14"/>
                    <a:pt x="192" y="0"/>
                    <a:pt x="175" y="0"/>
                  </a:cubicBezTo>
                  <a:cubicBezTo>
                    <a:pt x="31" y="0"/>
                    <a:pt x="31" y="0"/>
                    <a:pt x="31" y="0"/>
                  </a:cubicBezTo>
                  <a:cubicBezTo>
                    <a:pt x="14" y="0"/>
                    <a:pt x="0" y="14"/>
                    <a:pt x="0" y="31"/>
                  </a:cubicBezTo>
                  <a:cubicBezTo>
                    <a:pt x="0" y="175"/>
                    <a:pt x="0" y="175"/>
                    <a:pt x="0" y="175"/>
                  </a:cubicBezTo>
                  <a:cubicBezTo>
                    <a:pt x="0" y="192"/>
                    <a:pt x="14" y="206"/>
                    <a:pt x="31" y="206"/>
                  </a:cubicBezTo>
                  <a:cubicBezTo>
                    <a:pt x="175" y="206"/>
                    <a:pt x="175" y="206"/>
                    <a:pt x="175" y="206"/>
                  </a:cubicBezTo>
                  <a:cubicBezTo>
                    <a:pt x="192" y="206"/>
                    <a:pt x="206" y="192"/>
                    <a:pt x="206" y="175"/>
                  </a:cubicBezTo>
                  <a:lnTo>
                    <a:pt x="206" y="31"/>
                  </a:lnTo>
                  <a:close/>
                  <a:moveTo>
                    <a:pt x="27" y="181"/>
                  </a:moveTo>
                  <a:cubicBezTo>
                    <a:pt x="27" y="184"/>
                    <a:pt x="25" y="190"/>
                    <a:pt x="22" y="190"/>
                  </a:cubicBezTo>
                  <a:cubicBezTo>
                    <a:pt x="22" y="190"/>
                    <a:pt x="22" y="190"/>
                    <a:pt x="22" y="190"/>
                  </a:cubicBezTo>
                  <a:cubicBezTo>
                    <a:pt x="20" y="190"/>
                    <a:pt x="18" y="184"/>
                    <a:pt x="17" y="182"/>
                  </a:cubicBezTo>
                  <a:cubicBezTo>
                    <a:pt x="14" y="144"/>
                    <a:pt x="26" y="112"/>
                    <a:pt x="37" y="96"/>
                  </a:cubicBezTo>
                  <a:cubicBezTo>
                    <a:pt x="41" y="91"/>
                    <a:pt x="45" y="86"/>
                    <a:pt x="48" y="82"/>
                  </a:cubicBezTo>
                  <a:cubicBezTo>
                    <a:pt x="48" y="80"/>
                    <a:pt x="47" y="78"/>
                    <a:pt x="47" y="75"/>
                  </a:cubicBezTo>
                  <a:cubicBezTo>
                    <a:pt x="47" y="66"/>
                    <a:pt x="55" y="58"/>
                    <a:pt x="64" y="58"/>
                  </a:cubicBezTo>
                  <a:cubicBezTo>
                    <a:pt x="73" y="58"/>
                    <a:pt x="81" y="66"/>
                    <a:pt x="81" y="75"/>
                  </a:cubicBezTo>
                  <a:cubicBezTo>
                    <a:pt x="81" y="85"/>
                    <a:pt x="73" y="92"/>
                    <a:pt x="64" y="92"/>
                  </a:cubicBezTo>
                  <a:cubicBezTo>
                    <a:pt x="60" y="92"/>
                    <a:pt x="57" y="91"/>
                    <a:pt x="54" y="89"/>
                  </a:cubicBezTo>
                  <a:cubicBezTo>
                    <a:pt x="51" y="93"/>
                    <a:pt x="48" y="99"/>
                    <a:pt x="44" y="104"/>
                  </a:cubicBezTo>
                  <a:cubicBezTo>
                    <a:pt x="30" y="125"/>
                    <a:pt x="24" y="153"/>
                    <a:pt x="27" y="181"/>
                  </a:cubicBezTo>
                  <a:close/>
                  <a:moveTo>
                    <a:pt x="63" y="127"/>
                  </a:moveTo>
                  <a:cubicBezTo>
                    <a:pt x="59" y="127"/>
                    <a:pt x="55" y="127"/>
                    <a:pt x="52" y="126"/>
                  </a:cubicBezTo>
                  <a:cubicBezTo>
                    <a:pt x="49" y="125"/>
                    <a:pt x="48" y="123"/>
                    <a:pt x="48" y="121"/>
                  </a:cubicBezTo>
                  <a:cubicBezTo>
                    <a:pt x="49" y="118"/>
                    <a:pt x="51" y="117"/>
                    <a:pt x="54" y="117"/>
                  </a:cubicBezTo>
                  <a:cubicBezTo>
                    <a:pt x="57" y="118"/>
                    <a:pt x="60" y="118"/>
                    <a:pt x="63" y="118"/>
                  </a:cubicBezTo>
                  <a:cubicBezTo>
                    <a:pt x="86" y="118"/>
                    <a:pt x="105" y="99"/>
                    <a:pt x="105" y="76"/>
                  </a:cubicBezTo>
                  <a:cubicBezTo>
                    <a:pt x="105" y="53"/>
                    <a:pt x="86" y="34"/>
                    <a:pt x="63" y="34"/>
                  </a:cubicBezTo>
                  <a:cubicBezTo>
                    <a:pt x="40" y="34"/>
                    <a:pt x="21" y="53"/>
                    <a:pt x="21" y="76"/>
                  </a:cubicBezTo>
                  <a:cubicBezTo>
                    <a:pt x="21" y="83"/>
                    <a:pt x="23" y="89"/>
                    <a:pt x="26" y="95"/>
                  </a:cubicBezTo>
                  <a:cubicBezTo>
                    <a:pt x="27" y="98"/>
                    <a:pt x="26" y="100"/>
                    <a:pt x="24" y="101"/>
                  </a:cubicBezTo>
                  <a:cubicBezTo>
                    <a:pt x="22" y="103"/>
                    <a:pt x="19" y="102"/>
                    <a:pt x="18" y="99"/>
                  </a:cubicBezTo>
                  <a:cubicBezTo>
                    <a:pt x="14" y="92"/>
                    <a:pt x="12" y="84"/>
                    <a:pt x="12" y="76"/>
                  </a:cubicBezTo>
                  <a:cubicBezTo>
                    <a:pt x="12" y="48"/>
                    <a:pt x="35" y="25"/>
                    <a:pt x="63" y="25"/>
                  </a:cubicBezTo>
                  <a:cubicBezTo>
                    <a:pt x="91" y="25"/>
                    <a:pt x="114" y="48"/>
                    <a:pt x="114" y="76"/>
                  </a:cubicBezTo>
                  <a:cubicBezTo>
                    <a:pt x="114" y="104"/>
                    <a:pt x="91" y="127"/>
                    <a:pt x="63" y="127"/>
                  </a:cubicBezTo>
                  <a:close/>
                  <a:moveTo>
                    <a:pt x="158" y="68"/>
                  </a:moveTo>
                  <a:cubicBezTo>
                    <a:pt x="154" y="68"/>
                    <a:pt x="149" y="67"/>
                    <a:pt x="145" y="65"/>
                  </a:cubicBezTo>
                  <a:cubicBezTo>
                    <a:pt x="131" y="58"/>
                    <a:pt x="124" y="41"/>
                    <a:pt x="131" y="26"/>
                  </a:cubicBezTo>
                  <a:cubicBezTo>
                    <a:pt x="138" y="12"/>
                    <a:pt x="155" y="6"/>
                    <a:pt x="170" y="13"/>
                  </a:cubicBezTo>
                  <a:cubicBezTo>
                    <a:pt x="184" y="19"/>
                    <a:pt x="190" y="37"/>
                    <a:pt x="184" y="51"/>
                  </a:cubicBezTo>
                  <a:cubicBezTo>
                    <a:pt x="183" y="53"/>
                    <a:pt x="181" y="55"/>
                    <a:pt x="180" y="57"/>
                  </a:cubicBezTo>
                  <a:cubicBezTo>
                    <a:pt x="179" y="58"/>
                    <a:pt x="178" y="58"/>
                    <a:pt x="177" y="57"/>
                  </a:cubicBezTo>
                  <a:cubicBezTo>
                    <a:pt x="175" y="56"/>
                    <a:pt x="175" y="55"/>
                    <a:pt x="176" y="54"/>
                  </a:cubicBezTo>
                  <a:cubicBezTo>
                    <a:pt x="177" y="52"/>
                    <a:pt x="178" y="51"/>
                    <a:pt x="179" y="49"/>
                  </a:cubicBezTo>
                  <a:cubicBezTo>
                    <a:pt x="185" y="37"/>
                    <a:pt x="180" y="23"/>
                    <a:pt x="168" y="17"/>
                  </a:cubicBezTo>
                  <a:cubicBezTo>
                    <a:pt x="156" y="12"/>
                    <a:pt x="142" y="17"/>
                    <a:pt x="136" y="29"/>
                  </a:cubicBezTo>
                  <a:cubicBezTo>
                    <a:pt x="130" y="40"/>
                    <a:pt x="135" y="55"/>
                    <a:pt x="147" y="60"/>
                  </a:cubicBezTo>
                  <a:cubicBezTo>
                    <a:pt x="151" y="62"/>
                    <a:pt x="154" y="63"/>
                    <a:pt x="158" y="63"/>
                  </a:cubicBezTo>
                  <a:cubicBezTo>
                    <a:pt x="160" y="63"/>
                    <a:pt x="161" y="64"/>
                    <a:pt x="161" y="65"/>
                  </a:cubicBezTo>
                  <a:cubicBezTo>
                    <a:pt x="161" y="67"/>
                    <a:pt x="160" y="68"/>
                    <a:pt x="158" y="68"/>
                  </a:cubicBezTo>
                  <a:close/>
                  <a:moveTo>
                    <a:pt x="202" y="86"/>
                  </a:moveTo>
                  <a:cubicBezTo>
                    <a:pt x="202" y="86"/>
                    <a:pt x="202" y="86"/>
                    <a:pt x="202" y="86"/>
                  </a:cubicBezTo>
                  <a:cubicBezTo>
                    <a:pt x="201" y="87"/>
                    <a:pt x="200" y="88"/>
                    <a:pt x="198" y="87"/>
                  </a:cubicBezTo>
                  <a:cubicBezTo>
                    <a:pt x="178" y="80"/>
                    <a:pt x="167" y="67"/>
                    <a:pt x="161" y="57"/>
                  </a:cubicBezTo>
                  <a:cubicBezTo>
                    <a:pt x="159" y="54"/>
                    <a:pt x="158" y="51"/>
                    <a:pt x="157" y="48"/>
                  </a:cubicBezTo>
                  <a:cubicBezTo>
                    <a:pt x="155" y="48"/>
                    <a:pt x="154" y="47"/>
                    <a:pt x="153" y="47"/>
                  </a:cubicBezTo>
                  <a:cubicBezTo>
                    <a:pt x="148" y="45"/>
                    <a:pt x="146" y="39"/>
                    <a:pt x="148" y="34"/>
                  </a:cubicBezTo>
                  <a:cubicBezTo>
                    <a:pt x="151" y="29"/>
                    <a:pt x="156" y="27"/>
                    <a:pt x="161" y="30"/>
                  </a:cubicBezTo>
                  <a:cubicBezTo>
                    <a:pt x="166" y="32"/>
                    <a:pt x="168" y="38"/>
                    <a:pt x="166" y="42"/>
                  </a:cubicBezTo>
                  <a:cubicBezTo>
                    <a:pt x="165" y="44"/>
                    <a:pt x="163" y="46"/>
                    <a:pt x="162" y="47"/>
                  </a:cubicBezTo>
                  <a:cubicBezTo>
                    <a:pt x="163" y="49"/>
                    <a:pt x="164" y="52"/>
                    <a:pt x="166" y="55"/>
                  </a:cubicBezTo>
                  <a:cubicBezTo>
                    <a:pt x="173" y="67"/>
                    <a:pt x="185" y="77"/>
                    <a:pt x="200" y="82"/>
                  </a:cubicBezTo>
                  <a:cubicBezTo>
                    <a:pt x="202" y="83"/>
                    <a:pt x="202" y="84"/>
                    <a:pt x="202" y="86"/>
                  </a:cubicBezTo>
                  <a:close/>
                </a:path>
              </a:pathLst>
            </a:custGeom>
            <a:solidFill>
              <a:srgbClr val="CC1C27"/>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87" name="组合 86"/>
            <p:cNvGrpSpPr/>
            <p:nvPr/>
          </p:nvGrpSpPr>
          <p:grpSpPr>
            <a:xfrm>
              <a:off x="1488391" y="4145096"/>
              <a:ext cx="222030" cy="222983"/>
              <a:chOff x="2473325" y="1495425"/>
              <a:chExt cx="1109663" cy="1114425"/>
            </a:xfrm>
            <a:solidFill>
              <a:schemeClr val="accent5"/>
            </a:solidFill>
          </p:grpSpPr>
          <p:sp>
            <p:nvSpPr>
              <p:cNvPr id="88" name="Freeform 28"/>
              <p:cNvSpPr>
                <a:spLocks noEditPoints="1"/>
              </p:cNvSpPr>
              <p:nvPr/>
            </p:nvSpPr>
            <p:spPr bwMode="auto">
              <a:xfrm>
                <a:off x="2651125" y="1998663"/>
                <a:ext cx="571500" cy="384175"/>
              </a:xfrm>
              <a:custGeom>
                <a:avLst/>
                <a:gdLst>
                  <a:gd name="T0" fmla="*/ 53 w 106"/>
                  <a:gd name="T1" fmla="*/ 1 h 71"/>
                  <a:gd name="T2" fmla="*/ 0 w 106"/>
                  <a:gd name="T3" fmla="*/ 37 h 71"/>
                  <a:gd name="T4" fmla="*/ 53 w 106"/>
                  <a:gd name="T5" fmla="*/ 70 h 71"/>
                  <a:gd name="T6" fmla="*/ 106 w 106"/>
                  <a:gd name="T7" fmla="*/ 31 h 71"/>
                  <a:gd name="T8" fmla="*/ 53 w 106"/>
                  <a:gd name="T9" fmla="*/ 1 h 71"/>
                  <a:gd name="T10" fmla="*/ 73 w 106"/>
                  <a:gd name="T11" fmla="*/ 50 h 71"/>
                  <a:gd name="T12" fmla="*/ 29 w 106"/>
                  <a:gd name="T13" fmla="*/ 58 h 71"/>
                  <a:gd name="T14" fmla="*/ 21 w 106"/>
                  <a:gd name="T15" fmla="*/ 45 h 71"/>
                  <a:gd name="T16" fmla="*/ 47 w 106"/>
                  <a:gd name="T17" fmla="*/ 14 h 71"/>
                  <a:gd name="T18" fmla="*/ 73 w 106"/>
                  <a:gd name="T19" fmla="*/ 5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71">
                    <a:moveTo>
                      <a:pt x="53" y="1"/>
                    </a:moveTo>
                    <a:cubicBezTo>
                      <a:pt x="24" y="2"/>
                      <a:pt x="0" y="18"/>
                      <a:pt x="0" y="37"/>
                    </a:cubicBezTo>
                    <a:cubicBezTo>
                      <a:pt x="0" y="57"/>
                      <a:pt x="24" y="71"/>
                      <a:pt x="53" y="70"/>
                    </a:cubicBezTo>
                    <a:cubicBezTo>
                      <a:pt x="82" y="69"/>
                      <a:pt x="106" y="50"/>
                      <a:pt x="106" y="31"/>
                    </a:cubicBezTo>
                    <a:cubicBezTo>
                      <a:pt x="106" y="12"/>
                      <a:pt x="82" y="0"/>
                      <a:pt x="53" y="1"/>
                    </a:cubicBezTo>
                    <a:close/>
                    <a:moveTo>
                      <a:pt x="73" y="50"/>
                    </a:moveTo>
                    <a:cubicBezTo>
                      <a:pt x="64" y="61"/>
                      <a:pt x="46" y="67"/>
                      <a:pt x="29" y="58"/>
                    </a:cubicBezTo>
                    <a:cubicBezTo>
                      <a:pt x="21" y="53"/>
                      <a:pt x="21" y="45"/>
                      <a:pt x="21" y="45"/>
                    </a:cubicBezTo>
                    <a:cubicBezTo>
                      <a:pt x="21" y="45"/>
                      <a:pt x="18" y="17"/>
                      <a:pt x="47" y="14"/>
                    </a:cubicBezTo>
                    <a:cubicBezTo>
                      <a:pt x="77" y="10"/>
                      <a:pt x="82" y="38"/>
                      <a:pt x="73" y="50"/>
                    </a:cubicBezTo>
                    <a:close/>
                  </a:path>
                </a:pathLst>
              </a:custGeom>
              <a:solidFill>
                <a:srgbClr val="CC1C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9" name="Freeform 29"/>
              <p:cNvSpPr>
                <a:spLocks/>
              </p:cNvSpPr>
              <p:nvPr/>
            </p:nvSpPr>
            <p:spPr bwMode="auto">
              <a:xfrm>
                <a:off x="2925763" y="2160588"/>
                <a:ext cx="47625" cy="49213"/>
              </a:xfrm>
              <a:custGeom>
                <a:avLst/>
                <a:gdLst>
                  <a:gd name="T0" fmla="*/ 2 w 9"/>
                  <a:gd name="T1" fmla="*/ 1 h 9"/>
                  <a:gd name="T2" fmla="*/ 1 w 9"/>
                  <a:gd name="T3" fmla="*/ 7 h 9"/>
                  <a:gd name="T4" fmla="*/ 6 w 9"/>
                  <a:gd name="T5" fmla="*/ 7 h 9"/>
                  <a:gd name="T6" fmla="*/ 8 w 9"/>
                  <a:gd name="T7" fmla="*/ 2 h 9"/>
                  <a:gd name="T8" fmla="*/ 2 w 9"/>
                  <a:gd name="T9" fmla="*/ 1 h 9"/>
                </a:gdLst>
                <a:ahLst/>
                <a:cxnLst>
                  <a:cxn ang="0">
                    <a:pos x="T0" y="T1"/>
                  </a:cxn>
                  <a:cxn ang="0">
                    <a:pos x="T2" y="T3"/>
                  </a:cxn>
                  <a:cxn ang="0">
                    <a:pos x="T4" y="T5"/>
                  </a:cxn>
                  <a:cxn ang="0">
                    <a:pos x="T6" y="T7"/>
                  </a:cxn>
                  <a:cxn ang="0">
                    <a:pos x="T8" y="T9"/>
                  </a:cxn>
                </a:cxnLst>
                <a:rect l="0" t="0" r="r" b="b"/>
                <a:pathLst>
                  <a:path w="9" h="9">
                    <a:moveTo>
                      <a:pt x="2" y="1"/>
                    </a:moveTo>
                    <a:cubicBezTo>
                      <a:pt x="0" y="3"/>
                      <a:pt x="0" y="5"/>
                      <a:pt x="1" y="7"/>
                    </a:cubicBezTo>
                    <a:cubicBezTo>
                      <a:pt x="2" y="9"/>
                      <a:pt x="4" y="9"/>
                      <a:pt x="6" y="7"/>
                    </a:cubicBezTo>
                    <a:cubicBezTo>
                      <a:pt x="8" y="6"/>
                      <a:pt x="9" y="4"/>
                      <a:pt x="8" y="2"/>
                    </a:cubicBezTo>
                    <a:cubicBezTo>
                      <a:pt x="7" y="0"/>
                      <a:pt x="5" y="0"/>
                      <a:pt x="2" y="1"/>
                    </a:cubicBezTo>
                    <a:close/>
                  </a:path>
                </a:pathLst>
              </a:custGeom>
              <a:solidFill>
                <a:srgbClr val="CC1C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0" name="Freeform 30"/>
              <p:cNvSpPr>
                <a:spLocks/>
              </p:cNvSpPr>
              <p:nvPr/>
            </p:nvSpPr>
            <p:spPr bwMode="auto">
              <a:xfrm>
                <a:off x="2813050" y="2187575"/>
                <a:ext cx="107950" cy="98425"/>
              </a:xfrm>
              <a:custGeom>
                <a:avLst/>
                <a:gdLst>
                  <a:gd name="T0" fmla="*/ 9 w 20"/>
                  <a:gd name="T1" fmla="*/ 0 h 18"/>
                  <a:gd name="T2" fmla="*/ 0 w 20"/>
                  <a:gd name="T3" fmla="*/ 10 h 18"/>
                  <a:gd name="T4" fmla="*/ 10 w 20"/>
                  <a:gd name="T5" fmla="*/ 17 h 18"/>
                  <a:gd name="T6" fmla="*/ 20 w 20"/>
                  <a:gd name="T7" fmla="*/ 8 h 18"/>
                  <a:gd name="T8" fmla="*/ 9 w 20"/>
                  <a:gd name="T9" fmla="*/ 0 h 18"/>
                </a:gdLst>
                <a:ahLst/>
                <a:cxnLst>
                  <a:cxn ang="0">
                    <a:pos x="T0" y="T1"/>
                  </a:cxn>
                  <a:cxn ang="0">
                    <a:pos x="T2" y="T3"/>
                  </a:cxn>
                  <a:cxn ang="0">
                    <a:pos x="T4" y="T5"/>
                  </a:cxn>
                  <a:cxn ang="0">
                    <a:pos x="T6" y="T7"/>
                  </a:cxn>
                  <a:cxn ang="0">
                    <a:pos x="T8" y="T9"/>
                  </a:cxn>
                </a:cxnLst>
                <a:rect l="0" t="0" r="r" b="b"/>
                <a:pathLst>
                  <a:path w="20" h="18">
                    <a:moveTo>
                      <a:pt x="9" y="0"/>
                    </a:moveTo>
                    <a:cubicBezTo>
                      <a:pt x="4" y="1"/>
                      <a:pt x="0" y="6"/>
                      <a:pt x="0" y="10"/>
                    </a:cubicBezTo>
                    <a:cubicBezTo>
                      <a:pt x="0" y="15"/>
                      <a:pt x="4" y="18"/>
                      <a:pt x="10" y="17"/>
                    </a:cubicBezTo>
                    <a:cubicBezTo>
                      <a:pt x="15" y="17"/>
                      <a:pt x="20" y="12"/>
                      <a:pt x="20" y="8"/>
                    </a:cubicBezTo>
                    <a:cubicBezTo>
                      <a:pt x="20" y="3"/>
                      <a:pt x="16" y="0"/>
                      <a:pt x="9" y="0"/>
                    </a:cubicBezTo>
                    <a:close/>
                  </a:path>
                </a:pathLst>
              </a:custGeom>
              <a:solidFill>
                <a:srgbClr val="CC1C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1" name="Freeform 31"/>
              <p:cNvSpPr>
                <a:spLocks noEditPoints="1"/>
              </p:cNvSpPr>
              <p:nvPr/>
            </p:nvSpPr>
            <p:spPr bwMode="auto">
              <a:xfrm>
                <a:off x="2473325" y="1495425"/>
                <a:ext cx="1109663" cy="1114425"/>
              </a:xfrm>
              <a:custGeom>
                <a:avLst/>
                <a:gdLst>
                  <a:gd name="T0" fmla="*/ 175 w 206"/>
                  <a:gd name="T1" fmla="*/ 0 h 206"/>
                  <a:gd name="T2" fmla="*/ 31 w 206"/>
                  <a:gd name="T3" fmla="*/ 0 h 206"/>
                  <a:gd name="T4" fmla="*/ 0 w 206"/>
                  <a:gd name="T5" fmla="*/ 31 h 206"/>
                  <a:gd name="T6" fmla="*/ 0 w 206"/>
                  <a:gd name="T7" fmla="*/ 175 h 206"/>
                  <a:gd name="T8" fmla="*/ 31 w 206"/>
                  <a:gd name="T9" fmla="*/ 206 h 206"/>
                  <a:gd name="T10" fmla="*/ 175 w 206"/>
                  <a:gd name="T11" fmla="*/ 206 h 206"/>
                  <a:gd name="T12" fmla="*/ 206 w 206"/>
                  <a:gd name="T13" fmla="*/ 175 h 206"/>
                  <a:gd name="T14" fmla="*/ 206 w 206"/>
                  <a:gd name="T15" fmla="*/ 31 h 206"/>
                  <a:gd name="T16" fmla="*/ 175 w 206"/>
                  <a:gd name="T17" fmla="*/ 0 h 206"/>
                  <a:gd name="T18" fmla="*/ 165 w 206"/>
                  <a:gd name="T19" fmla="*/ 137 h 206"/>
                  <a:gd name="T20" fmla="*/ 84 w 206"/>
                  <a:gd name="T21" fmla="*/ 172 h 206"/>
                  <a:gd name="T22" fmla="*/ 17 w 206"/>
                  <a:gd name="T23" fmla="*/ 127 h 206"/>
                  <a:gd name="T24" fmla="*/ 29 w 206"/>
                  <a:gd name="T25" fmla="*/ 92 h 206"/>
                  <a:gd name="T26" fmla="*/ 76 w 206"/>
                  <a:gd name="T27" fmla="*/ 54 h 206"/>
                  <a:gd name="T28" fmla="*/ 103 w 206"/>
                  <a:gd name="T29" fmla="*/ 68 h 206"/>
                  <a:gd name="T30" fmla="*/ 109 w 206"/>
                  <a:gd name="T31" fmla="*/ 77 h 206"/>
                  <a:gd name="T32" fmla="*/ 143 w 206"/>
                  <a:gd name="T33" fmla="*/ 75 h 206"/>
                  <a:gd name="T34" fmla="*/ 145 w 206"/>
                  <a:gd name="T35" fmla="*/ 95 h 206"/>
                  <a:gd name="T36" fmla="*/ 148 w 206"/>
                  <a:gd name="T37" fmla="*/ 100 h 206"/>
                  <a:gd name="T38" fmla="*/ 165 w 206"/>
                  <a:gd name="T39" fmla="*/ 137 h 206"/>
                  <a:gd name="T40" fmla="*/ 141 w 206"/>
                  <a:gd name="T41" fmla="*/ 66 h 206"/>
                  <a:gd name="T42" fmla="*/ 136 w 206"/>
                  <a:gd name="T43" fmla="*/ 62 h 206"/>
                  <a:gd name="T44" fmla="*/ 141 w 206"/>
                  <a:gd name="T45" fmla="*/ 57 h 206"/>
                  <a:gd name="T46" fmla="*/ 167 w 206"/>
                  <a:gd name="T47" fmla="*/ 83 h 206"/>
                  <a:gd name="T48" fmla="*/ 167 w 206"/>
                  <a:gd name="T49" fmla="*/ 84 h 206"/>
                  <a:gd name="T50" fmla="*/ 162 w 206"/>
                  <a:gd name="T51" fmla="*/ 88 h 206"/>
                  <a:gd name="T52" fmla="*/ 158 w 206"/>
                  <a:gd name="T53" fmla="*/ 83 h 206"/>
                  <a:gd name="T54" fmla="*/ 141 w 206"/>
                  <a:gd name="T55" fmla="*/ 66 h 206"/>
                  <a:gd name="T56" fmla="*/ 191 w 206"/>
                  <a:gd name="T57" fmla="*/ 92 h 206"/>
                  <a:gd name="T58" fmla="*/ 191 w 206"/>
                  <a:gd name="T59" fmla="*/ 92 h 206"/>
                  <a:gd name="T60" fmla="*/ 185 w 206"/>
                  <a:gd name="T61" fmla="*/ 98 h 206"/>
                  <a:gd name="T62" fmla="*/ 178 w 206"/>
                  <a:gd name="T63" fmla="*/ 92 h 206"/>
                  <a:gd name="T64" fmla="*/ 179 w 206"/>
                  <a:gd name="T65" fmla="*/ 85 h 206"/>
                  <a:gd name="T66" fmla="*/ 177 w 206"/>
                  <a:gd name="T67" fmla="*/ 62 h 206"/>
                  <a:gd name="T68" fmla="*/ 142 w 206"/>
                  <a:gd name="T69" fmla="*/ 45 h 206"/>
                  <a:gd name="T70" fmla="*/ 136 w 206"/>
                  <a:gd name="T71" fmla="*/ 46 h 206"/>
                  <a:gd name="T72" fmla="*/ 129 w 206"/>
                  <a:gd name="T73" fmla="*/ 39 h 206"/>
                  <a:gd name="T74" fmla="*/ 134 w 206"/>
                  <a:gd name="T75" fmla="*/ 32 h 206"/>
                  <a:gd name="T76" fmla="*/ 134 w 206"/>
                  <a:gd name="T77" fmla="*/ 32 h 206"/>
                  <a:gd name="T78" fmla="*/ 135 w 206"/>
                  <a:gd name="T79" fmla="*/ 32 h 206"/>
                  <a:gd name="T80" fmla="*/ 159 w 206"/>
                  <a:gd name="T81" fmla="*/ 32 h 206"/>
                  <a:gd name="T82" fmla="*/ 191 w 206"/>
                  <a:gd name="T83" fmla="*/ 9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6" h="206">
                    <a:moveTo>
                      <a:pt x="175" y="0"/>
                    </a:moveTo>
                    <a:cubicBezTo>
                      <a:pt x="31" y="0"/>
                      <a:pt x="31" y="0"/>
                      <a:pt x="31" y="0"/>
                    </a:cubicBezTo>
                    <a:cubicBezTo>
                      <a:pt x="14" y="0"/>
                      <a:pt x="0" y="14"/>
                      <a:pt x="0" y="31"/>
                    </a:cubicBezTo>
                    <a:cubicBezTo>
                      <a:pt x="0" y="175"/>
                      <a:pt x="0" y="175"/>
                      <a:pt x="0" y="175"/>
                    </a:cubicBezTo>
                    <a:cubicBezTo>
                      <a:pt x="0" y="192"/>
                      <a:pt x="14" y="206"/>
                      <a:pt x="31" y="206"/>
                    </a:cubicBezTo>
                    <a:cubicBezTo>
                      <a:pt x="175" y="206"/>
                      <a:pt x="175" y="206"/>
                      <a:pt x="175" y="206"/>
                    </a:cubicBezTo>
                    <a:cubicBezTo>
                      <a:pt x="192" y="206"/>
                      <a:pt x="206" y="192"/>
                      <a:pt x="206" y="175"/>
                    </a:cubicBezTo>
                    <a:cubicBezTo>
                      <a:pt x="206" y="31"/>
                      <a:pt x="206" y="31"/>
                      <a:pt x="206" y="31"/>
                    </a:cubicBezTo>
                    <a:cubicBezTo>
                      <a:pt x="206" y="14"/>
                      <a:pt x="192" y="0"/>
                      <a:pt x="175" y="0"/>
                    </a:cubicBezTo>
                    <a:close/>
                    <a:moveTo>
                      <a:pt x="165" y="137"/>
                    </a:moveTo>
                    <a:cubicBezTo>
                      <a:pt x="153" y="162"/>
                      <a:pt x="113" y="175"/>
                      <a:pt x="84" y="172"/>
                    </a:cubicBezTo>
                    <a:cubicBezTo>
                      <a:pt x="56" y="170"/>
                      <a:pt x="20" y="161"/>
                      <a:pt x="17" y="127"/>
                    </a:cubicBezTo>
                    <a:cubicBezTo>
                      <a:pt x="17" y="127"/>
                      <a:pt x="15" y="112"/>
                      <a:pt x="29" y="92"/>
                    </a:cubicBezTo>
                    <a:cubicBezTo>
                      <a:pt x="29" y="92"/>
                      <a:pt x="51" y="62"/>
                      <a:pt x="76" y="54"/>
                    </a:cubicBezTo>
                    <a:cubicBezTo>
                      <a:pt x="100" y="46"/>
                      <a:pt x="103" y="60"/>
                      <a:pt x="103" y="68"/>
                    </a:cubicBezTo>
                    <a:cubicBezTo>
                      <a:pt x="102" y="75"/>
                      <a:pt x="99" y="80"/>
                      <a:pt x="109" y="77"/>
                    </a:cubicBezTo>
                    <a:cubicBezTo>
                      <a:pt x="109" y="77"/>
                      <a:pt x="133" y="65"/>
                      <a:pt x="143" y="75"/>
                    </a:cubicBezTo>
                    <a:cubicBezTo>
                      <a:pt x="151" y="84"/>
                      <a:pt x="145" y="95"/>
                      <a:pt x="145" y="95"/>
                    </a:cubicBezTo>
                    <a:cubicBezTo>
                      <a:pt x="145" y="95"/>
                      <a:pt x="141" y="98"/>
                      <a:pt x="148" y="100"/>
                    </a:cubicBezTo>
                    <a:cubicBezTo>
                      <a:pt x="155" y="101"/>
                      <a:pt x="177" y="111"/>
                      <a:pt x="165" y="137"/>
                    </a:cubicBezTo>
                    <a:close/>
                    <a:moveTo>
                      <a:pt x="141" y="66"/>
                    </a:moveTo>
                    <a:cubicBezTo>
                      <a:pt x="138" y="66"/>
                      <a:pt x="136" y="64"/>
                      <a:pt x="136" y="62"/>
                    </a:cubicBezTo>
                    <a:cubicBezTo>
                      <a:pt x="136" y="59"/>
                      <a:pt x="138" y="57"/>
                      <a:pt x="141" y="57"/>
                    </a:cubicBezTo>
                    <a:cubicBezTo>
                      <a:pt x="141" y="57"/>
                      <a:pt x="171" y="51"/>
                      <a:pt x="167" y="83"/>
                    </a:cubicBezTo>
                    <a:cubicBezTo>
                      <a:pt x="167" y="84"/>
                      <a:pt x="167" y="84"/>
                      <a:pt x="167" y="84"/>
                    </a:cubicBezTo>
                    <a:cubicBezTo>
                      <a:pt x="167" y="86"/>
                      <a:pt x="165" y="88"/>
                      <a:pt x="162" y="88"/>
                    </a:cubicBezTo>
                    <a:cubicBezTo>
                      <a:pt x="160" y="88"/>
                      <a:pt x="158" y="86"/>
                      <a:pt x="158" y="83"/>
                    </a:cubicBezTo>
                    <a:cubicBezTo>
                      <a:pt x="158" y="83"/>
                      <a:pt x="162" y="62"/>
                      <a:pt x="141" y="66"/>
                    </a:cubicBezTo>
                    <a:close/>
                    <a:moveTo>
                      <a:pt x="191" y="92"/>
                    </a:moveTo>
                    <a:cubicBezTo>
                      <a:pt x="191" y="92"/>
                      <a:pt x="191" y="92"/>
                      <a:pt x="191" y="92"/>
                    </a:cubicBezTo>
                    <a:cubicBezTo>
                      <a:pt x="191" y="98"/>
                      <a:pt x="188" y="98"/>
                      <a:pt x="185" y="98"/>
                    </a:cubicBezTo>
                    <a:cubicBezTo>
                      <a:pt x="181" y="98"/>
                      <a:pt x="178" y="96"/>
                      <a:pt x="178" y="92"/>
                    </a:cubicBezTo>
                    <a:cubicBezTo>
                      <a:pt x="178" y="88"/>
                      <a:pt x="179" y="85"/>
                      <a:pt x="179" y="85"/>
                    </a:cubicBezTo>
                    <a:cubicBezTo>
                      <a:pt x="180" y="84"/>
                      <a:pt x="183" y="75"/>
                      <a:pt x="177" y="62"/>
                    </a:cubicBezTo>
                    <a:cubicBezTo>
                      <a:pt x="166" y="44"/>
                      <a:pt x="145" y="44"/>
                      <a:pt x="142" y="45"/>
                    </a:cubicBezTo>
                    <a:cubicBezTo>
                      <a:pt x="140" y="46"/>
                      <a:pt x="136" y="46"/>
                      <a:pt x="136" y="46"/>
                    </a:cubicBezTo>
                    <a:cubicBezTo>
                      <a:pt x="132" y="46"/>
                      <a:pt x="129" y="43"/>
                      <a:pt x="129" y="39"/>
                    </a:cubicBezTo>
                    <a:cubicBezTo>
                      <a:pt x="129" y="36"/>
                      <a:pt x="131" y="33"/>
                      <a:pt x="134" y="32"/>
                    </a:cubicBezTo>
                    <a:cubicBezTo>
                      <a:pt x="134" y="32"/>
                      <a:pt x="134" y="32"/>
                      <a:pt x="134" y="32"/>
                    </a:cubicBezTo>
                    <a:cubicBezTo>
                      <a:pt x="135" y="32"/>
                      <a:pt x="135" y="32"/>
                      <a:pt x="135" y="32"/>
                    </a:cubicBezTo>
                    <a:cubicBezTo>
                      <a:pt x="138" y="31"/>
                      <a:pt x="149" y="29"/>
                      <a:pt x="159" y="32"/>
                    </a:cubicBezTo>
                    <a:cubicBezTo>
                      <a:pt x="177" y="36"/>
                      <a:pt x="203" y="54"/>
                      <a:pt x="191" y="92"/>
                    </a:cubicBezTo>
                    <a:close/>
                  </a:path>
                </a:pathLst>
              </a:custGeom>
              <a:solidFill>
                <a:srgbClr val="CC1C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pic>
        <p:nvPicPr>
          <p:cNvPr id="97" name="图片占位符 5"/>
          <p:cNvPicPr>
            <a:picLocks noChangeAspect="1"/>
          </p:cNvPicPr>
          <p:nvPr/>
        </p:nvPicPr>
        <p:blipFill>
          <a:blip r:embed="rId3" cstate="print">
            <a:extLst>
              <a:ext uri="{BEBA8EAE-BF5A-486C-A8C5-ECC9F3942E4B}">
                <a14:imgProps xmlns:a14="http://schemas.microsoft.com/office/drawing/2010/main">
                  <a14:imgLayer r:embed="rId4">
                    <a14:imgEffect>
                      <a14:saturation sat="20000"/>
                    </a14:imgEffect>
                  </a14:imgLayer>
                </a14:imgProps>
              </a:ext>
              <a:ext uri="{28A0092B-C50C-407E-A947-70E740481C1C}">
                <a14:useLocalDpi xmlns:a14="http://schemas.microsoft.com/office/drawing/2010/main" val="0"/>
              </a:ext>
            </a:extLst>
          </a:blip>
          <a:stretch>
            <a:fillRect/>
          </a:stretch>
        </p:blipFill>
        <p:spPr>
          <a:xfrm>
            <a:off x="971600" y="1940818"/>
            <a:ext cx="1436650" cy="1436650"/>
          </a:xfrm>
          <a:prstGeom prst="ellipse">
            <a:avLst/>
          </a:prstGeom>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pic>
      <p:grpSp>
        <p:nvGrpSpPr>
          <p:cNvPr id="82" name="组合 81"/>
          <p:cNvGrpSpPr/>
          <p:nvPr/>
        </p:nvGrpSpPr>
        <p:grpSpPr>
          <a:xfrm>
            <a:off x="3010956" y="392346"/>
            <a:ext cx="3122088" cy="595228"/>
            <a:chOff x="2987824" y="392346"/>
            <a:chExt cx="3122088" cy="595228"/>
          </a:xfrm>
        </p:grpSpPr>
        <p:sp>
          <p:nvSpPr>
            <p:cNvPr id="98" name="文本框 97"/>
            <p:cNvSpPr txBox="1"/>
            <p:nvPr/>
          </p:nvSpPr>
          <p:spPr>
            <a:xfrm>
              <a:off x="3379317" y="392346"/>
              <a:ext cx="2339102" cy="523220"/>
            </a:xfrm>
            <a:prstGeom prst="rect">
              <a:avLst/>
            </a:prstGeom>
            <a:noFill/>
          </p:spPr>
          <p:txBody>
            <a:bodyPr wrap="none" rtlCol="0">
              <a:spAutoFit/>
              <a:scene3d>
                <a:camera prst="orthographicFront"/>
                <a:lightRig rig="threePt" dir="t"/>
              </a:scene3d>
              <a:sp3d contourW="12700"/>
            </a:bodyPr>
            <a:lstStyle/>
            <a:p>
              <a:pPr marL="0" lvl="1" algn="ctr"/>
              <a:r>
                <a:rPr lang="zh-CN" altLang="en-US"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个人成长历程</a:t>
              </a:r>
              <a:endPar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9" name="文本框 26"/>
            <p:cNvSpPr txBox="1"/>
            <p:nvPr/>
          </p:nvSpPr>
          <p:spPr>
            <a:xfrm>
              <a:off x="2987824" y="756742"/>
              <a:ext cx="3122088" cy="230832"/>
            </a:xfrm>
            <a:prstGeom prst="rect">
              <a:avLst/>
            </a:prstGeom>
            <a:noFill/>
          </p:spPr>
          <p:txBody>
            <a:bodyPr wrap="square" rtlCol="0">
              <a:spAutoFit/>
              <a:scene3d>
                <a:camera prst="orthographicFront"/>
                <a:lightRig rig="threePt" dir="t"/>
              </a:scene3d>
              <a:sp3d contourW="12700"/>
            </a:bodyPr>
            <a:lstStyle/>
            <a:p>
              <a:pPr algn="ctr" defTabSz="685165"/>
              <a:r>
                <a:rPr lang="en-US" altLang="zh-CN" sz="900" dirty="0">
                  <a:solidFill>
                    <a:prstClr val="white">
                      <a:lumMod val="6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The user can demonstrate on a projector or computer</a:t>
              </a:r>
            </a:p>
          </p:txBody>
        </p:sp>
      </p:grpSp>
    </p:spTree>
    <p:extLst>
      <p:ext uri="{BB962C8B-B14F-4D97-AF65-F5344CB8AC3E}">
        <p14:creationId xmlns:p14="http://schemas.microsoft.com/office/powerpoint/2010/main" val="304544203"/>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anim calcmode="lin" valueType="num">
                                      <p:cBhvr>
                                        <p:cTn id="8" dur="500" fill="hold"/>
                                        <p:tgtEl>
                                          <p:spTgt spid="97"/>
                                        </p:tgtEl>
                                        <p:attrNameLst>
                                          <p:attrName>ppt_x</p:attrName>
                                        </p:attrNameLst>
                                      </p:cBhvr>
                                      <p:tavLst>
                                        <p:tav tm="0">
                                          <p:val>
                                            <p:strVal val="#ppt_x"/>
                                          </p:val>
                                        </p:tav>
                                        <p:tav tm="100000">
                                          <p:val>
                                            <p:strVal val="#ppt_x"/>
                                          </p:val>
                                        </p:tav>
                                      </p:tavLst>
                                    </p:anim>
                                    <p:anim calcmode="lin" valueType="num">
                                      <p:cBhvr>
                                        <p:cTn id="9" dur="500" fill="hold"/>
                                        <p:tgtEl>
                                          <p:spTgt spid="9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childTnLst>
                          </p:cTn>
                        </p:par>
                        <p:par>
                          <p:cTn id="14" fill="hold">
                            <p:stCondLst>
                              <p:cond delay="1000"/>
                            </p:stCondLst>
                            <p:childTnLst>
                              <p:par>
                                <p:cTn id="15" presetID="37" presetClass="entr" presetSubtype="0" fill="hold" nodeType="after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500"/>
                                        <p:tgtEl>
                                          <p:spTgt spid="81"/>
                                        </p:tgtEl>
                                      </p:cBhvr>
                                    </p:animEffect>
                                    <p:anim calcmode="lin" valueType="num">
                                      <p:cBhvr>
                                        <p:cTn id="18" dur="500" fill="hold"/>
                                        <p:tgtEl>
                                          <p:spTgt spid="81"/>
                                        </p:tgtEl>
                                        <p:attrNameLst>
                                          <p:attrName>ppt_x</p:attrName>
                                        </p:attrNameLst>
                                      </p:cBhvr>
                                      <p:tavLst>
                                        <p:tav tm="0">
                                          <p:val>
                                            <p:strVal val="#ppt_x"/>
                                          </p:val>
                                        </p:tav>
                                        <p:tav tm="100000">
                                          <p:val>
                                            <p:strVal val="#ppt_x"/>
                                          </p:val>
                                        </p:tav>
                                      </p:tavLst>
                                    </p:anim>
                                    <p:anim calcmode="lin" valueType="num">
                                      <p:cBhvr>
                                        <p:cTn id="19" dur="450" decel="100000" fill="hold"/>
                                        <p:tgtEl>
                                          <p:spTgt spid="81"/>
                                        </p:tgtEl>
                                        <p:attrNameLst>
                                          <p:attrName>ppt_y</p:attrName>
                                        </p:attrNameLst>
                                      </p:cBhvr>
                                      <p:tavLst>
                                        <p:tav tm="0">
                                          <p:val>
                                            <p:strVal val="#ppt_y+1"/>
                                          </p:val>
                                        </p:tav>
                                        <p:tav tm="100000">
                                          <p:val>
                                            <p:strVal val="#ppt_y-.03"/>
                                          </p:val>
                                        </p:tav>
                                      </p:tavLst>
                                    </p:anim>
                                    <p:anim calcmode="lin" valueType="num">
                                      <p:cBhvr>
                                        <p:cTn id="20" dur="50" accel="100000" fill="hold">
                                          <p:stCondLst>
                                            <p:cond delay="450"/>
                                          </p:stCondLst>
                                        </p:cTn>
                                        <p:tgtEl>
                                          <p:spTgt spid="81"/>
                                        </p:tgtEl>
                                        <p:attrNameLst>
                                          <p:attrName>ppt_y</p:attrName>
                                        </p:attrNameLst>
                                      </p:cBhvr>
                                      <p:tavLst>
                                        <p:tav tm="0">
                                          <p:val>
                                            <p:strVal val="#ppt_y-.03"/>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p:cTn id="24" dur="500" fill="hold"/>
                                        <p:tgtEl>
                                          <p:spTgt spid="60"/>
                                        </p:tgtEl>
                                        <p:attrNameLst>
                                          <p:attrName>ppt_w</p:attrName>
                                        </p:attrNameLst>
                                      </p:cBhvr>
                                      <p:tavLst>
                                        <p:tav tm="0">
                                          <p:val>
                                            <p:fltVal val="0"/>
                                          </p:val>
                                        </p:tav>
                                        <p:tav tm="100000">
                                          <p:val>
                                            <p:strVal val="#ppt_w"/>
                                          </p:val>
                                        </p:tav>
                                      </p:tavLst>
                                    </p:anim>
                                    <p:anim calcmode="lin" valueType="num">
                                      <p:cBhvr>
                                        <p:cTn id="25" dur="500" fill="hold"/>
                                        <p:tgtEl>
                                          <p:spTgt spid="60"/>
                                        </p:tgtEl>
                                        <p:attrNameLst>
                                          <p:attrName>ppt_h</p:attrName>
                                        </p:attrNameLst>
                                      </p:cBhvr>
                                      <p:tavLst>
                                        <p:tav tm="0">
                                          <p:val>
                                            <p:fltVal val="0"/>
                                          </p:val>
                                        </p:tav>
                                        <p:tav tm="100000">
                                          <p:val>
                                            <p:strVal val="#ppt_h"/>
                                          </p:val>
                                        </p:tav>
                                      </p:tavLst>
                                    </p:anim>
                                    <p:animEffect transition="in" filter="fade">
                                      <p:cBhvr>
                                        <p:cTn id="26" dur="500"/>
                                        <p:tgtEl>
                                          <p:spTgt spid="60"/>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250"/>
                                        <p:tgtEl>
                                          <p:spTgt spid="52"/>
                                        </p:tgtEl>
                                      </p:cBhvr>
                                    </p:animEffect>
                                  </p:childTnLst>
                                </p:cTn>
                              </p:par>
                            </p:childTnLst>
                          </p:cTn>
                        </p:par>
                        <p:par>
                          <p:cTn id="31" fill="hold">
                            <p:stCondLst>
                              <p:cond delay="2250"/>
                            </p:stCondLst>
                            <p:childTnLst>
                              <p:par>
                                <p:cTn id="32" presetID="10" presetClass="entr" presetSubtype="0" fill="hold" grpId="0" nodeType="after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fade">
                                      <p:cBhvr>
                                        <p:cTn id="34" dur="250"/>
                                        <p:tgtEl>
                                          <p:spTgt spid="53"/>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fade">
                                      <p:cBhvr>
                                        <p:cTn id="38" dur="250"/>
                                        <p:tgtEl>
                                          <p:spTgt spid="54"/>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250"/>
                                        <p:tgtEl>
                                          <p:spTgt spid="55"/>
                                        </p:tgtEl>
                                      </p:cBhvr>
                                    </p:animEffect>
                                  </p:childTnLst>
                                </p:cTn>
                              </p:par>
                            </p:childTnLst>
                          </p:cTn>
                        </p:par>
                        <p:par>
                          <p:cTn id="43" fill="hold">
                            <p:stCondLst>
                              <p:cond delay="3000"/>
                            </p:stCondLst>
                            <p:childTnLst>
                              <p:par>
                                <p:cTn id="44" presetID="53" presetClass="entr" presetSubtype="16" fill="hold" grpId="0" nodeType="afterEffect">
                                  <p:stCondLst>
                                    <p:cond delay="0"/>
                                  </p:stCondLst>
                                  <p:childTnLst>
                                    <p:set>
                                      <p:cBhvr>
                                        <p:cTn id="45" dur="1" fill="hold">
                                          <p:stCondLst>
                                            <p:cond delay="0"/>
                                          </p:stCondLst>
                                        </p:cTn>
                                        <p:tgtEl>
                                          <p:spTgt spid="61"/>
                                        </p:tgtEl>
                                        <p:attrNameLst>
                                          <p:attrName>style.visibility</p:attrName>
                                        </p:attrNameLst>
                                      </p:cBhvr>
                                      <p:to>
                                        <p:strVal val="visible"/>
                                      </p:to>
                                    </p:set>
                                    <p:anim calcmode="lin" valueType="num">
                                      <p:cBhvr>
                                        <p:cTn id="46" dur="250" fill="hold"/>
                                        <p:tgtEl>
                                          <p:spTgt spid="61"/>
                                        </p:tgtEl>
                                        <p:attrNameLst>
                                          <p:attrName>ppt_w</p:attrName>
                                        </p:attrNameLst>
                                      </p:cBhvr>
                                      <p:tavLst>
                                        <p:tav tm="0">
                                          <p:val>
                                            <p:fltVal val="0"/>
                                          </p:val>
                                        </p:tav>
                                        <p:tav tm="100000">
                                          <p:val>
                                            <p:strVal val="#ppt_w"/>
                                          </p:val>
                                        </p:tav>
                                      </p:tavLst>
                                    </p:anim>
                                    <p:anim calcmode="lin" valueType="num">
                                      <p:cBhvr>
                                        <p:cTn id="47" dur="250" fill="hold"/>
                                        <p:tgtEl>
                                          <p:spTgt spid="61"/>
                                        </p:tgtEl>
                                        <p:attrNameLst>
                                          <p:attrName>ppt_h</p:attrName>
                                        </p:attrNameLst>
                                      </p:cBhvr>
                                      <p:tavLst>
                                        <p:tav tm="0">
                                          <p:val>
                                            <p:fltVal val="0"/>
                                          </p:val>
                                        </p:tav>
                                        <p:tav tm="100000">
                                          <p:val>
                                            <p:strVal val="#ppt_h"/>
                                          </p:val>
                                        </p:tav>
                                      </p:tavLst>
                                    </p:anim>
                                    <p:animEffect transition="in" filter="fade">
                                      <p:cBhvr>
                                        <p:cTn id="48" dur="250"/>
                                        <p:tgtEl>
                                          <p:spTgt spid="61"/>
                                        </p:tgtEl>
                                      </p:cBhvr>
                                    </p:animEffect>
                                  </p:childTnLst>
                                </p:cTn>
                              </p:par>
                            </p:childTnLst>
                          </p:cTn>
                        </p:par>
                        <p:par>
                          <p:cTn id="49" fill="hold">
                            <p:stCondLst>
                              <p:cond delay="3250"/>
                            </p:stCondLst>
                            <p:childTnLst>
                              <p:par>
                                <p:cTn id="50" presetID="22" presetClass="entr" presetSubtype="8" fill="hold" grpId="0" nodeType="after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wipe(left)">
                                      <p:cBhvr>
                                        <p:cTn id="52" dur="250"/>
                                        <p:tgtEl>
                                          <p:spTgt spid="56"/>
                                        </p:tgtEl>
                                      </p:cBhvr>
                                    </p:animEffect>
                                  </p:childTnLst>
                                </p:cTn>
                              </p:par>
                            </p:childTnLst>
                          </p:cTn>
                        </p:par>
                        <p:par>
                          <p:cTn id="53" fill="hold">
                            <p:stCondLst>
                              <p:cond delay="3500"/>
                            </p:stCondLst>
                            <p:childTnLst>
                              <p:par>
                                <p:cTn id="54" presetID="53" presetClass="entr" presetSubtype="16" fill="hold" nodeType="afterEffect">
                                  <p:stCondLst>
                                    <p:cond delay="0"/>
                                  </p:stCondLst>
                                  <p:childTnLst>
                                    <p:set>
                                      <p:cBhvr>
                                        <p:cTn id="55" dur="1" fill="hold">
                                          <p:stCondLst>
                                            <p:cond delay="0"/>
                                          </p:stCondLst>
                                        </p:cTn>
                                        <p:tgtEl>
                                          <p:spTgt spid="65"/>
                                        </p:tgtEl>
                                        <p:attrNameLst>
                                          <p:attrName>style.visibility</p:attrName>
                                        </p:attrNameLst>
                                      </p:cBhvr>
                                      <p:to>
                                        <p:strVal val="visible"/>
                                      </p:to>
                                    </p:set>
                                    <p:anim calcmode="lin" valueType="num">
                                      <p:cBhvr>
                                        <p:cTn id="56" dur="250" fill="hold"/>
                                        <p:tgtEl>
                                          <p:spTgt spid="65"/>
                                        </p:tgtEl>
                                        <p:attrNameLst>
                                          <p:attrName>ppt_w</p:attrName>
                                        </p:attrNameLst>
                                      </p:cBhvr>
                                      <p:tavLst>
                                        <p:tav tm="0">
                                          <p:val>
                                            <p:fltVal val="0"/>
                                          </p:val>
                                        </p:tav>
                                        <p:tav tm="100000">
                                          <p:val>
                                            <p:strVal val="#ppt_w"/>
                                          </p:val>
                                        </p:tav>
                                      </p:tavLst>
                                    </p:anim>
                                    <p:anim calcmode="lin" valueType="num">
                                      <p:cBhvr>
                                        <p:cTn id="57" dur="250" fill="hold"/>
                                        <p:tgtEl>
                                          <p:spTgt spid="65"/>
                                        </p:tgtEl>
                                        <p:attrNameLst>
                                          <p:attrName>ppt_h</p:attrName>
                                        </p:attrNameLst>
                                      </p:cBhvr>
                                      <p:tavLst>
                                        <p:tav tm="0">
                                          <p:val>
                                            <p:fltVal val="0"/>
                                          </p:val>
                                        </p:tav>
                                        <p:tav tm="100000">
                                          <p:val>
                                            <p:strVal val="#ppt_h"/>
                                          </p:val>
                                        </p:tav>
                                      </p:tavLst>
                                    </p:anim>
                                    <p:animEffect transition="in" filter="fade">
                                      <p:cBhvr>
                                        <p:cTn id="58" dur="250"/>
                                        <p:tgtEl>
                                          <p:spTgt spid="65"/>
                                        </p:tgtEl>
                                      </p:cBhvr>
                                    </p:animEffect>
                                  </p:childTnLst>
                                </p:cTn>
                              </p:par>
                            </p:childTnLst>
                          </p:cTn>
                        </p:par>
                        <p:par>
                          <p:cTn id="59" fill="hold">
                            <p:stCondLst>
                              <p:cond delay="3750"/>
                            </p:stCondLst>
                            <p:childTnLst>
                              <p:par>
                                <p:cTn id="60" presetID="53" presetClass="entr" presetSubtype="16" fill="hold" grpId="0" nodeType="after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p:cTn id="62" dur="250" fill="hold"/>
                                        <p:tgtEl>
                                          <p:spTgt spid="62"/>
                                        </p:tgtEl>
                                        <p:attrNameLst>
                                          <p:attrName>ppt_w</p:attrName>
                                        </p:attrNameLst>
                                      </p:cBhvr>
                                      <p:tavLst>
                                        <p:tav tm="0">
                                          <p:val>
                                            <p:fltVal val="0"/>
                                          </p:val>
                                        </p:tav>
                                        <p:tav tm="100000">
                                          <p:val>
                                            <p:strVal val="#ppt_w"/>
                                          </p:val>
                                        </p:tav>
                                      </p:tavLst>
                                    </p:anim>
                                    <p:anim calcmode="lin" valueType="num">
                                      <p:cBhvr>
                                        <p:cTn id="63" dur="250" fill="hold"/>
                                        <p:tgtEl>
                                          <p:spTgt spid="62"/>
                                        </p:tgtEl>
                                        <p:attrNameLst>
                                          <p:attrName>ppt_h</p:attrName>
                                        </p:attrNameLst>
                                      </p:cBhvr>
                                      <p:tavLst>
                                        <p:tav tm="0">
                                          <p:val>
                                            <p:fltVal val="0"/>
                                          </p:val>
                                        </p:tav>
                                        <p:tav tm="100000">
                                          <p:val>
                                            <p:strVal val="#ppt_h"/>
                                          </p:val>
                                        </p:tav>
                                      </p:tavLst>
                                    </p:anim>
                                    <p:animEffect transition="in" filter="fade">
                                      <p:cBhvr>
                                        <p:cTn id="64" dur="250"/>
                                        <p:tgtEl>
                                          <p:spTgt spid="62"/>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wipe(left)">
                                      <p:cBhvr>
                                        <p:cTn id="68" dur="250"/>
                                        <p:tgtEl>
                                          <p:spTgt spid="57"/>
                                        </p:tgtEl>
                                      </p:cBhvr>
                                    </p:animEffect>
                                  </p:childTnLst>
                                </p:cTn>
                              </p:par>
                            </p:childTnLst>
                          </p:cTn>
                        </p:par>
                        <p:par>
                          <p:cTn id="69" fill="hold">
                            <p:stCondLst>
                              <p:cond delay="4250"/>
                            </p:stCondLst>
                            <p:childTnLst>
                              <p:par>
                                <p:cTn id="70" presetID="53" presetClass="entr" presetSubtype="16" fill="hold" nodeType="afterEffect">
                                  <p:stCondLst>
                                    <p:cond delay="0"/>
                                  </p:stCondLst>
                                  <p:childTnLst>
                                    <p:set>
                                      <p:cBhvr>
                                        <p:cTn id="71" dur="1" fill="hold">
                                          <p:stCondLst>
                                            <p:cond delay="0"/>
                                          </p:stCondLst>
                                        </p:cTn>
                                        <p:tgtEl>
                                          <p:spTgt spid="69"/>
                                        </p:tgtEl>
                                        <p:attrNameLst>
                                          <p:attrName>style.visibility</p:attrName>
                                        </p:attrNameLst>
                                      </p:cBhvr>
                                      <p:to>
                                        <p:strVal val="visible"/>
                                      </p:to>
                                    </p:set>
                                    <p:anim calcmode="lin" valueType="num">
                                      <p:cBhvr>
                                        <p:cTn id="72" dur="250" fill="hold"/>
                                        <p:tgtEl>
                                          <p:spTgt spid="69"/>
                                        </p:tgtEl>
                                        <p:attrNameLst>
                                          <p:attrName>ppt_w</p:attrName>
                                        </p:attrNameLst>
                                      </p:cBhvr>
                                      <p:tavLst>
                                        <p:tav tm="0">
                                          <p:val>
                                            <p:fltVal val="0"/>
                                          </p:val>
                                        </p:tav>
                                        <p:tav tm="100000">
                                          <p:val>
                                            <p:strVal val="#ppt_w"/>
                                          </p:val>
                                        </p:tav>
                                      </p:tavLst>
                                    </p:anim>
                                    <p:anim calcmode="lin" valueType="num">
                                      <p:cBhvr>
                                        <p:cTn id="73" dur="250" fill="hold"/>
                                        <p:tgtEl>
                                          <p:spTgt spid="69"/>
                                        </p:tgtEl>
                                        <p:attrNameLst>
                                          <p:attrName>ppt_h</p:attrName>
                                        </p:attrNameLst>
                                      </p:cBhvr>
                                      <p:tavLst>
                                        <p:tav tm="0">
                                          <p:val>
                                            <p:fltVal val="0"/>
                                          </p:val>
                                        </p:tav>
                                        <p:tav tm="100000">
                                          <p:val>
                                            <p:strVal val="#ppt_h"/>
                                          </p:val>
                                        </p:tav>
                                      </p:tavLst>
                                    </p:anim>
                                    <p:animEffect transition="in" filter="fade">
                                      <p:cBhvr>
                                        <p:cTn id="74" dur="250"/>
                                        <p:tgtEl>
                                          <p:spTgt spid="69"/>
                                        </p:tgtEl>
                                      </p:cBhvr>
                                    </p:animEffect>
                                  </p:childTnLst>
                                </p:cTn>
                              </p:par>
                            </p:childTnLst>
                          </p:cTn>
                        </p:par>
                        <p:par>
                          <p:cTn id="75" fill="hold">
                            <p:stCondLst>
                              <p:cond delay="4500"/>
                            </p:stCondLst>
                            <p:childTnLst>
                              <p:par>
                                <p:cTn id="76" presetID="53" presetClass="entr" presetSubtype="16" fill="hold" grpId="0" nodeType="afterEffect">
                                  <p:stCondLst>
                                    <p:cond delay="0"/>
                                  </p:stCondLst>
                                  <p:childTnLst>
                                    <p:set>
                                      <p:cBhvr>
                                        <p:cTn id="77" dur="1" fill="hold">
                                          <p:stCondLst>
                                            <p:cond delay="0"/>
                                          </p:stCondLst>
                                        </p:cTn>
                                        <p:tgtEl>
                                          <p:spTgt spid="63"/>
                                        </p:tgtEl>
                                        <p:attrNameLst>
                                          <p:attrName>style.visibility</p:attrName>
                                        </p:attrNameLst>
                                      </p:cBhvr>
                                      <p:to>
                                        <p:strVal val="visible"/>
                                      </p:to>
                                    </p:set>
                                    <p:anim calcmode="lin" valueType="num">
                                      <p:cBhvr>
                                        <p:cTn id="78" dur="250" fill="hold"/>
                                        <p:tgtEl>
                                          <p:spTgt spid="63"/>
                                        </p:tgtEl>
                                        <p:attrNameLst>
                                          <p:attrName>ppt_w</p:attrName>
                                        </p:attrNameLst>
                                      </p:cBhvr>
                                      <p:tavLst>
                                        <p:tav tm="0">
                                          <p:val>
                                            <p:fltVal val="0"/>
                                          </p:val>
                                        </p:tav>
                                        <p:tav tm="100000">
                                          <p:val>
                                            <p:strVal val="#ppt_w"/>
                                          </p:val>
                                        </p:tav>
                                      </p:tavLst>
                                    </p:anim>
                                    <p:anim calcmode="lin" valueType="num">
                                      <p:cBhvr>
                                        <p:cTn id="79" dur="250" fill="hold"/>
                                        <p:tgtEl>
                                          <p:spTgt spid="63"/>
                                        </p:tgtEl>
                                        <p:attrNameLst>
                                          <p:attrName>ppt_h</p:attrName>
                                        </p:attrNameLst>
                                      </p:cBhvr>
                                      <p:tavLst>
                                        <p:tav tm="0">
                                          <p:val>
                                            <p:fltVal val="0"/>
                                          </p:val>
                                        </p:tav>
                                        <p:tav tm="100000">
                                          <p:val>
                                            <p:strVal val="#ppt_h"/>
                                          </p:val>
                                        </p:tav>
                                      </p:tavLst>
                                    </p:anim>
                                    <p:animEffect transition="in" filter="fade">
                                      <p:cBhvr>
                                        <p:cTn id="80" dur="250"/>
                                        <p:tgtEl>
                                          <p:spTgt spid="63"/>
                                        </p:tgtEl>
                                      </p:cBhvr>
                                    </p:animEffect>
                                  </p:childTnLst>
                                </p:cTn>
                              </p:par>
                            </p:childTnLst>
                          </p:cTn>
                        </p:par>
                        <p:par>
                          <p:cTn id="81" fill="hold">
                            <p:stCondLst>
                              <p:cond delay="4750"/>
                            </p:stCondLst>
                            <p:childTnLst>
                              <p:par>
                                <p:cTn id="82" presetID="22" presetClass="entr" presetSubtype="8" fill="hold" grpId="0" nodeType="after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wipe(left)">
                                      <p:cBhvr>
                                        <p:cTn id="84" dur="250"/>
                                        <p:tgtEl>
                                          <p:spTgt spid="58"/>
                                        </p:tgtEl>
                                      </p:cBhvr>
                                    </p:animEffect>
                                  </p:childTnLst>
                                </p:cTn>
                              </p:par>
                            </p:childTnLst>
                          </p:cTn>
                        </p:par>
                        <p:par>
                          <p:cTn id="85" fill="hold">
                            <p:stCondLst>
                              <p:cond delay="5000"/>
                            </p:stCondLst>
                            <p:childTnLst>
                              <p:par>
                                <p:cTn id="86" presetID="53" presetClass="entr" presetSubtype="16" fill="hold" nodeType="after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p:cTn id="88" dur="250" fill="hold"/>
                                        <p:tgtEl>
                                          <p:spTgt spid="73"/>
                                        </p:tgtEl>
                                        <p:attrNameLst>
                                          <p:attrName>ppt_w</p:attrName>
                                        </p:attrNameLst>
                                      </p:cBhvr>
                                      <p:tavLst>
                                        <p:tav tm="0">
                                          <p:val>
                                            <p:fltVal val="0"/>
                                          </p:val>
                                        </p:tav>
                                        <p:tav tm="100000">
                                          <p:val>
                                            <p:strVal val="#ppt_w"/>
                                          </p:val>
                                        </p:tav>
                                      </p:tavLst>
                                    </p:anim>
                                    <p:anim calcmode="lin" valueType="num">
                                      <p:cBhvr>
                                        <p:cTn id="89" dur="250" fill="hold"/>
                                        <p:tgtEl>
                                          <p:spTgt spid="73"/>
                                        </p:tgtEl>
                                        <p:attrNameLst>
                                          <p:attrName>ppt_h</p:attrName>
                                        </p:attrNameLst>
                                      </p:cBhvr>
                                      <p:tavLst>
                                        <p:tav tm="0">
                                          <p:val>
                                            <p:fltVal val="0"/>
                                          </p:val>
                                        </p:tav>
                                        <p:tav tm="100000">
                                          <p:val>
                                            <p:strVal val="#ppt_h"/>
                                          </p:val>
                                        </p:tav>
                                      </p:tavLst>
                                    </p:anim>
                                    <p:animEffect transition="in" filter="fade">
                                      <p:cBhvr>
                                        <p:cTn id="90" dur="250"/>
                                        <p:tgtEl>
                                          <p:spTgt spid="73"/>
                                        </p:tgtEl>
                                      </p:cBhvr>
                                    </p:animEffect>
                                  </p:childTnLst>
                                </p:cTn>
                              </p:par>
                            </p:childTnLst>
                          </p:cTn>
                        </p:par>
                        <p:par>
                          <p:cTn id="91" fill="hold">
                            <p:stCondLst>
                              <p:cond delay="5250"/>
                            </p:stCondLst>
                            <p:childTnLst>
                              <p:par>
                                <p:cTn id="92" presetID="53" presetClass="entr" presetSubtype="16" fill="hold" grpId="0" nodeType="afterEffect">
                                  <p:stCondLst>
                                    <p:cond delay="0"/>
                                  </p:stCondLst>
                                  <p:childTnLst>
                                    <p:set>
                                      <p:cBhvr>
                                        <p:cTn id="93" dur="1" fill="hold">
                                          <p:stCondLst>
                                            <p:cond delay="0"/>
                                          </p:stCondLst>
                                        </p:cTn>
                                        <p:tgtEl>
                                          <p:spTgt spid="64"/>
                                        </p:tgtEl>
                                        <p:attrNameLst>
                                          <p:attrName>style.visibility</p:attrName>
                                        </p:attrNameLst>
                                      </p:cBhvr>
                                      <p:to>
                                        <p:strVal val="visible"/>
                                      </p:to>
                                    </p:set>
                                    <p:anim calcmode="lin" valueType="num">
                                      <p:cBhvr>
                                        <p:cTn id="94" dur="250" fill="hold"/>
                                        <p:tgtEl>
                                          <p:spTgt spid="64"/>
                                        </p:tgtEl>
                                        <p:attrNameLst>
                                          <p:attrName>ppt_w</p:attrName>
                                        </p:attrNameLst>
                                      </p:cBhvr>
                                      <p:tavLst>
                                        <p:tav tm="0">
                                          <p:val>
                                            <p:fltVal val="0"/>
                                          </p:val>
                                        </p:tav>
                                        <p:tav tm="100000">
                                          <p:val>
                                            <p:strVal val="#ppt_w"/>
                                          </p:val>
                                        </p:tav>
                                      </p:tavLst>
                                    </p:anim>
                                    <p:anim calcmode="lin" valueType="num">
                                      <p:cBhvr>
                                        <p:cTn id="95" dur="250" fill="hold"/>
                                        <p:tgtEl>
                                          <p:spTgt spid="64"/>
                                        </p:tgtEl>
                                        <p:attrNameLst>
                                          <p:attrName>ppt_h</p:attrName>
                                        </p:attrNameLst>
                                      </p:cBhvr>
                                      <p:tavLst>
                                        <p:tav tm="0">
                                          <p:val>
                                            <p:fltVal val="0"/>
                                          </p:val>
                                        </p:tav>
                                        <p:tav tm="100000">
                                          <p:val>
                                            <p:strVal val="#ppt_h"/>
                                          </p:val>
                                        </p:tav>
                                      </p:tavLst>
                                    </p:anim>
                                    <p:animEffect transition="in" filter="fade">
                                      <p:cBhvr>
                                        <p:cTn id="96" dur="250"/>
                                        <p:tgtEl>
                                          <p:spTgt spid="64"/>
                                        </p:tgtEl>
                                      </p:cBhvr>
                                    </p:animEffect>
                                  </p:childTnLst>
                                </p:cTn>
                              </p:par>
                            </p:childTnLst>
                          </p:cTn>
                        </p:par>
                        <p:par>
                          <p:cTn id="97" fill="hold">
                            <p:stCondLst>
                              <p:cond delay="5500"/>
                            </p:stCondLst>
                            <p:childTnLst>
                              <p:par>
                                <p:cTn id="98" presetID="22" presetClass="entr" presetSubtype="8" fill="hold" grpId="0" nodeType="afterEffect">
                                  <p:stCondLst>
                                    <p:cond delay="0"/>
                                  </p:stCondLst>
                                  <p:childTnLst>
                                    <p:set>
                                      <p:cBhvr>
                                        <p:cTn id="99" dur="1" fill="hold">
                                          <p:stCondLst>
                                            <p:cond delay="0"/>
                                          </p:stCondLst>
                                        </p:cTn>
                                        <p:tgtEl>
                                          <p:spTgt spid="59"/>
                                        </p:tgtEl>
                                        <p:attrNameLst>
                                          <p:attrName>style.visibility</p:attrName>
                                        </p:attrNameLst>
                                      </p:cBhvr>
                                      <p:to>
                                        <p:strVal val="visible"/>
                                      </p:to>
                                    </p:set>
                                    <p:animEffect transition="in" filter="wipe(left)">
                                      <p:cBhvr>
                                        <p:cTn id="100" dur="250"/>
                                        <p:tgtEl>
                                          <p:spTgt spid="59"/>
                                        </p:tgtEl>
                                      </p:cBhvr>
                                    </p:animEffect>
                                  </p:childTnLst>
                                </p:cTn>
                              </p:par>
                            </p:childTnLst>
                          </p:cTn>
                        </p:par>
                        <p:par>
                          <p:cTn id="101" fill="hold">
                            <p:stCondLst>
                              <p:cond delay="5750"/>
                            </p:stCondLst>
                            <p:childTnLst>
                              <p:par>
                                <p:cTn id="102" presetID="53" presetClass="entr" presetSubtype="16" fill="hold" nodeType="afterEffect">
                                  <p:stCondLst>
                                    <p:cond delay="0"/>
                                  </p:stCondLst>
                                  <p:childTnLst>
                                    <p:set>
                                      <p:cBhvr>
                                        <p:cTn id="103" dur="1" fill="hold">
                                          <p:stCondLst>
                                            <p:cond delay="0"/>
                                          </p:stCondLst>
                                        </p:cTn>
                                        <p:tgtEl>
                                          <p:spTgt spid="77"/>
                                        </p:tgtEl>
                                        <p:attrNameLst>
                                          <p:attrName>style.visibility</p:attrName>
                                        </p:attrNameLst>
                                      </p:cBhvr>
                                      <p:to>
                                        <p:strVal val="visible"/>
                                      </p:to>
                                    </p:set>
                                    <p:anim calcmode="lin" valueType="num">
                                      <p:cBhvr>
                                        <p:cTn id="104" dur="250" fill="hold"/>
                                        <p:tgtEl>
                                          <p:spTgt spid="77"/>
                                        </p:tgtEl>
                                        <p:attrNameLst>
                                          <p:attrName>ppt_w</p:attrName>
                                        </p:attrNameLst>
                                      </p:cBhvr>
                                      <p:tavLst>
                                        <p:tav tm="0">
                                          <p:val>
                                            <p:fltVal val="0"/>
                                          </p:val>
                                        </p:tav>
                                        <p:tav tm="100000">
                                          <p:val>
                                            <p:strVal val="#ppt_w"/>
                                          </p:val>
                                        </p:tav>
                                      </p:tavLst>
                                    </p:anim>
                                    <p:anim calcmode="lin" valueType="num">
                                      <p:cBhvr>
                                        <p:cTn id="105" dur="250" fill="hold"/>
                                        <p:tgtEl>
                                          <p:spTgt spid="77"/>
                                        </p:tgtEl>
                                        <p:attrNameLst>
                                          <p:attrName>ppt_h</p:attrName>
                                        </p:attrNameLst>
                                      </p:cBhvr>
                                      <p:tavLst>
                                        <p:tav tm="0">
                                          <p:val>
                                            <p:fltVal val="0"/>
                                          </p:val>
                                        </p:tav>
                                        <p:tav tm="100000">
                                          <p:val>
                                            <p:strVal val="#ppt_h"/>
                                          </p:val>
                                        </p:tav>
                                      </p:tavLst>
                                    </p:anim>
                                    <p:animEffect transition="in" filter="fade">
                                      <p:cBhvr>
                                        <p:cTn id="106" dur="250"/>
                                        <p:tgtEl>
                                          <p:spTgt spid="77"/>
                                        </p:tgtEl>
                                      </p:cBhvr>
                                    </p:animEffect>
                                  </p:childTnLst>
                                </p:cTn>
                              </p:par>
                            </p:childTnLst>
                          </p:cTn>
                        </p:par>
                        <p:par>
                          <p:cTn id="107" fill="hold">
                            <p:stCondLst>
                              <p:cond delay="6000"/>
                            </p:stCondLst>
                            <p:childTnLst>
                              <p:par>
                                <p:cTn id="108" presetID="37" presetClass="entr" presetSubtype="0" fill="hold" nodeType="afterEffect">
                                  <p:stCondLst>
                                    <p:cond delay="0"/>
                                  </p:stCondLst>
                                  <p:childTnLst>
                                    <p:set>
                                      <p:cBhvr>
                                        <p:cTn id="109" dur="1" fill="hold">
                                          <p:stCondLst>
                                            <p:cond delay="0"/>
                                          </p:stCondLst>
                                        </p:cTn>
                                        <p:tgtEl>
                                          <p:spTgt spid="38"/>
                                        </p:tgtEl>
                                        <p:attrNameLst>
                                          <p:attrName>style.visibility</p:attrName>
                                        </p:attrNameLst>
                                      </p:cBhvr>
                                      <p:to>
                                        <p:strVal val="visible"/>
                                      </p:to>
                                    </p:set>
                                    <p:animEffect transition="in" filter="fade">
                                      <p:cBhvr>
                                        <p:cTn id="110" dur="500"/>
                                        <p:tgtEl>
                                          <p:spTgt spid="38"/>
                                        </p:tgtEl>
                                      </p:cBhvr>
                                    </p:animEffect>
                                    <p:anim calcmode="lin" valueType="num">
                                      <p:cBhvr>
                                        <p:cTn id="111" dur="500" fill="hold"/>
                                        <p:tgtEl>
                                          <p:spTgt spid="38"/>
                                        </p:tgtEl>
                                        <p:attrNameLst>
                                          <p:attrName>ppt_x</p:attrName>
                                        </p:attrNameLst>
                                      </p:cBhvr>
                                      <p:tavLst>
                                        <p:tav tm="0">
                                          <p:val>
                                            <p:strVal val="#ppt_x"/>
                                          </p:val>
                                        </p:tav>
                                        <p:tav tm="100000">
                                          <p:val>
                                            <p:strVal val="#ppt_x"/>
                                          </p:val>
                                        </p:tav>
                                      </p:tavLst>
                                    </p:anim>
                                    <p:anim calcmode="lin" valueType="num">
                                      <p:cBhvr>
                                        <p:cTn id="112" dur="450" decel="100000" fill="hold"/>
                                        <p:tgtEl>
                                          <p:spTgt spid="38"/>
                                        </p:tgtEl>
                                        <p:attrNameLst>
                                          <p:attrName>ppt_y</p:attrName>
                                        </p:attrNameLst>
                                      </p:cBhvr>
                                      <p:tavLst>
                                        <p:tav tm="0">
                                          <p:val>
                                            <p:strVal val="#ppt_y+1"/>
                                          </p:val>
                                        </p:tav>
                                        <p:tav tm="100000">
                                          <p:val>
                                            <p:strVal val="#ppt_y-.03"/>
                                          </p:val>
                                        </p:tav>
                                      </p:tavLst>
                                    </p:anim>
                                    <p:anim calcmode="lin" valueType="num">
                                      <p:cBhvr>
                                        <p:cTn id="113" dur="50" accel="100000" fill="hold">
                                          <p:stCondLst>
                                            <p:cond delay="450"/>
                                          </p:stCondLst>
                                        </p:cTn>
                                        <p:tgtEl>
                                          <p:spTgt spid="38"/>
                                        </p:tgtEl>
                                        <p:attrNameLst>
                                          <p:attrName>ppt_y</p:attrName>
                                        </p:attrNameLst>
                                      </p:cBhvr>
                                      <p:tavLst>
                                        <p:tav tm="0">
                                          <p:val>
                                            <p:strVal val="#ppt_y-.03"/>
                                          </p:val>
                                        </p:tav>
                                        <p:tav tm="100000">
                                          <p:val>
                                            <p:strVal val="#ppt_y"/>
                                          </p:val>
                                        </p:tav>
                                      </p:tavLst>
                                    </p:anim>
                                  </p:childTnLst>
                                </p:cTn>
                              </p:par>
                            </p:childTnLst>
                          </p:cTn>
                        </p:par>
                        <p:par>
                          <p:cTn id="114" fill="hold">
                            <p:stCondLst>
                              <p:cond delay="6500"/>
                            </p:stCondLst>
                            <p:childTnLst>
                              <p:par>
                                <p:cTn id="115" presetID="37" presetClass="entr" presetSubtype="0" fill="hold" grpId="0" nodeType="after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fade">
                                      <p:cBhvr>
                                        <p:cTn id="117" dur="500"/>
                                        <p:tgtEl>
                                          <p:spTgt spid="39"/>
                                        </p:tgtEl>
                                      </p:cBhvr>
                                    </p:animEffect>
                                    <p:anim calcmode="lin" valueType="num">
                                      <p:cBhvr>
                                        <p:cTn id="118" dur="500" fill="hold"/>
                                        <p:tgtEl>
                                          <p:spTgt spid="39"/>
                                        </p:tgtEl>
                                        <p:attrNameLst>
                                          <p:attrName>ppt_x</p:attrName>
                                        </p:attrNameLst>
                                      </p:cBhvr>
                                      <p:tavLst>
                                        <p:tav tm="0">
                                          <p:val>
                                            <p:strVal val="#ppt_x"/>
                                          </p:val>
                                        </p:tav>
                                        <p:tav tm="100000">
                                          <p:val>
                                            <p:strVal val="#ppt_x"/>
                                          </p:val>
                                        </p:tav>
                                      </p:tavLst>
                                    </p:anim>
                                    <p:anim calcmode="lin" valueType="num">
                                      <p:cBhvr>
                                        <p:cTn id="119" dur="450" decel="100000" fill="hold"/>
                                        <p:tgtEl>
                                          <p:spTgt spid="39"/>
                                        </p:tgtEl>
                                        <p:attrNameLst>
                                          <p:attrName>ppt_y</p:attrName>
                                        </p:attrNameLst>
                                      </p:cBhvr>
                                      <p:tavLst>
                                        <p:tav tm="0">
                                          <p:val>
                                            <p:strVal val="#ppt_y+1"/>
                                          </p:val>
                                        </p:tav>
                                        <p:tav tm="100000">
                                          <p:val>
                                            <p:strVal val="#ppt_y-.03"/>
                                          </p:val>
                                        </p:tav>
                                      </p:tavLst>
                                    </p:anim>
                                    <p:anim calcmode="lin" valueType="num">
                                      <p:cBhvr>
                                        <p:cTn id="120"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par>
                          <p:cTn id="121" fill="hold">
                            <p:stCondLst>
                              <p:cond delay="7000"/>
                            </p:stCondLst>
                            <p:childTnLst>
                              <p:par>
                                <p:cTn id="122" presetID="37" presetClass="entr" presetSubtype="0" fill="hold" grpId="0" nodeType="after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250"/>
                                        <p:tgtEl>
                                          <p:spTgt spid="51"/>
                                        </p:tgtEl>
                                      </p:cBhvr>
                                    </p:animEffect>
                                    <p:anim calcmode="lin" valueType="num">
                                      <p:cBhvr>
                                        <p:cTn id="125" dur="250" fill="hold"/>
                                        <p:tgtEl>
                                          <p:spTgt spid="51"/>
                                        </p:tgtEl>
                                        <p:attrNameLst>
                                          <p:attrName>ppt_x</p:attrName>
                                        </p:attrNameLst>
                                      </p:cBhvr>
                                      <p:tavLst>
                                        <p:tav tm="0">
                                          <p:val>
                                            <p:strVal val="#ppt_x"/>
                                          </p:val>
                                        </p:tav>
                                        <p:tav tm="100000">
                                          <p:val>
                                            <p:strVal val="#ppt_x"/>
                                          </p:val>
                                        </p:tav>
                                      </p:tavLst>
                                    </p:anim>
                                    <p:anim calcmode="lin" valueType="num">
                                      <p:cBhvr>
                                        <p:cTn id="126" dur="225" decel="100000" fill="hold"/>
                                        <p:tgtEl>
                                          <p:spTgt spid="51"/>
                                        </p:tgtEl>
                                        <p:attrNameLst>
                                          <p:attrName>ppt_y</p:attrName>
                                        </p:attrNameLst>
                                      </p:cBhvr>
                                      <p:tavLst>
                                        <p:tav tm="0">
                                          <p:val>
                                            <p:strVal val="#ppt_y+1"/>
                                          </p:val>
                                        </p:tav>
                                        <p:tav tm="100000">
                                          <p:val>
                                            <p:strVal val="#ppt_y-.03"/>
                                          </p:val>
                                        </p:tav>
                                      </p:tavLst>
                                    </p:anim>
                                    <p:anim calcmode="lin" valueType="num">
                                      <p:cBhvr>
                                        <p:cTn id="127" dur="25" accel="100000" fill="hold">
                                          <p:stCondLst>
                                            <p:cond delay="225"/>
                                          </p:stCondLst>
                                        </p:cTn>
                                        <p:tgtEl>
                                          <p:spTgt spid="51"/>
                                        </p:tgtEl>
                                        <p:attrNameLst>
                                          <p:attrName>ppt_y</p:attrName>
                                        </p:attrNameLst>
                                      </p:cBhvr>
                                      <p:tavLst>
                                        <p:tav tm="0">
                                          <p:val>
                                            <p:strVal val="#ppt_y-.03"/>
                                          </p:val>
                                        </p:tav>
                                        <p:tav tm="100000">
                                          <p:val>
                                            <p:strVal val="#ppt_y"/>
                                          </p:val>
                                        </p:tav>
                                      </p:tavLst>
                                    </p:anim>
                                  </p:childTnLst>
                                </p:cTn>
                              </p:par>
                            </p:childTnLst>
                          </p:cTn>
                        </p:par>
                        <p:par>
                          <p:cTn id="128" fill="hold">
                            <p:stCondLst>
                              <p:cond delay="7250"/>
                            </p:stCondLst>
                            <p:childTnLst>
                              <p:par>
                                <p:cTn id="129" presetID="9" presetClass="entr" presetSubtype="0" fill="hold" grpId="0" nodeType="afterEffect">
                                  <p:stCondLst>
                                    <p:cond delay="0"/>
                                  </p:stCondLst>
                                  <p:childTnLst>
                                    <p:set>
                                      <p:cBhvr>
                                        <p:cTn id="130" dur="1" fill="hold">
                                          <p:stCondLst>
                                            <p:cond delay="0"/>
                                          </p:stCondLst>
                                        </p:cTn>
                                        <p:tgtEl>
                                          <p:spTgt spid="40"/>
                                        </p:tgtEl>
                                        <p:attrNameLst>
                                          <p:attrName>style.visibility</p:attrName>
                                        </p:attrNameLst>
                                      </p:cBhvr>
                                      <p:to>
                                        <p:strVal val="visible"/>
                                      </p:to>
                                    </p:set>
                                    <p:animEffect transition="in" filter="dissolve">
                                      <p:cBhvr>
                                        <p:cTn id="13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51" grpId="0"/>
      <p:bldP spid="52" grpId="0" animBg="1"/>
      <p:bldP spid="53" grpId="0" animBg="1"/>
      <p:bldP spid="54" grpId="0" animBg="1"/>
      <p:bldP spid="55" grpId="0" animBg="1"/>
      <p:bldP spid="56" grpId="0" animBg="1"/>
      <p:bldP spid="57" grpId="0" animBg="1"/>
      <p:bldP spid="58" grpId="0" animBg="1"/>
      <p:bldP spid="59" grpId="0" animBg="1"/>
      <p:bldP spid="60" grpId="0"/>
      <p:bldP spid="61" grpId="0"/>
      <p:bldP spid="62" grpId="0"/>
      <p:bldP spid="63" grpId="0"/>
      <p:bldP spid="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组合 100"/>
          <p:cNvGrpSpPr/>
          <p:nvPr/>
        </p:nvGrpSpPr>
        <p:grpSpPr>
          <a:xfrm>
            <a:off x="6351010" y="3103917"/>
            <a:ext cx="715109" cy="715108"/>
            <a:chOff x="680580" y="1491630"/>
            <a:chExt cx="1479184" cy="1479182"/>
          </a:xfrm>
        </p:grpSpPr>
        <p:grpSp>
          <p:nvGrpSpPr>
            <p:cNvPr id="102" name="组合 101"/>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104" name="同心圆 10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5" name="椭圆 104"/>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03" name="Rectangle 273"/>
            <p:cNvSpPr>
              <a:spLocks noChangeArrowheads="1"/>
            </p:cNvSpPr>
            <p:nvPr/>
          </p:nvSpPr>
          <p:spPr bwMode="auto">
            <a:xfrm>
              <a:off x="1717556" y="2327320"/>
              <a:ext cx="1681" cy="168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96" name="组合 95"/>
          <p:cNvGrpSpPr/>
          <p:nvPr/>
        </p:nvGrpSpPr>
        <p:grpSpPr>
          <a:xfrm>
            <a:off x="5788431" y="1485318"/>
            <a:ext cx="715109" cy="715108"/>
            <a:chOff x="680580" y="1491630"/>
            <a:chExt cx="1479184" cy="1479182"/>
          </a:xfrm>
        </p:grpSpPr>
        <p:grpSp>
          <p:nvGrpSpPr>
            <p:cNvPr id="97" name="组合 96"/>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99" name="同心圆 9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0" name="椭圆 99"/>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98" name="Rectangle 273"/>
            <p:cNvSpPr>
              <a:spLocks noChangeArrowheads="1"/>
            </p:cNvSpPr>
            <p:nvPr/>
          </p:nvSpPr>
          <p:spPr bwMode="auto">
            <a:xfrm>
              <a:off x="1717556" y="2327320"/>
              <a:ext cx="1681" cy="168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83" name="组合 82"/>
          <p:cNvGrpSpPr/>
          <p:nvPr/>
        </p:nvGrpSpPr>
        <p:grpSpPr>
          <a:xfrm>
            <a:off x="2192849" y="3114882"/>
            <a:ext cx="715109" cy="715108"/>
            <a:chOff x="680580" y="1491630"/>
            <a:chExt cx="1479184" cy="1479182"/>
          </a:xfrm>
        </p:grpSpPr>
        <p:grpSp>
          <p:nvGrpSpPr>
            <p:cNvPr id="84" name="组合 83"/>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89" name="同心圆 8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0" name="椭圆 89"/>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87" name="Rectangle 273"/>
            <p:cNvSpPr>
              <a:spLocks noChangeArrowheads="1"/>
            </p:cNvSpPr>
            <p:nvPr/>
          </p:nvSpPr>
          <p:spPr bwMode="auto">
            <a:xfrm>
              <a:off x="1717556" y="2327320"/>
              <a:ext cx="1681" cy="168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72" name="Group 126"/>
          <p:cNvGrpSpPr/>
          <p:nvPr/>
        </p:nvGrpSpPr>
        <p:grpSpPr>
          <a:xfrm>
            <a:off x="2374879" y="3287844"/>
            <a:ext cx="369956" cy="347622"/>
            <a:chOff x="3175" y="-1587"/>
            <a:chExt cx="1209675" cy="1136651"/>
          </a:xfrm>
          <a:solidFill>
            <a:schemeClr val="tx1">
              <a:lumMod val="50000"/>
              <a:lumOff val="50000"/>
            </a:schemeClr>
          </a:solidFill>
        </p:grpSpPr>
        <p:sp>
          <p:nvSpPr>
            <p:cNvPr id="73" name="Freeform 59"/>
            <p:cNvSpPr>
              <a:spLocks/>
            </p:cNvSpPr>
            <p:nvPr/>
          </p:nvSpPr>
          <p:spPr bwMode="auto">
            <a:xfrm>
              <a:off x="3175" y="-1587"/>
              <a:ext cx="1209675" cy="454025"/>
            </a:xfrm>
            <a:custGeom>
              <a:avLst/>
              <a:gdLst>
                <a:gd name="T0" fmla="*/ 297 w 320"/>
                <a:gd name="T1" fmla="*/ 41 h 120"/>
                <a:gd name="T2" fmla="*/ 160 w 320"/>
                <a:gd name="T3" fmla="*/ 0 h 120"/>
                <a:gd name="T4" fmla="*/ 23 w 320"/>
                <a:gd name="T5" fmla="*/ 41 h 120"/>
                <a:gd name="T6" fmla="*/ 0 w 320"/>
                <a:gd name="T7" fmla="*/ 79 h 120"/>
                <a:gd name="T8" fmla="*/ 0 w 320"/>
                <a:gd name="T9" fmla="*/ 100 h 120"/>
                <a:gd name="T10" fmla="*/ 20 w 320"/>
                <a:gd name="T11" fmla="*/ 120 h 120"/>
                <a:gd name="T12" fmla="*/ 60 w 320"/>
                <a:gd name="T13" fmla="*/ 120 h 120"/>
                <a:gd name="T14" fmla="*/ 80 w 320"/>
                <a:gd name="T15" fmla="*/ 100 h 120"/>
                <a:gd name="T16" fmla="*/ 91 w 320"/>
                <a:gd name="T17" fmla="*/ 67 h 120"/>
                <a:gd name="T18" fmla="*/ 160 w 320"/>
                <a:gd name="T19" fmla="*/ 41 h 120"/>
                <a:gd name="T20" fmla="*/ 229 w 320"/>
                <a:gd name="T21" fmla="*/ 67 h 120"/>
                <a:gd name="T22" fmla="*/ 241 w 320"/>
                <a:gd name="T23" fmla="*/ 100 h 120"/>
                <a:gd name="T24" fmla="*/ 261 w 320"/>
                <a:gd name="T25" fmla="*/ 120 h 120"/>
                <a:gd name="T26" fmla="*/ 301 w 320"/>
                <a:gd name="T27" fmla="*/ 120 h 120"/>
                <a:gd name="T28" fmla="*/ 320 w 320"/>
                <a:gd name="T29" fmla="*/ 100 h 120"/>
                <a:gd name="T30" fmla="*/ 320 w 320"/>
                <a:gd name="T31" fmla="*/ 79 h 120"/>
                <a:gd name="T32" fmla="*/ 297 w 320"/>
                <a:gd name="T33" fmla="*/ 4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0" h="120">
                  <a:moveTo>
                    <a:pt x="297" y="41"/>
                  </a:moveTo>
                  <a:cubicBezTo>
                    <a:pt x="273" y="20"/>
                    <a:pt x="240" y="0"/>
                    <a:pt x="160" y="0"/>
                  </a:cubicBezTo>
                  <a:cubicBezTo>
                    <a:pt x="80" y="0"/>
                    <a:pt x="48" y="20"/>
                    <a:pt x="23" y="41"/>
                  </a:cubicBezTo>
                  <a:cubicBezTo>
                    <a:pt x="9" y="53"/>
                    <a:pt x="0" y="61"/>
                    <a:pt x="0" y="79"/>
                  </a:cubicBezTo>
                  <a:cubicBezTo>
                    <a:pt x="0" y="100"/>
                    <a:pt x="0" y="100"/>
                    <a:pt x="0" y="100"/>
                  </a:cubicBezTo>
                  <a:cubicBezTo>
                    <a:pt x="0" y="111"/>
                    <a:pt x="9" y="120"/>
                    <a:pt x="20" y="120"/>
                  </a:cubicBezTo>
                  <a:cubicBezTo>
                    <a:pt x="60" y="120"/>
                    <a:pt x="60" y="120"/>
                    <a:pt x="60" y="120"/>
                  </a:cubicBezTo>
                  <a:cubicBezTo>
                    <a:pt x="71" y="120"/>
                    <a:pt x="80" y="111"/>
                    <a:pt x="80" y="100"/>
                  </a:cubicBezTo>
                  <a:cubicBezTo>
                    <a:pt x="80" y="89"/>
                    <a:pt x="82" y="80"/>
                    <a:pt x="91" y="67"/>
                  </a:cubicBezTo>
                  <a:cubicBezTo>
                    <a:pt x="101" y="55"/>
                    <a:pt x="120" y="40"/>
                    <a:pt x="160" y="41"/>
                  </a:cubicBezTo>
                  <a:cubicBezTo>
                    <a:pt x="200" y="40"/>
                    <a:pt x="220" y="55"/>
                    <a:pt x="229" y="67"/>
                  </a:cubicBezTo>
                  <a:cubicBezTo>
                    <a:pt x="239" y="80"/>
                    <a:pt x="241" y="89"/>
                    <a:pt x="241" y="100"/>
                  </a:cubicBezTo>
                  <a:cubicBezTo>
                    <a:pt x="241" y="111"/>
                    <a:pt x="250" y="120"/>
                    <a:pt x="261" y="120"/>
                  </a:cubicBezTo>
                  <a:cubicBezTo>
                    <a:pt x="301" y="120"/>
                    <a:pt x="301" y="120"/>
                    <a:pt x="301" y="120"/>
                  </a:cubicBezTo>
                  <a:cubicBezTo>
                    <a:pt x="312" y="120"/>
                    <a:pt x="320" y="111"/>
                    <a:pt x="320" y="100"/>
                  </a:cubicBezTo>
                  <a:cubicBezTo>
                    <a:pt x="320" y="79"/>
                    <a:pt x="320" y="79"/>
                    <a:pt x="320" y="79"/>
                  </a:cubicBezTo>
                  <a:cubicBezTo>
                    <a:pt x="320" y="61"/>
                    <a:pt x="311" y="53"/>
                    <a:pt x="297"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4" name="Oval 60"/>
            <p:cNvSpPr>
              <a:spLocks noChangeArrowheads="1"/>
            </p:cNvSpPr>
            <p:nvPr/>
          </p:nvSpPr>
          <p:spPr bwMode="auto">
            <a:xfrm>
              <a:off x="457200" y="679451"/>
              <a:ext cx="301625" cy="303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5" name="Freeform 61"/>
            <p:cNvSpPr>
              <a:spLocks noEditPoints="1"/>
            </p:cNvSpPr>
            <p:nvPr/>
          </p:nvSpPr>
          <p:spPr bwMode="auto">
            <a:xfrm>
              <a:off x="77788" y="301626"/>
              <a:ext cx="1060450" cy="833438"/>
            </a:xfrm>
            <a:custGeom>
              <a:avLst/>
              <a:gdLst>
                <a:gd name="T0" fmla="*/ 210 w 280"/>
                <a:gd name="T1" fmla="*/ 40 h 220"/>
                <a:gd name="T2" fmla="*/ 200 w 280"/>
                <a:gd name="T3" fmla="*/ 40 h 220"/>
                <a:gd name="T4" fmla="*/ 200 w 280"/>
                <a:gd name="T5" fmla="*/ 15 h 220"/>
                <a:gd name="T6" fmla="*/ 180 w 280"/>
                <a:gd name="T7" fmla="*/ 0 h 220"/>
                <a:gd name="T8" fmla="*/ 160 w 280"/>
                <a:gd name="T9" fmla="*/ 15 h 220"/>
                <a:gd name="T10" fmla="*/ 160 w 280"/>
                <a:gd name="T11" fmla="*/ 40 h 220"/>
                <a:gd name="T12" fmla="*/ 120 w 280"/>
                <a:gd name="T13" fmla="*/ 40 h 220"/>
                <a:gd name="T14" fmla="*/ 120 w 280"/>
                <a:gd name="T15" fmla="*/ 15 h 220"/>
                <a:gd name="T16" fmla="*/ 100 w 280"/>
                <a:gd name="T17" fmla="*/ 0 h 220"/>
                <a:gd name="T18" fmla="*/ 80 w 280"/>
                <a:gd name="T19" fmla="*/ 15 h 220"/>
                <a:gd name="T20" fmla="*/ 80 w 280"/>
                <a:gd name="T21" fmla="*/ 40 h 220"/>
                <a:gd name="T22" fmla="*/ 71 w 280"/>
                <a:gd name="T23" fmla="*/ 40 h 220"/>
                <a:gd name="T24" fmla="*/ 54 w 280"/>
                <a:gd name="T25" fmla="*/ 49 h 220"/>
                <a:gd name="T26" fmla="*/ 0 w 280"/>
                <a:gd name="T27" fmla="*/ 160 h 220"/>
                <a:gd name="T28" fmla="*/ 0 w 280"/>
                <a:gd name="T29" fmla="*/ 200 h 220"/>
                <a:gd name="T30" fmla="*/ 20 w 280"/>
                <a:gd name="T31" fmla="*/ 220 h 220"/>
                <a:gd name="T32" fmla="*/ 260 w 280"/>
                <a:gd name="T33" fmla="*/ 220 h 220"/>
                <a:gd name="T34" fmla="*/ 280 w 280"/>
                <a:gd name="T35" fmla="*/ 200 h 220"/>
                <a:gd name="T36" fmla="*/ 280 w 280"/>
                <a:gd name="T37" fmla="*/ 162 h 220"/>
                <a:gd name="T38" fmla="*/ 226 w 280"/>
                <a:gd name="T39" fmla="*/ 48 h 220"/>
                <a:gd name="T40" fmla="*/ 210 w 280"/>
                <a:gd name="T41" fmla="*/ 40 h 220"/>
                <a:gd name="T42" fmla="*/ 140 w 280"/>
                <a:gd name="T43" fmla="*/ 200 h 220"/>
                <a:gd name="T44" fmla="*/ 80 w 280"/>
                <a:gd name="T45" fmla="*/ 140 h 220"/>
                <a:gd name="T46" fmla="*/ 140 w 280"/>
                <a:gd name="T47" fmla="*/ 80 h 220"/>
                <a:gd name="T48" fmla="*/ 200 w 280"/>
                <a:gd name="T49" fmla="*/ 140 h 220"/>
                <a:gd name="T50" fmla="*/ 140 w 280"/>
                <a:gd name="T51" fmla="*/ 2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0" h="220">
                  <a:moveTo>
                    <a:pt x="210" y="40"/>
                  </a:moveTo>
                  <a:cubicBezTo>
                    <a:pt x="200" y="40"/>
                    <a:pt x="200" y="40"/>
                    <a:pt x="200" y="40"/>
                  </a:cubicBezTo>
                  <a:cubicBezTo>
                    <a:pt x="200" y="15"/>
                    <a:pt x="200" y="15"/>
                    <a:pt x="200" y="15"/>
                  </a:cubicBezTo>
                  <a:cubicBezTo>
                    <a:pt x="200" y="7"/>
                    <a:pt x="191" y="0"/>
                    <a:pt x="180" y="0"/>
                  </a:cubicBezTo>
                  <a:cubicBezTo>
                    <a:pt x="169" y="0"/>
                    <a:pt x="160" y="7"/>
                    <a:pt x="160" y="15"/>
                  </a:cubicBezTo>
                  <a:cubicBezTo>
                    <a:pt x="160" y="40"/>
                    <a:pt x="160" y="40"/>
                    <a:pt x="160" y="40"/>
                  </a:cubicBezTo>
                  <a:cubicBezTo>
                    <a:pt x="120" y="40"/>
                    <a:pt x="120" y="40"/>
                    <a:pt x="120" y="40"/>
                  </a:cubicBezTo>
                  <a:cubicBezTo>
                    <a:pt x="120" y="15"/>
                    <a:pt x="120" y="15"/>
                    <a:pt x="120" y="15"/>
                  </a:cubicBezTo>
                  <a:cubicBezTo>
                    <a:pt x="120" y="7"/>
                    <a:pt x="111" y="0"/>
                    <a:pt x="100" y="0"/>
                  </a:cubicBezTo>
                  <a:cubicBezTo>
                    <a:pt x="89" y="0"/>
                    <a:pt x="80" y="7"/>
                    <a:pt x="80" y="15"/>
                  </a:cubicBezTo>
                  <a:cubicBezTo>
                    <a:pt x="80" y="40"/>
                    <a:pt x="80" y="40"/>
                    <a:pt x="80" y="40"/>
                  </a:cubicBezTo>
                  <a:cubicBezTo>
                    <a:pt x="71" y="40"/>
                    <a:pt x="71" y="40"/>
                    <a:pt x="71" y="40"/>
                  </a:cubicBezTo>
                  <a:cubicBezTo>
                    <a:pt x="64" y="40"/>
                    <a:pt x="58" y="43"/>
                    <a:pt x="54" y="49"/>
                  </a:cubicBezTo>
                  <a:cubicBezTo>
                    <a:pt x="39" y="72"/>
                    <a:pt x="0" y="133"/>
                    <a:pt x="0" y="160"/>
                  </a:cubicBezTo>
                  <a:cubicBezTo>
                    <a:pt x="0" y="200"/>
                    <a:pt x="0" y="200"/>
                    <a:pt x="0" y="200"/>
                  </a:cubicBezTo>
                  <a:cubicBezTo>
                    <a:pt x="0" y="211"/>
                    <a:pt x="9" y="220"/>
                    <a:pt x="20" y="220"/>
                  </a:cubicBezTo>
                  <a:cubicBezTo>
                    <a:pt x="260" y="220"/>
                    <a:pt x="260" y="220"/>
                    <a:pt x="260" y="220"/>
                  </a:cubicBezTo>
                  <a:cubicBezTo>
                    <a:pt x="271" y="220"/>
                    <a:pt x="280" y="211"/>
                    <a:pt x="280" y="200"/>
                  </a:cubicBezTo>
                  <a:cubicBezTo>
                    <a:pt x="280" y="183"/>
                    <a:pt x="280" y="162"/>
                    <a:pt x="280" y="162"/>
                  </a:cubicBezTo>
                  <a:cubicBezTo>
                    <a:pt x="280" y="127"/>
                    <a:pt x="241" y="70"/>
                    <a:pt x="226" y="48"/>
                  </a:cubicBezTo>
                  <a:cubicBezTo>
                    <a:pt x="222" y="43"/>
                    <a:pt x="216" y="40"/>
                    <a:pt x="210" y="40"/>
                  </a:cubicBezTo>
                  <a:close/>
                  <a:moveTo>
                    <a:pt x="140" y="200"/>
                  </a:moveTo>
                  <a:cubicBezTo>
                    <a:pt x="107" y="200"/>
                    <a:pt x="80" y="173"/>
                    <a:pt x="80" y="140"/>
                  </a:cubicBezTo>
                  <a:cubicBezTo>
                    <a:pt x="80" y="107"/>
                    <a:pt x="107" y="80"/>
                    <a:pt x="140" y="80"/>
                  </a:cubicBezTo>
                  <a:cubicBezTo>
                    <a:pt x="173" y="80"/>
                    <a:pt x="200" y="107"/>
                    <a:pt x="200" y="140"/>
                  </a:cubicBezTo>
                  <a:cubicBezTo>
                    <a:pt x="200" y="173"/>
                    <a:pt x="173" y="200"/>
                    <a:pt x="140"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76" name="Group 135"/>
          <p:cNvGrpSpPr/>
          <p:nvPr/>
        </p:nvGrpSpPr>
        <p:grpSpPr>
          <a:xfrm>
            <a:off x="6527562" y="3334483"/>
            <a:ext cx="368538" cy="253976"/>
            <a:chOff x="3175" y="4763"/>
            <a:chExt cx="3130550" cy="2157412"/>
          </a:xfrm>
          <a:solidFill>
            <a:srgbClr val="D43E01"/>
          </a:solidFill>
        </p:grpSpPr>
        <p:sp>
          <p:nvSpPr>
            <p:cNvPr id="77" name="Freeform 65"/>
            <p:cNvSpPr>
              <a:spLocks/>
            </p:cNvSpPr>
            <p:nvPr/>
          </p:nvSpPr>
          <p:spPr bwMode="auto">
            <a:xfrm>
              <a:off x="387350" y="396875"/>
              <a:ext cx="917575" cy="833437"/>
            </a:xfrm>
            <a:custGeom>
              <a:avLst/>
              <a:gdLst>
                <a:gd name="T0" fmla="*/ 242 w 244"/>
                <a:gd name="T1" fmla="*/ 221 h 221"/>
                <a:gd name="T2" fmla="*/ 237 w 244"/>
                <a:gd name="T3" fmla="*/ 188 h 221"/>
                <a:gd name="T4" fmla="*/ 182 w 244"/>
                <a:gd name="T5" fmla="*/ 159 h 221"/>
                <a:gd name="T6" fmla="*/ 152 w 244"/>
                <a:gd name="T7" fmla="*/ 146 h 221"/>
                <a:gd name="T8" fmla="*/ 152 w 244"/>
                <a:gd name="T9" fmla="*/ 123 h 221"/>
                <a:gd name="T10" fmla="*/ 164 w 244"/>
                <a:gd name="T11" fmla="*/ 94 h 221"/>
                <a:gd name="T12" fmla="*/ 176 w 244"/>
                <a:gd name="T13" fmla="*/ 81 h 221"/>
                <a:gd name="T14" fmla="*/ 168 w 244"/>
                <a:gd name="T15" fmla="*/ 63 h 221"/>
                <a:gd name="T16" fmla="*/ 170 w 244"/>
                <a:gd name="T17" fmla="*/ 38 h 221"/>
                <a:gd name="T18" fmla="*/ 122 w 244"/>
                <a:gd name="T19" fmla="*/ 0 h 221"/>
                <a:gd name="T20" fmla="*/ 74 w 244"/>
                <a:gd name="T21" fmla="*/ 38 h 221"/>
                <a:gd name="T22" fmla="*/ 76 w 244"/>
                <a:gd name="T23" fmla="*/ 63 h 221"/>
                <a:gd name="T24" fmla="*/ 68 w 244"/>
                <a:gd name="T25" fmla="*/ 81 h 221"/>
                <a:gd name="T26" fmla="*/ 80 w 244"/>
                <a:gd name="T27" fmla="*/ 94 h 221"/>
                <a:gd name="T28" fmla="*/ 92 w 244"/>
                <a:gd name="T29" fmla="*/ 123 h 221"/>
                <a:gd name="T30" fmla="*/ 92 w 244"/>
                <a:gd name="T31" fmla="*/ 146 h 221"/>
                <a:gd name="T32" fmla="*/ 62 w 244"/>
                <a:gd name="T33" fmla="*/ 159 h 221"/>
                <a:gd name="T34" fmla="*/ 7 w 244"/>
                <a:gd name="T35" fmla="*/ 188 h 221"/>
                <a:gd name="T36" fmla="*/ 2 w 244"/>
                <a:gd name="T37" fmla="*/ 221 h 221"/>
                <a:gd name="T38" fmla="*/ 242 w 244"/>
                <a:gd name="T3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4" h="221">
                  <a:moveTo>
                    <a:pt x="242" y="221"/>
                  </a:moveTo>
                  <a:cubicBezTo>
                    <a:pt x="242" y="221"/>
                    <a:pt x="244" y="198"/>
                    <a:pt x="237" y="188"/>
                  </a:cubicBezTo>
                  <a:cubicBezTo>
                    <a:pt x="230" y="176"/>
                    <a:pt x="206" y="169"/>
                    <a:pt x="182" y="159"/>
                  </a:cubicBezTo>
                  <a:cubicBezTo>
                    <a:pt x="158" y="149"/>
                    <a:pt x="152" y="146"/>
                    <a:pt x="152" y="146"/>
                  </a:cubicBezTo>
                  <a:cubicBezTo>
                    <a:pt x="152" y="123"/>
                    <a:pt x="152" y="123"/>
                    <a:pt x="152" y="123"/>
                  </a:cubicBezTo>
                  <a:cubicBezTo>
                    <a:pt x="152" y="123"/>
                    <a:pt x="161" y="116"/>
                    <a:pt x="164" y="94"/>
                  </a:cubicBezTo>
                  <a:cubicBezTo>
                    <a:pt x="169" y="96"/>
                    <a:pt x="175" y="86"/>
                    <a:pt x="176" y="81"/>
                  </a:cubicBezTo>
                  <a:cubicBezTo>
                    <a:pt x="176" y="76"/>
                    <a:pt x="175" y="62"/>
                    <a:pt x="168" y="63"/>
                  </a:cubicBezTo>
                  <a:cubicBezTo>
                    <a:pt x="169" y="52"/>
                    <a:pt x="170" y="43"/>
                    <a:pt x="170" y="38"/>
                  </a:cubicBezTo>
                  <a:cubicBezTo>
                    <a:pt x="168" y="19"/>
                    <a:pt x="150" y="0"/>
                    <a:pt x="122" y="0"/>
                  </a:cubicBezTo>
                  <a:cubicBezTo>
                    <a:pt x="94" y="0"/>
                    <a:pt x="76" y="19"/>
                    <a:pt x="74" y="38"/>
                  </a:cubicBezTo>
                  <a:cubicBezTo>
                    <a:pt x="74" y="43"/>
                    <a:pt x="75" y="52"/>
                    <a:pt x="76" y="63"/>
                  </a:cubicBezTo>
                  <a:cubicBezTo>
                    <a:pt x="69" y="62"/>
                    <a:pt x="68" y="76"/>
                    <a:pt x="68" y="81"/>
                  </a:cubicBezTo>
                  <a:cubicBezTo>
                    <a:pt x="69" y="86"/>
                    <a:pt x="75" y="96"/>
                    <a:pt x="80" y="94"/>
                  </a:cubicBezTo>
                  <a:cubicBezTo>
                    <a:pt x="83" y="116"/>
                    <a:pt x="92" y="123"/>
                    <a:pt x="92" y="123"/>
                  </a:cubicBezTo>
                  <a:cubicBezTo>
                    <a:pt x="92" y="146"/>
                    <a:pt x="92" y="146"/>
                    <a:pt x="92" y="146"/>
                  </a:cubicBezTo>
                  <a:cubicBezTo>
                    <a:pt x="92" y="146"/>
                    <a:pt x="86" y="149"/>
                    <a:pt x="62" y="159"/>
                  </a:cubicBezTo>
                  <a:cubicBezTo>
                    <a:pt x="38" y="169"/>
                    <a:pt x="14" y="176"/>
                    <a:pt x="7" y="188"/>
                  </a:cubicBezTo>
                  <a:cubicBezTo>
                    <a:pt x="0" y="198"/>
                    <a:pt x="2" y="221"/>
                    <a:pt x="2" y="221"/>
                  </a:cubicBezTo>
                  <a:lnTo>
                    <a:pt x="242" y="2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8" name="Rectangle 66"/>
            <p:cNvSpPr>
              <a:spLocks noChangeArrowheads="1"/>
            </p:cNvSpPr>
            <p:nvPr/>
          </p:nvSpPr>
          <p:spPr bwMode="auto">
            <a:xfrm>
              <a:off x="1568450" y="396875"/>
              <a:ext cx="782638" cy="196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9" name="Rectangle 67"/>
            <p:cNvSpPr>
              <a:spLocks noChangeArrowheads="1"/>
            </p:cNvSpPr>
            <p:nvPr/>
          </p:nvSpPr>
          <p:spPr bwMode="auto">
            <a:xfrm>
              <a:off x="1568450" y="788988"/>
              <a:ext cx="1174750" cy="196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0" name="Rectangle 68"/>
            <p:cNvSpPr>
              <a:spLocks noChangeArrowheads="1"/>
            </p:cNvSpPr>
            <p:nvPr/>
          </p:nvSpPr>
          <p:spPr bwMode="auto">
            <a:xfrm>
              <a:off x="1568450" y="1181100"/>
              <a:ext cx="979488" cy="196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1" name="Freeform 69"/>
            <p:cNvSpPr>
              <a:spLocks noEditPoints="1"/>
            </p:cNvSpPr>
            <p:nvPr/>
          </p:nvSpPr>
          <p:spPr bwMode="auto">
            <a:xfrm>
              <a:off x="3175" y="4763"/>
              <a:ext cx="3130550" cy="2157412"/>
            </a:xfrm>
            <a:custGeom>
              <a:avLst/>
              <a:gdLst>
                <a:gd name="T0" fmla="*/ 0 w 832"/>
                <a:gd name="T1" fmla="*/ 0 h 572"/>
                <a:gd name="T2" fmla="*/ 0 w 832"/>
                <a:gd name="T3" fmla="*/ 572 h 572"/>
                <a:gd name="T4" fmla="*/ 832 w 832"/>
                <a:gd name="T5" fmla="*/ 572 h 572"/>
                <a:gd name="T6" fmla="*/ 832 w 832"/>
                <a:gd name="T7" fmla="*/ 0 h 572"/>
                <a:gd name="T8" fmla="*/ 0 w 832"/>
                <a:gd name="T9" fmla="*/ 0 h 572"/>
                <a:gd name="T10" fmla="*/ 780 w 832"/>
                <a:gd name="T11" fmla="*/ 520 h 572"/>
                <a:gd name="T12" fmla="*/ 671 w 832"/>
                <a:gd name="T13" fmla="*/ 520 h 572"/>
                <a:gd name="T14" fmla="*/ 676 w 832"/>
                <a:gd name="T15" fmla="*/ 494 h 572"/>
                <a:gd name="T16" fmla="*/ 598 w 832"/>
                <a:gd name="T17" fmla="*/ 416 h 572"/>
                <a:gd name="T18" fmla="*/ 520 w 832"/>
                <a:gd name="T19" fmla="*/ 494 h 572"/>
                <a:gd name="T20" fmla="*/ 525 w 832"/>
                <a:gd name="T21" fmla="*/ 520 h 572"/>
                <a:gd name="T22" fmla="*/ 307 w 832"/>
                <a:gd name="T23" fmla="*/ 520 h 572"/>
                <a:gd name="T24" fmla="*/ 312 w 832"/>
                <a:gd name="T25" fmla="*/ 494 h 572"/>
                <a:gd name="T26" fmla="*/ 234 w 832"/>
                <a:gd name="T27" fmla="*/ 416 h 572"/>
                <a:gd name="T28" fmla="*/ 156 w 832"/>
                <a:gd name="T29" fmla="*/ 494 h 572"/>
                <a:gd name="T30" fmla="*/ 161 w 832"/>
                <a:gd name="T31" fmla="*/ 520 h 572"/>
                <a:gd name="T32" fmla="*/ 52 w 832"/>
                <a:gd name="T33" fmla="*/ 520 h 572"/>
                <a:gd name="T34" fmla="*/ 52 w 832"/>
                <a:gd name="T35" fmla="*/ 52 h 572"/>
                <a:gd name="T36" fmla="*/ 780 w 832"/>
                <a:gd name="T37" fmla="*/ 52 h 572"/>
                <a:gd name="T38" fmla="*/ 780 w 832"/>
                <a:gd name="T39" fmla="*/ 520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2" h="572">
                  <a:moveTo>
                    <a:pt x="0" y="0"/>
                  </a:moveTo>
                  <a:cubicBezTo>
                    <a:pt x="0" y="572"/>
                    <a:pt x="0" y="572"/>
                    <a:pt x="0" y="572"/>
                  </a:cubicBezTo>
                  <a:cubicBezTo>
                    <a:pt x="832" y="572"/>
                    <a:pt x="832" y="572"/>
                    <a:pt x="832" y="572"/>
                  </a:cubicBezTo>
                  <a:cubicBezTo>
                    <a:pt x="832" y="0"/>
                    <a:pt x="832" y="0"/>
                    <a:pt x="832" y="0"/>
                  </a:cubicBezTo>
                  <a:lnTo>
                    <a:pt x="0" y="0"/>
                  </a:lnTo>
                  <a:close/>
                  <a:moveTo>
                    <a:pt x="780" y="520"/>
                  </a:moveTo>
                  <a:cubicBezTo>
                    <a:pt x="671" y="520"/>
                    <a:pt x="671" y="520"/>
                    <a:pt x="671" y="520"/>
                  </a:cubicBezTo>
                  <a:cubicBezTo>
                    <a:pt x="674" y="512"/>
                    <a:pt x="676" y="503"/>
                    <a:pt x="676" y="494"/>
                  </a:cubicBezTo>
                  <a:cubicBezTo>
                    <a:pt x="676" y="451"/>
                    <a:pt x="641" y="416"/>
                    <a:pt x="598" y="416"/>
                  </a:cubicBezTo>
                  <a:cubicBezTo>
                    <a:pt x="555" y="416"/>
                    <a:pt x="520" y="451"/>
                    <a:pt x="520" y="494"/>
                  </a:cubicBezTo>
                  <a:cubicBezTo>
                    <a:pt x="520" y="503"/>
                    <a:pt x="522" y="512"/>
                    <a:pt x="525" y="520"/>
                  </a:cubicBezTo>
                  <a:cubicBezTo>
                    <a:pt x="307" y="520"/>
                    <a:pt x="307" y="520"/>
                    <a:pt x="307" y="520"/>
                  </a:cubicBezTo>
                  <a:cubicBezTo>
                    <a:pt x="310" y="512"/>
                    <a:pt x="312" y="503"/>
                    <a:pt x="312" y="494"/>
                  </a:cubicBezTo>
                  <a:cubicBezTo>
                    <a:pt x="312" y="451"/>
                    <a:pt x="277" y="416"/>
                    <a:pt x="234" y="416"/>
                  </a:cubicBezTo>
                  <a:cubicBezTo>
                    <a:pt x="191" y="416"/>
                    <a:pt x="156" y="451"/>
                    <a:pt x="156" y="494"/>
                  </a:cubicBezTo>
                  <a:cubicBezTo>
                    <a:pt x="156" y="503"/>
                    <a:pt x="158" y="512"/>
                    <a:pt x="161" y="520"/>
                  </a:cubicBezTo>
                  <a:cubicBezTo>
                    <a:pt x="52" y="520"/>
                    <a:pt x="52" y="520"/>
                    <a:pt x="52" y="520"/>
                  </a:cubicBezTo>
                  <a:cubicBezTo>
                    <a:pt x="52" y="52"/>
                    <a:pt x="52" y="52"/>
                    <a:pt x="52" y="52"/>
                  </a:cubicBezTo>
                  <a:cubicBezTo>
                    <a:pt x="780" y="52"/>
                    <a:pt x="780" y="52"/>
                    <a:pt x="780" y="52"/>
                  </a:cubicBezTo>
                  <a:lnTo>
                    <a:pt x="780" y="5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82" name="Freeform 73"/>
          <p:cNvSpPr>
            <a:spLocks/>
          </p:cNvSpPr>
          <p:nvPr/>
        </p:nvSpPr>
        <p:spPr bwMode="auto">
          <a:xfrm>
            <a:off x="5997086" y="1691114"/>
            <a:ext cx="304654" cy="303517"/>
          </a:xfrm>
          <a:custGeom>
            <a:avLst/>
            <a:gdLst>
              <a:gd name="T0" fmla="*/ 366 w 451"/>
              <a:gd name="T1" fmla="*/ 355 h 449"/>
              <a:gd name="T2" fmla="*/ 320 w 451"/>
              <a:gd name="T3" fmla="*/ 391 h 449"/>
              <a:gd name="T4" fmla="*/ 173 w 451"/>
              <a:gd name="T5" fmla="*/ 391 h 449"/>
              <a:gd name="T6" fmla="*/ 154 w 451"/>
              <a:gd name="T7" fmla="*/ 363 h 449"/>
              <a:gd name="T8" fmla="*/ 173 w 451"/>
              <a:gd name="T9" fmla="*/ 304 h 449"/>
              <a:gd name="T10" fmla="*/ 405 w 451"/>
              <a:gd name="T11" fmla="*/ 304 h 449"/>
              <a:gd name="T12" fmla="*/ 451 w 451"/>
              <a:gd name="T13" fmla="*/ 103 h 449"/>
              <a:gd name="T14" fmla="*/ 84 w 451"/>
              <a:gd name="T15" fmla="*/ 54 h 449"/>
              <a:gd name="T16" fmla="*/ 55 w 451"/>
              <a:gd name="T17" fmla="*/ 35 h 449"/>
              <a:gd name="T18" fmla="*/ 56 w 451"/>
              <a:gd name="T19" fmla="*/ 28 h 449"/>
              <a:gd name="T20" fmla="*/ 28 w 451"/>
              <a:gd name="T21" fmla="*/ 0 h 449"/>
              <a:gd name="T22" fmla="*/ 0 w 451"/>
              <a:gd name="T23" fmla="*/ 28 h 449"/>
              <a:gd name="T24" fmla="*/ 28 w 451"/>
              <a:gd name="T25" fmla="*/ 56 h 449"/>
              <a:gd name="T26" fmla="*/ 33 w 451"/>
              <a:gd name="T27" fmla="*/ 55 h 449"/>
              <a:gd name="T28" fmla="*/ 68 w 451"/>
              <a:gd name="T29" fmla="*/ 78 h 449"/>
              <a:gd name="T30" fmla="*/ 125 w 451"/>
              <a:gd name="T31" fmla="*/ 304 h 449"/>
              <a:gd name="T32" fmla="*/ 142 w 451"/>
              <a:gd name="T33" fmla="*/ 304 h 449"/>
              <a:gd name="T34" fmla="*/ 127 w 451"/>
              <a:gd name="T35" fmla="*/ 353 h 449"/>
              <a:gd name="T36" fmla="*/ 125 w 451"/>
              <a:gd name="T37" fmla="*/ 353 h 449"/>
              <a:gd name="T38" fmla="*/ 77 w 451"/>
              <a:gd name="T39" fmla="*/ 401 h 449"/>
              <a:gd name="T40" fmla="*/ 125 w 451"/>
              <a:gd name="T41" fmla="*/ 449 h 449"/>
              <a:gd name="T42" fmla="*/ 170 w 451"/>
              <a:gd name="T43" fmla="*/ 420 h 449"/>
              <a:gd name="T44" fmla="*/ 322 w 451"/>
              <a:gd name="T45" fmla="*/ 420 h 449"/>
              <a:gd name="T46" fmla="*/ 366 w 451"/>
              <a:gd name="T47" fmla="*/ 449 h 449"/>
              <a:gd name="T48" fmla="*/ 413 w 451"/>
              <a:gd name="T49" fmla="*/ 402 h 449"/>
              <a:gd name="T50" fmla="*/ 366 w 451"/>
              <a:gd name="T51" fmla="*/ 3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1" h="449">
                <a:moveTo>
                  <a:pt x="366" y="355"/>
                </a:moveTo>
                <a:cubicBezTo>
                  <a:pt x="343" y="355"/>
                  <a:pt x="325" y="371"/>
                  <a:pt x="320" y="391"/>
                </a:cubicBezTo>
                <a:cubicBezTo>
                  <a:pt x="173" y="391"/>
                  <a:pt x="173" y="391"/>
                  <a:pt x="173" y="391"/>
                </a:cubicBezTo>
                <a:cubicBezTo>
                  <a:pt x="170" y="380"/>
                  <a:pt x="164" y="370"/>
                  <a:pt x="154" y="363"/>
                </a:cubicBezTo>
                <a:cubicBezTo>
                  <a:pt x="173" y="304"/>
                  <a:pt x="173" y="304"/>
                  <a:pt x="173" y="304"/>
                </a:cubicBezTo>
                <a:cubicBezTo>
                  <a:pt x="405" y="304"/>
                  <a:pt x="405" y="304"/>
                  <a:pt x="405" y="304"/>
                </a:cubicBezTo>
                <a:cubicBezTo>
                  <a:pt x="451" y="103"/>
                  <a:pt x="451" y="103"/>
                  <a:pt x="451" y="103"/>
                </a:cubicBezTo>
                <a:cubicBezTo>
                  <a:pt x="84" y="54"/>
                  <a:pt x="84" y="54"/>
                  <a:pt x="84" y="54"/>
                </a:cubicBezTo>
                <a:cubicBezTo>
                  <a:pt x="55" y="35"/>
                  <a:pt x="55" y="35"/>
                  <a:pt x="55" y="35"/>
                </a:cubicBezTo>
                <a:cubicBezTo>
                  <a:pt x="56" y="28"/>
                  <a:pt x="56" y="28"/>
                  <a:pt x="56" y="28"/>
                </a:cubicBezTo>
                <a:cubicBezTo>
                  <a:pt x="56" y="13"/>
                  <a:pt x="43" y="0"/>
                  <a:pt x="28" y="0"/>
                </a:cubicBezTo>
                <a:cubicBezTo>
                  <a:pt x="12" y="0"/>
                  <a:pt x="0" y="13"/>
                  <a:pt x="0" y="28"/>
                </a:cubicBezTo>
                <a:cubicBezTo>
                  <a:pt x="0" y="44"/>
                  <a:pt x="12" y="56"/>
                  <a:pt x="28" y="56"/>
                </a:cubicBezTo>
                <a:cubicBezTo>
                  <a:pt x="33" y="55"/>
                  <a:pt x="33" y="55"/>
                  <a:pt x="33" y="55"/>
                </a:cubicBezTo>
                <a:cubicBezTo>
                  <a:pt x="68" y="78"/>
                  <a:pt x="68" y="78"/>
                  <a:pt x="68" y="78"/>
                </a:cubicBezTo>
                <a:cubicBezTo>
                  <a:pt x="125" y="304"/>
                  <a:pt x="125" y="304"/>
                  <a:pt x="125" y="304"/>
                </a:cubicBezTo>
                <a:cubicBezTo>
                  <a:pt x="142" y="304"/>
                  <a:pt x="142" y="304"/>
                  <a:pt x="142" y="304"/>
                </a:cubicBezTo>
                <a:cubicBezTo>
                  <a:pt x="127" y="353"/>
                  <a:pt x="127" y="353"/>
                  <a:pt x="127" y="353"/>
                </a:cubicBezTo>
                <a:cubicBezTo>
                  <a:pt x="125" y="353"/>
                  <a:pt x="125" y="353"/>
                  <a:pt x="125" y="353"/>
                </a:cubicBezTo>
                <a:cubicBezTo>
                  <a:pt x="99" y="353"/>
                  <a:pt x="77" y="374"/>
                  <a:pt x="77" y="401"/>
                </a:cubicBezTo>
                <a:cubicBezTo>
                  <a:pt x="77" y="428"/>
                  <a:pt x="99" y="449"/>
                  <a:pt x="125" y="449"/>
                </a:cubicBezTo>
                <a:cubicBezTo>
                  <a:pt x="145" y="449"/>
                  <a:pt x="162" y="437"/>
                  <a:pt x="170" y="420"/>
                </a:cubicBezTo>
                <a:cubicBezTo>
                  <a:pt x="322" y="420"/>
                  <a:pt x="322" y="420"/>
                  <a:pt x="322" y="420"/>
                </a:cubicBezTo>
                <a:cubicBezTo>
                  <a:pt x="329" y="437"/>
                  <a:pt x="346" y="449"/>
                  <a:pt x="366" y="449"/>
                </a:cubicBezTo>
                <a:cubicBezTo>
                  <a:pt x="392" y="449"/>
                  <a:pt x="413" y="428"/>
                  <a:pt x="413" y="402"/>
                </a:cubicBezTo>
                <a:cubicBezTo>
                  <a:pt x="413" y="376"/>
                  <a:pt x="392" y="355"/>
                  <a:pt x="366" y="355"/>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91" name="组合 90"/>
          <p:cNvGrpSpPr/>
          <p:nvPr/>
        </p:nvGrpSpPr>
        <p:grpSpPr>
          <a:xfrm>
            <a:off x="2683093" y="1521492"/>
            <a:ext cx="715109" cy="715108"/>
            <a:chOff x="680580" y="1491630"/>
            <a:chExt cx="1479184" cy="1479182"/>
          </a:xfrm>
        </p:grpSpPr>
        <p:grpSp>
          <p:nvGrpSpPr>
            <p:cNvPr id="92" name="组合 91"/>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94" name="同心圆 9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5" name="椭圆 94"/>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93" name="Rectangle 273"/>
            <p:cNvSpPr>
              <a:spLocks noChangeArrowheads="1"/>
            </p:cNvSpPr>
            <p:nvPr/>
          </p:nvSpPr>
          <p:spPr bwMode="auto">
            <a:xfrm>
              <a:off x="1717556" y="2327320"/>
              <a:ext cx="1681" cy="168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71" name="Freeform 55"/>
          <p:cNvSpPr>
            <a:spLocks/>
          </p:cNvSpPr>
          <p:nvPr/>
        </p:nvSpPr>
        <p:spPr bwMode="auto">
          <a:xfrm>
            <a:off x="2872391" y="1636960"/>
            <a:ext cx="309119" cy="383084"/>
          </a:xfrm>
          <a:custGeom>
            <a:avLst/>
            <a:gdLst>
              <a:gd name="T0" fmla="*/ 2 w 491"/>
              <a:gd name="T1" fmla="*/ 370 h 608"/>
              <a:gd name="T2" fmla="*/ 49 w 491"/>
              <a:gd name="T3" fmla="*/ 332 h 608"/>
              <a:gd name="T4" fmla="*/ 112 w 491"/>
              <a:gd name="T5" fmla="*/ 338 h 608"/>
              <a:gd name="T6" fmla="*/ 112 w 491"/>
              <a:gd name="T7" fmla="*/ 337 h 608"/>
              <a:gd name="T8" fmla="*/ 62 w 491"/>
              <a:gd name="T9" fmla="*/ 331 h 608"/>
              <a:gd name="T10" fmla="*/ 29 w 491"/>
              <a:gd name="T11" fmla="*/ 285 h 608"/>
              <a:gd name="T12" fmla="*/ 71 w 491"/>
              <a:gd name="T13" fmla="*/ 247 h 608"/>
              <a:gd name="T14" fmla="*/ 238 w 491"/>
              <a:gd name="T15" fmla="*/ 264 h 608"/>
              <a:gd name="T16" fmla="*/ 262 w 491"/>
              <a:gd name="T17" fmla="*/ 264 h 608"/>
              <a:gd name="T18" fmla="*/ 254 w 491"/>
              <a:gd name="T19" fmla="*/ 124 h 608"/>
              <a:gd name="T20" fmla="*/ 350 w 491"/>
              <a:gd name="T21" fmla="*/ 47 h 608"/>
              <a:gd name="T22" fmla="*/ 355 w 491"/>
              <a:gd name="T23" fmla="*/ 168 h 608"/>
              <a:gd name="T24" fmla="*/ 440 w 491"/>
              <a:gd name="T25" fmla="*/ 342 h 608"/>
              <a:gd name="T26" fmla="*/ 491 w 491"/>
              <a:gd name="T27" fmla="*/ 368 h 608"/>
              <a:gd name="T28" fmla="*/ 491 w 491"/>
              <a:gd name="T29" fmla="*/ 579 h 608"/>
              <a:gd name="T30" fmla="*/ 292 w 491"/>
              <a:gd name="T31" fmla="*/ 608 h 608"/>
              <a:gd name="T32" fmla="*/ 166 w 491"/>
              <a:gd name="T33" fmla="*/ 595 h 608"/>
              <a:gd name="T34" fmla="*/ 62 w 491"/>
              <a:gd name="T35" fmla="*/ 584 h 608"/>
              <a:gd name="T36" fmla="*/ 33 w 491"/>
              <a:gd name="T37" fmla="*/ 539 h 608"/>
              <a:gd name="T38" fmla="*/ 59 w 491"/>
              <a:gd name="T39" fmla="*/ 502 h 608"/>
              <a:gd name="T40" fmla="*/ 45 w 491"/>
              <a:gd name="T41" fmla="*/ 500 h 608"/>
              <a:gd name="T42" fmla="*/ 12 w 491"/>
              <a:gd name="T43" fmla="*/ 454 h 608"/>
              <a:gd name="T44" fmla="*/ 45 w 491"/>
              <a:gd name="T45" fmla="*/ 417 h 608"/>
              <a:gd name="T46" fmla="*/ 40 w 491"/>
              <a:gd name="T47" fmla="*/ 416 h 608"/>
              <a:gd name="T48" fmla="*/ 2 w 491"/>
              <a:gd name="T49" fmla="*/ 37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1" h="608">
                <a:moveTo>
                  <a:pt x="2" y="370"/>
                </a:moveTo>
                <a:cubicBezTo>
                  <a:pt x="5" y="347"/>
                  <a:pt x="25" y="330"/>
                  <a:pt x="49" y="332"/>
                </a:cubicBezTo>
                <a:cubicBezTo>
                  <a:pt x="112" y="338"/>
                  <a:pt x="112" y="338"/>
                  <a:pt x="112" y="338"/>
                </a:cubicBezTo>
                <a:cubicBezTo>
                  <a:pt x="112" y="337"/>
                  <a:pt x="112" y="337"/>
                  <a:pt x="112" y="337"/>
                </a:cubicBezTo>
                <a:cubicBezTo>
                  <a:pt x="62" y="331"/>
                  <a:pt x="62" y="331"/>
                  <a:pt x="62" y="331"/>
                </a:cubicBezTo>
                <a:cubicBezTo>
                  <a:pt x="42" y="329"/>
                  <a:pt x="27" y="309"/>
                  <a:pt x="29" y="285"/>
                </a:cubicBezTo>
                <a:cubicBezTo>
                  <a:pt x="32" y="262"/>
                  <a:pt x="50" y="245"/>
                  <a:pt x="71" y="247"/>
                </a:cubicBezTo>
                <a:cubicBezTo>
                  <a:pt x="238" y="264"/>
                  <a:pt x="238" y="264"/>
                  <a:pt x="238" y="264"/>
                </a:cubicBezTo>
                <a:cubicBezTo>
                  <a:pt x="262" y="264"/>
                  <a:pt x="262" y="264"/>
                  <a:pt x="262" y="264"/>
                </a:cubicBezTo>
                <a:cubicBezTo>
                  <a:pt x="262" y="264"/>
                  <a:pt x="228" y="249"/>
                  <a:pt x="254" y="124"/>
                </a:cubicBezTo>
                <a:cubicBezTo>
                  <a:pt x="280" y="0"/>
                  <a:pt x="350" y="47"/>
                  <a:pt x="350" y="47"/>
                </a:cubicBezTo>
                <a:cubicBezTo>
                  <a:pt x="350" y="47"/>
                  <a:pt x="351" y="153"/>
                  <a:pt x="355" y="168"/>
                </a:cubicBezTo>
                <a:cubicBezTo>
                  <a:pt x="359" y="183"/>
                  <a:pt x="440" y="342"/>
                  <a:pt x="440" y="342"/>
                </a:cubicBezTo>
                <a:cubicBezTo>
                  <a:pt x="440" y="351"/>
                  <a:pt x="491" y="359"/>
                  <a:pt x="491" y="368"/>
                </a:cubicBezTo>
                <a:cubicBezTo>
                  <a:pt x="490" y="441"/>
                  <a:pt x="491" y="503"/>
                  <a:pt x="491" y="579"/>
                </a:cubicBezTo>
                <a:cubicBezTo>
                  <a:pt x="437" y="565"/>
                  <a:pt x="408" y="608"/>
                  <a:pt x="292" y="608"/>
                </a:cubicBezTo>
                <a:cubicBezTo>
                  <a:pt x="254" y="608"/>
                  <a:pt x="206" y="601"/>
                  <a:pt x="166" y="595"/>
                </a:cubicBezTo>
                <a:cubicBezTo>
                  <a:pt x="62" y="584"/>
                  <a:pt x="62" y="584"/>
                  <a:pt x="62" y="584"/>
                </a:cubicBezTo>
                <a:cubicBezTo>
                  <a:pt x="44" y="582"/>
                  <a:pt x="31" y="562"/>
                  <a:pt x="33" y="539"/>
                </a:cubicBezTo>
                <a:cubicBezTo>
                  <a:pt x="35" y="521"/>
                  <a:pt x="46" y="506"/>
                  <a:pt x="59" y="502"/>
                </a:cubicBezTo>
                <a:cubicBezTo>
                  <a:pt x="45" y="500"/>
                  <a:pt x="45" y="500"/>
                  <a:pt x="45" y="500"/>
                </a:cubicBezTo>
                <a:cubicBezTo>
                  <a:pt x="25" y="498"/>
                  <a:pt x="10" y="478"/>
                  <a:pt x="12" y="454"/>
                </a:cubicBezTo>
                <a:cubicBezTo>
                  <a:pt x="14" y="434"/>
                  <a:pt x="28" y="420"/>
                  <a:pt x="45" y="417"/>
                </a:cubicBezTo>
                <a:cubicBezTo>
                  <a:pt x="40" y="416"/>
                  <a:pt x="40" y="416"/>
                  <a:pt x="40" y="416"/>
                </a:cubicBezTo>
                <a:cubicBezTo>
                  <a:pt x="17" y="414"/>
                  <a:pt x="0" y="393"/>
                  <a:pt x="2" y="370"/>
                </a:cubicBezTo>
                <a:close/>
              </a:path>
            </a:pathLst>
          </a:custGeom>
          <a:solidFill>
            <a:srgbClr val="CC1C27"/>
          </a:solidFill>
          <a:ln>
            <a:noFill/>
          </a:ln>
        </p:spPr>
        <p:txBody>
          <a:bodyPr vert="horz" wrap="square" lIns="68580" tIns="34290" rIns="68580" bIns="34290" numCol="1" anchor="t" anchorCtr="0" compatLnSpc="1">
            <a:prstTxWarp prst="textNoShape">
              <a:avLst/>
            </a:prstTxWarp>
          </a:bodyPr>
          <a:lstStyle/>
          <a:p>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 name="组合 1"/>
          <p:cNvGrpSpPr/>
          <p:nvPr/>
        </p:nvGrpSpPr>
        <p:grpSpPr>
          <a:xfrm>
            <a:off x="3166928" y="2152246"/>
            <a:ext cx="2810146" cy="2636480"/>
            <a:chOff x="3166928" y="2086550"/>
            <a:chExt cx="2810146" cy="2636480"/>
          </a:xfrm>
        </p:grpSpPr>
        <p:pic>
          <p:nvPicPr>
            <p:cNvPr id="17" name="Picture 44"/>
            <p:cNvPicPr>
              <a:picLocks noChangeAspect="1"/>
            </p:cNvPicPr>
            <p:nvPr/>
          </p:nvPicPr>
          <p:blipFill>
            <a:blip r:embed="rId3"/>
            <a:srcRect/>
            <a:stretch>
              <a:fillRect/>
            </a:stretch>
          </p:blipFill>
          <p:spPr bwMode="auto">
            <a:xfrm>
              <a:off x="3166928" y="2086550"/>
              <a:ext cx="2810146" cy="2636480"/>
            </a:xfrm>
            <a:prstGeom prst="rect">
              <a:avLst/>
            </a:prstGeom>
            <a:noFill/>
            <a:ln w="9525">
              <a:noFill/>
              <a:miter lim="800000"/>
              <a:headEnd/>
              <a:tailEnd/>
            </a:ln>
          </p:spPr>
        </p:pic>
        <p:pic>
          <p:nvPicPr>
            <p:cNvPr id="10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813" b="7813"/>
            <a:stretch/>
          </p:blipFill>
          <p:spPr bwMode="auto">
            <a:xfrm>
              <a:off x="3476416" y="2411819"/>
              <a:ext cx="2280148" cy="1282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7" name="TextBox 106"/>
          <p:cNvSpPr txBox="1"/>
          <p:nvPr/>
        </p:nvSpPr>
        <p:spPr>
          <a:xfrm>
            <a:off x="683568" y="2957721"/>
            <a:ext cx="1807998" cy="292388"/>
          </a:xfrm>
          <a:prstGeom prst="rect">
            <a:avLst/>
          </a:prstGeom>
          <a:noFill/>
        </p:spPr>
        <p:txBody>
          <a:bodyPr wrap="square" lIns="0" rIns="0" bIns="0" rtlCol="0">
            <a:spAutoFit/>
          </a:bodyPr>
          <a:lstStyle/>
          <a:p>
            <a:pPr algn="ctr">
              <a:tabLst>
                <a:tab pos="1025525" algn="l"/>
              </a:tabLst>
            </a:pPr>
            <a:r>
              <a:rPr lang="zh-CN" altLang="en-US" sz="16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rPr>
              <a:t>填加标</a:t>
            </a:r>
            <a:r>
              <a:rPr lang="zh-CN" altLang="en-US" sz="1600" b="1" dirty="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rPr>
              <a:t>题</a:t>
            </a:r>
            <a:endParaRPr lang="en-US" sz="1600" b="1" dirty="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endParaRPr>
          </a:p>
        </p:txBody>
      </p:sp>
      <p:sp>
        <p:nvSpPr>
          <p:cNvPr id="108" name="TextBox 107"/>
          <p:cNvSpPr txBox="1"/>
          <p:nvPr/>
        </p:nvSpPr>
        <p:spPr>
          <a:xfrm>
            <a:off x="507681" y="3261923"/>
            <a:ext cx="1547915" cy="646331"/>
          </a:xfrm>
          <a:prstGeom prst="rect">
            <a:avLst/>
          </a:prstGeom>
          <a:noFill/>
        </p:spPr>
        <p:txBody>
          <a:bodyPr wrap="square" lIns="0" rIns="0" bIns="0" rtlCol="0">
            <a:spAutoFit/>
          </a:bodyPr>
          <a:lstStyle/>
          <a:p>
            <a:pPr algn="ctr">
              <a:lnSpc>
                <a:spcPct val="130000"/>
              </a:lnSpc>
            </a:pPr>
            <a:r>
              <a:rPr lang="zh-CN" altLang="en-US" sz="10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a:t>
            </a:r>
            <a:r>
              <a:rPr lang="zh-CN" altLang="en-US" sz="10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此处文本单击添加文本</a:t>
            </a:r>
            <a:r>
              <a:rPr lang="zh-CN" altLang="en-US" sz="10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单击此处文本单击添加</a:t>
            </a:r>
            <a:r>
              <a:rPr lang="zh-CN" altLang="en-US" sz="10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a:t>
            </a:r>
            <a:r>
              <a:rPr lang="zh-CN" altLang="en-US" sz="10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单击此处文本单击添加文本</a:t>
            </a:r>
            <a:endParaRPr lang="en-US" sz="1000" dirty="0">
              <a:solidFill>
                <a:schemeClr val="bg1">
                  <a:lumMod val="50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endParaRPr>
          </a:p>
        </p:txBody>
      </p:sp>
      <p:sp>
        <p:nvSpPr>
          <p:cNvPr id="109" name="TextBox 108"/>
          <p:cNvSpPr txBox="1"/>
          <p:nvPr/>
        </p:nvSpPr>
        <p:spPr>
          <a:xfrm>
            <a:off x="1107818" y="1372948"/>
            <a:ext cx="1807998" cy="292388"/>
          </a:xfrm>
          <a:prstGeom prst="rect">
            <a:avLst/>
          </a:prstGeom>
          <a:noFill/>
        </p:spPr>
        <p:txBody>
          <a:bodyPr wrap="square" lIns="0" rIns="0" bIns="0" rtlCol="0">
            <a:spAutoFit/>
          </a:bodyPr>
          <a:lstStyle/>
          <a:p>
            <a:pPr algn="ctr">
              <a:tabLst>
                <a:tab pos="1025525" algn="l"/>
              </a:tabLst>
            </a:pPr>
            <a:r>
              <a:rPr lang="zh-CN" altLang="en-US" sz="16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rPr>
              <a:t>填加标</a:t>
            </a:r>
            <a:r>
              <a:rPr lang="zh-CN" altLang="en-US" sz="1600" b="1" dirty="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rPr>
              <a:t>题</a:t>
            </a:r>
            <a:endParaRPr lang="en-US" sz="1600" b="1" dirty="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endParaRPr>
          </a:p>
        </p:txBody>
      </p:sp>
      <p:sp>
        <p:nvSpPr>
          <p:cNvPr id="110" name="TextBox 109"/>
          <p:cNvSpPr txBox="1"/>
          <p:nvPr/>
        </p:nvSpPr>
        <p:spPr>
          <a:xfrm>
            <a:off x="931935" y="1677150"/>
            <a:ext cx="1547915" cy="646331"/>
          </a:xfrm>
          <a:prstGeom prst="rect">
            <a:avLst/>
          </a:prstGeom>
          <a:noFill/>
        </p:spPr>
        <p:txBody>
          <a:bodyPr wrap="square" lIns="0" rIns="0" bIns="0" rtlCol="0">
            <a:spAutoFit/>
          </a:bodyPr>
          <a:lstStyle/>
          <a:p>
            <a:pPr algn="ctr">
              <a:lnSpc>
                <a:spcPct val="130000"/>
              </a:lnSpc>
            </a:pPr>
            <a:r>
              <a:rPr lang="zh-CN" altLang="en-US" sz="10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a:t>
            </a:r>
            <a:r>
              <a:rPr lang="zh-CN" altLang="en-US" sz="10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此处文本单击添加文本</a:t>
            </a:r>
            <a:r>
              <a:rPr lang="zh-CN" altLang="en-US" sz="10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单击此处文本单击添加</a:t>
            </a:r>
            <a:r>
              <a:rPr lang="zh-CN" altLang="en-US" sz="10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a:t>
            </a:r>
            <a:r>
              <a:rPr lang="zh-CN" altLang="en-US" sz="10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单击此处文本单击添加文本</a:t>
            </a:r>
            <a:endParaRPr lang="en-US" sz="1000" dirty="0">
              <a:solidFill>
                <a:schemeClr val="bg1">
                  <a:lumMod val="50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endParaRPr>
          </a:p>
        </p:txBody>
      </p:sp>
      <p:sp>
        <p:nvSpPr>
          <p:cNvPr id="111" name="TextBox 110"/>
          <p:cNvSpPr txBox="1"/>
          <p:nvPr/>
        </p:nvSpPr>
        <p:spPr>
          <a:xfrm>
            <a:off x="6148378" y="1372948"/>
            <a:ext cx="1807998" cy="292388"/>
          </a:xfrm>
          <a:prstGeom prst="rect">
            <a:avLst/>
          </a:prstGeom>
          <a:noFill/>
        </p:spPr>
        <p:txBody>
          <a:bodyPr wrap="square" lIns="0" rIns="0" bIns="0" rtlCol="0">
            <a:spAutoFit/>
          </a:bodyPr>
          <a:lstStyle/>
          <a:p>
            <a:pPr algn="ctr">
              <a:tabLst>
                <a:tab pos="1025525" algn="l"/>
              </a:tabLst>
            </a:pPr>
            <a:r>
              <a:rPr lang="zh-CN" altLang="en-US" sz="16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rPr>
              <a:t>填加标</a:t>
            </a:r>
            <a:r>
              <a:rPr lang="zh-CN" altLang="en-US" sz="1600" b="1" dirty="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rPr>
              <a:t>题</a:t>
            </a:r>
            <a:endParaRPr lang="en-US" sz="1600" b="1" dirty="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endParaRPr>
          </a:p>
        </p:txBody>
      </p:sp>
      <p:sp>
        <p:nvSpPr>
          <p:cNvPr id="112" name="TextBox 111"/>
          <p:cNvSpPr txBox="1"/>
          <p:nvPr/>
        </p:nvSpPr>
        <p:spPr>
          <a:xfrm>
            <a:off x="6651256" y="1677150"/>
            <a:ext cx="1547915" cy="646331"/>
          </a:xfrm>
          <a:prstGeom prst="rect">
            <a:avLst/>
          </a:prstGeom>
          <a:noFill/>
        </p:spPr>
        <p:txBody>
          <a:bodyPr wrap="square" lIns="0" rIns="0" bIns="0" rtlCol="0">
            <a:spAutoFit/>
          </a:bodyPr>
          <a:lstStyle/>
          <a:p>
            <a:pPr algn="ctr">
              <a:lnSpc>
                <a:spcPct val="130000"/>
              </a:lnSpc>
            </a:pPr>
            <a:r>
              <a:rPr lang="zh-CN" altLang="en-US" sz="10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a:t>
            </a:r>
            <a:r>
              <a:rPr lang="zh-CN" altLang="en-US" sz="10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此处文本单击添加文本</a:t>
            </a:r>
            <a:r>
              <a:rPr lang="zh-CN" altLang="en-US" sz="10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单击此处文本单击添加</a:t>
            </a:r>
            <a:r>
              <a:rPr lang="zh-CN" altLang="en-US" sz="10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a:t>
            </a:r>
            <a:r>
              <a:rPr lang="zh-CN" altLang="en-US" sz="10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单击此处文本单击添加文本</a:t>
            </a:r>
            <a:endParaRPr lang="en-US" sz="1000" dirty="0">
              <a:solidFill>
                <a:schemeClr val="bg1">
                  <a:lumMod val="50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endParaRPr>
          </a:p>
        </p:txBody>
      </p:sp>
      <p:sp>
        <p:nvSpPr>
          <p:cNvPr id="113" name="TextBox 112"/>
          <p:cNvSpPr txBox="1"/>
          <p:nvPr/>
        </p:nvSpPr>
        <p:spPr>
          <a:xfrm>
            <a:off x="6732240" y="2957721"/>
            <a:ext cx="1807998" cy="292388"/>
          </a:xfrm>
          <a:prstGeom prst="rect">
            <a:avLst/>
          </a:prstGeom>
          <a:noFill/>
        </p:spPr>
        <p:txBody>
          <a:bodyPr wrap="square" lIns="0" rIns="0" bIns="0" rtlCol="0">
            <a:spAutoFit/>
          </a:bodyPr>
          <a:lstStyle/>
          <a:p>
            <a:pPr algn="ctr">
              <a:tabLst>
                <a:tab pos="1025525" algn="l"/>
              </a:tabLst>
            </a:pPr>
            <a:r>
              <a:rPr lang="zh-CN" altLang="en-US" sz="16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rPr>
              <a:t>填加标</a:t>
            </a:r>
            <a:r>
              <a:rPr lang="zh-CN" altLang="en-US" sz="1600" b="1" dirty="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rPr>
              <a:t>题</a:t>
            </a:r>
            <a:endParaRPr lang="en-US" sz="1600" b="1" dirty="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endParaRPr>
          </a:p>
        </p:txBody>
      </p:sp>
      <p:sp>
        <p:nvSpPr>
          <p:cNvPr id="114" name="TextBox 113"/>
          <p:cNvSpPr txBox="1"/>
          <p:nvPr/>
        </p:nvSpPr>
        <p:spPr>
          <a:xfrm>
            <a:off x="7196631" y="3261923"/>
            <a:ext cx="1547915" cy="646331"/>
          </a:xfrm>
          <a:prstGeom prst="rect">
            <a:avLst/>
          </a:prstGeom>
          <a:noFill/>
        </p:spPr>
        <p:txBody>
          <a:bodyPr wrap="square" lIns="0" rIns="0" bIns="0" rtlCol="0">
            <a:spAutoFit/>
          </a:bodyPr>
          <a:lstStyle/>
          <a:p>
            <a:pPr algn="ctr">
              <a:lnSpc>
                <a:spcPct val="130000"/>
              </a:lnSpc>
            </a:pPr>
            <a:r>
              <a:rPr lang="zh-CN" altLang="en-US" sz="10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a:t>
            </a:r>
            <a:r>
              <a:rPr lang="zh-CN" altLang="en-US" sz="10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此处文本单击添加文本</a:t>
            </a:r>
            <a:r>
              <a:rPr lang="zh-CN" altLang="en-US" sz="10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单击此处文本单击添加</a:t>
            </a:r>
            <a:r>
              <a:rPr lang="zh-CN" altLang="en-US" sz="10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a:t>
            </a:r>
            <a:r>
              <a:rPr lang="zh-CN" altLang="en-US" sz="10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单击此处文本单击添加文本</a:t>
            </a:r>
            <a:endParaRPr lang="en-US" sz="1000" dirty="0">
              <a:solidFill>
                <a:schemeClr val="bg1">
                  <a:lumMod val="50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endParaRPr>
          </a:p>
        </p:txBody>
      </p:sp>
      <p:grpSp>
        <p:nvGrpSpPr>
          <p:cNvPr id="54" name="组合 53"/>
          <p:cNvGrpSpPr/>
          <p:nvPr/>
        </p:nvGrpSpPr>
        <p:grpSpPr>
          <a:xfrm>
            <a:off x="3010956" y="392346"/>
            <a:ext cx="3122088" cy="595228"/>
            <a:chOff x="2987824" y="392346"/>
            <a:chExt cx="3122088" cy="595228"/>
          </a:xfrm>
        </p:grpSpPr>
        <p:sp>
          <p:nvSpPr>
            <p:cNvPr id="55" name="文本框 54"/>
            <p:cNvSpPr txBox="1"/>
            <p:nvPr/>
          </p:nvSpPr>
          <p:spPr>
            <a:xfrm>
              <a:off x="3379317" y="392346"/>
              <a:ext cx="2339102" cy="523220"/>
            </a:xfrm>
            <a:prstGeom prst="rect">
              <a:avLst/>
            </a:prstGeom>
            <a:noFill/>
          </p:spPr>
          <p:txBody>
            <a:bodyPr wrap="none" rtlCol="0">
              <a:spAutoFit/>
              <a:scene3d>
                <a:camera prst="orthographicFront"/>
                <a:lightRig rig="threePt" dir="t"/>
              </a:scene3d>
              <a:sp3d contourW="12700"/>
            </a:bodyPr>
            <a:lstStyle/>
            <a:p>
              <a:pPr marL="0" lvl="1" algn="ctr"/>
              <a:r>
                <a:rPr lang="zh-CN" altLang="en-US"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个人成长历程</a:t>
              </a:r>
              <a:endPar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6" name="文本框 26"/>
            <p:cNvSpPr txBox="1"/>
            <p:nvPr/>
          </p:nvSpPr>
          <p:spPr>
            <a:xfrm>
              <a:off x="2987824" y="756742"/>
              <a:ext cx="3122088" cy="230832"/>
            </a:xfrm>
            <a:prstGeom prst="rect">
              <a:avLst/>
            </a:prstGeom>
            <a:noFill/>
          </p:spPr>
          <p:txBody>
            <a:bodyPr wrap="square" rtlCol="0">
              <a:spAutoFit/>
              <a:scene3d>
                <a:camera prst="orthographicFront"/>
                <a:lightRig rig="threePt" dir="t"/>
              </a:scene3d>
              <a:sp3d contourW="12700"/>
            </a:bodyPr>
            <a:lstStyle/>
            <a:p>
              <a:pPr algn="ctr" defTabSz="685165"/>
              <a:r>
                <a:rPr lang="en-US" altLang="zh-CN" sz="900" dirty="0">
                  <a:solidFill>
                    <a:prstClr val="white">
                      <a:lumMod val="6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The user can demonstrate on a projector or computer</a:t>
              </a:r>
            </a:p>
          </p:txBody>
        </p:sp>
      </p:grpSp>
    </p:spTree>
    <p:extLst>
      <p:ext uri="{BB962C8B-B14F-4D97-AF65-F5344CB8AC3E}">
        <p14:creationId xmlns:p14="http://schemas.microsoft.com/office/powerpoint/2010/main" val="1615093322"/>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1"/>
                                        </p:tgtEl>
                                        <p:attrNameLst>
                                          <p:attrName>style.visibility</p:attrName>
                                        </p:attrNameLst>
                                      </p:cBhvr>
                                      <p:to>
                                        <p:strVal val="visible"/>
                                      </p:to>
                                    </p:set>
                                    <p:anim calcmode="lin" valueType="num">
                                      <p:cBhvr>
                                        <p:cTn id="14" dur="500" fill="hold"/>
                                        <p:tgtEl>
                                          <p:spTgt spid="91"/>
                                        </p:tgtEl>
                                        <p:attrNameLst>
                                          <p:attrName>ppt_w</p:attrName>
                                        </p:attrNameLst>
                                      </p:cBhvr>
                                      <p:tavLst>
                                        <p:tav tm="0">
                                          <p:val>
                                            <p:fltVal val="0"/>
                                          </p:val>
                                        </p:tav>
                                        <p:tav tm="100000">
                                          <p:val>
                                            <p:strVal val="#ppt_w"/>
                                          </p:val>
                                        </p:tav>
                                      </p:tavLst>
                                    </p:anim>
                                    <p:anim calcmode="lin" valueType="num">
                                      <p:cBhvr>
                                        <p:cTn id="15" dur="500" fill="hold"/>
                                        <p:tgtEl>
                                          <p:spTgt spid="91"/>
                                        </p:tgtEl>
                                        <p:attrNameLst>
                                          <p:attrName>ppt_h</p:attrName>
                                        </p:attrNameLst>
                                      </p:cBhvr>
                                      <p:tavLst>
                                        <p:tav tm="0">
                                          <p:val>
                                            <p:fltVal val="0"/>
                                          </p:val>
                                        </p:tav>
                                        <p:tav tm="100000">
                                          <p:val>
                                            <p:strVal val="#ppt_h"/>
                                          </p:val>
                                        </p:tav>
                                      </p:tavLst>
                                    </p:anim>
                                    <p:animEffect transition="in" filter="fade">
                                      <p:cBhvr>
                                        <p:cTn id="16" dur="500"/>
                                        <p:tgtEl>
                                          <p:spTgt spid="91"/>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p:cTn id="20" dur="500" fill="hold"/>
                                        <p:tgtEl>
                                          <p:spTgt spid="71"/>
                                        </p:tgtEl>
                                        <p:attrNameLst>
                                          <p:attrName>ppt_w</p:attrName>
                                        </p:attrNameLst>
                                      </p:cBhvr>
                                      <p:tavLst>
                                        <p:tav tm="0">
                                          <p:val>
                                            <p:fltVal val="0"/>
                                          </p:val>
                                        </p:tav>
                                        <p:tav tm="100000">
                                          <p:val>
                                            <p:strVal val="#ppt_w"/>
                                          </p:val>
                                        </p:tav>
                                      </p:tavLst>
                                    </p:anim>
                                    <p:anim calcmode="lin" valueType="num">
                                      <p:cBhvr>
                                        <p:cTn id="21" dur="500" fill="hold"/>
                                        <p:tgtEl>
                                          <p:spTgt spid="71"/>
                                        </p:tgtEl>
                                        <p:attrNameLst>
                                          <p:attrName>ppt_h</p:attrName>
                                        </p:attrNameLst>
                                      </p:cBhvr>
                                      <p:tavLst>
                                        <p:tav tm="0">
                                          <p:val>
                                            <p:fltVal val="0"/>
                                          </p:val>
                                        </p:tav>
                                        <p:tav tm="100000">
                                          <p:val>
                                            <p:strVal val="#ppt_h"/>
                                          </p:val>
                                        </p:tav>
                                      </p:tavLst>
                                    </p:anim>
                                    <p:animEffect transition="in" filter="fade">
                                      <p:cBhvr>
                                        <p:cTn id="22" dur="500"/>
                                        <p:tgtEl>
                                          <p:spTgt spid="71"/>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96"/>
                                        </p:tgtEl>
                                        <p:attrNameLst>
                                          <p:attrName>style.visibility</p:attrName>
                                        </p:attrNameLst>
                                      </p:cBhvr>
                                      <p:to>
                                        <p:strVal val="visible"/>
                                      </p:to>
                                    </p:set>
                                    <p:anim calcmode="lin" valueType="num">
                                      <p:cBhvr>
                                        <p:cTn id="27" dur="500" fill="hold"/>
                                        <p:tgtEl>
                                          <p:spTgt spid="96"/>
                                        </p:tgtEl>
                                        <p:attrNameLst>
                                          <p:attrName>ppt_w</p:attrName>
                                        </p:attrNameLst>
                                      </p:cBhvr>
                                      <p:tavLst>
                                        <p:tav tm="0">
                                          <p:val>
                                            <p:fltVal val="0"/>
                                          </p:val>
                                        </p:tav>
                                        <p:tav tm="100000">
                                          <p:val>
                                            <p:strVal val="#ppt_w"/>
                                          </p:val>
                                        </p:tav>
                                      </p:tavLst>
                                    </p:anim>
                                    <p:anim calcmode="lin" valueType="num">
                                      <p:cBhvr>
                                        <p:cTn id="28" dur="500" fill="hold"/>
                                        <p:tgtEl>
                                          <p:spTgt spid="96"/>
                                        </p:tgtEl>
                                        <p:attrNameLst>
                                          <p:attrName>ppt_h</p:attrName>
                                        </p:attrNameLst>
                                      </p:cBhvr>
                                      <p:tavLst>
                                        <p:tav tm="0">
                                          <p:val>
                                            <p:fltVal val="0"/>
                                          </p:val>
                                        </p:tav>
                                        <p:tav tm="100000">
                                          <p:val>
                                            <p:strVal val="#ppt_h"/>
                                          </p:val>
                                        </p:tav>
                                      </p:tavLst>
                                    </p:anim>
                                    <p:animEffect transition="in" filter="fade">
                                      <p:cBhvr>
                                        <p:cTn id="29" dur="500"/>
                                        <p:tgtEl>
                                          <p:spTgt spid="96"/>
                                        </p:tgtEl>
                                      </p:cBhvr>
                                    </p:animEffect>
                                  </p:childTnLst>
                                </p:cTn>
                              </p:par>
                            </p:childTnLst>
                          </p:cTn>
                        </p:par>
                        <p:par>
                          <p:cTn id="30" fill="hold">
                            <p:stCondLst>
                              <p:cond delay="500"/>
                            </p:stCondLst>
                            <p:childTnLst>
                              <p:par>
                                <p:cTn id="31" presetID="53" presetClass="entr" presetSubtype="16" fill="hold" grpId="0" nodeType="afterEffect">
                                  <p:stCondLst>
                                    <p:cond delay="0"/>
                                  </p:stCondLst>
                                  <p:childTnLst>
                                    <p:set>
                                      <p:cBhvr>
                                        <p:cTn id="32" dur="1" fill="hold">
                                          <p:stCondLst>
                                            <p:cond delay="0"/>
                                          </p:stCondLst>
                                        </p:cTn>
                                        <p:tgtEl>
                                          <p:spTgt spid="82"/>
                                        </p:tgtEl>
                                        <p:attrNameLst>
                                          <p:attrName>style.visibility</p:attrName>
                                        </p:attrNameLst>
                                      </p:cBhvr>
                                      <p:to>
                                        <p:strVal val="visible"/>
                                      </p:to>
                                    </p:set>
                                    <p:anim calcmode="lin" valueType="num">
                                      <p:cBhvr>
                                        <p:cTn id="33" dur="500" fill="hold"/>
                                        <p:tgtEl>
                                          <p:spTgt spid="82"/>
                                        </p:tgtEl>
                                        <p:attrNameLst>
                                          <p:attrName>ppt_w</p:attrName>
                                        </p:attrNameLst>
                                      </p:cBhvr>
                                      <p:tavLst>
                                        <p:tav tm="0">
                                          <p:val>
                                            <p:fltVal val="0"/>
                                          </p:val>
                                        </p:tav>
                                        <p:tav tm="100000">
                                          <p:val>
                                            <p:strVal val="#ppt_w"/>
                                          </p:val>
                                        </p:tav>
                                      </p:tavLst>
                                    </p:anim>
                                    <p:anim calcmode="lin" valueType="num">
                                      <p:cBhvr>
                                        <p:cTn id="34" dur="500" fill="hold"/>
                                        <p:tgtEl>
                                          <p:spTgt spid="82"/>
                                        </p:tgtEl>
                                        <p:attrNameLst>
                                          <p:attrName>ppt_h</p:attrName>
                                        </p:attrNameLst>
                                      </p:cBhvr>
                                      <p:tavLst>
                                        <p:tav tm="0">
                                          <p:val>
                                            <p:fltVal val="0"/>
                                          </p:val>
                                        </p:tav>
                                        <p:tav tm="100000">
                                          <p:val>
                                            <p:strVal val="#ppt_h"/>
                                          </p:val>
                                        </p:tav>
                                      </p:tavLst>
                                    </p:anim>
                                    <p:animEffect transition="in" filter="fade">
                                      <p:cBhvr>
                                        <p:cTn id="35" dur="500"/>
                                        <p:tgtEl>
                                          <p:spTgt spid="82"/>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83"/>
                                        </p:tgtEl>
                                        <p:attrNameLst>
                                          <p:attrName>style.visibility</p:attrName>
                                        </p:attrNameLst>
                                      </p:cBhvr>
                                      <p:to>
                                        <p:strVal val="visible"/>
                                      </p:to>
                                    </p:set>
                                    <p:anim calcmode="lin" valueType="num">
                                      <p:cBhvr>
                                        <p:cTn id="40" dur="500" fill="hold"/>
                                        <p:tgtEl>
                                          <p:spTgt spid="83"/>
                                        </p:tgtEl>
                                        <p:attrNameLst>
                                          <p:attrName>ppt_w</p:attrName>
                                        </p:attrNameLst>
                                      </p:cBhvr>
                                      <p:tavLst>
                                        <p:tav tm="0">
                                          <p:val>
                                            <p:fltVal val="0"/>
                                          </p:val>
                                        </p:tav>
                                        <p:tav tm="100000">
                                          <p:val>
                                            <p:strVal val="#ppt_w"/>
                                          </p:val>
                                        </p:tav>
                                      </p:tavLst>
                                    </p:anim>
                                    <p:anim calcmode="lin" valueType="num">
                                      <p:cBhvr>
                                        <p:cTn id="41" dur="500" fill="hold"/>
                                        <p:tgtEl>
                                          <p:spTgt spid="83"/>
                                        </p:tgtEl>
                                        <p:attrNameLst>
                                          <p:attrName>ppt_h</p:attrName>
                                        </p:attrNameLst>
                                      </p:cBhvr>
                                      <p:tavLst>
                                        <p:tav tm="0">
                                          <p:val>
                                            <p:fltVal val="0"/>
                                          </p:val>
                                        </p:tav>
                                        <p:tav tm="100000">
                                          <p:val>
                                            <p:strVal val="#ppt_h"/>
                                          </p:val>
                                        </p:tav>
                                      </p:tavLst>
                                    </p:anim>
                                    <p:animEffect transition="in" filter="fade">
                                      <p:cBhvr>
                                        <p:cTn id="42" dur="500"/>
                                        <p:tgtEl>
                                          <p:spTgt spid="83"/>
                                        </p:tgtEl>
                                      </p:cBhvr>
                                    </p:animEffect>
                                  </p:childTnLst>
                                </p:cTn>
                              </p:par>
                            </p:childTnLst>
                          </p:cTn>
                        </p:par>
                        <p:par>
                          <p:cTn id="43" fill="hold">
                            <p:stCondLst>
                              <p:cond delay="500"/>
                            </p:stCondLst>
                            <p:childTnLst>
                              <p:par>
                                <p:cTn id="44" presetID="53" presetClass="entr" presetSubtype="16" fill="hold" nodeType="afterEffect">
                                  <p:stCondLst>
                                    <p:cond delay="0"/>
                                  </p:stCondLst>
                                  <p:childTnLst>
                                    <p:set>
                                      <p:cBhvr>
                                        <p:cTn id="45" dur="1" fill="hold">
                                          <p:stCondLst>
                                            <p:cond delay="0"/>
                                          </p:stCondLst>
                                        </p:cTn>
                                        <p:tgtEl>
                                          <p:spTgt spid="72"/>
                                        </p:tgtEl>
                                        <p:attrNameLst>
                                          <p:attrName>style.visibility</p:attrName>
                                        </p:attrNameLst>
                                      </p:cBhvr>
                                      <p:to>
                                        <p:strVal val="visible"/>
                                      </p:to>
                                    </p:set>
                                    <p:anim calcmode="lin" valueType="num">
                                      <p:cBhvr>
                                        <p:cTn id="46" dur="500" fill="hold"/>
                                        <p:tgtEl>
                                          <p:spTgt spid="72"/>
                                        </p:tgtEl>
                                        <p:attrNameLst>
                                          <p:attrName>ppt_w</p:attrName>
                                        </p:attrNameLst>
                                      </p:cBhvr>
                                      <p:tavLst>
                                        <p:tav tm="0">
                                          <p:val>
                                            <p:fltVal val="0"/>
                                          </p:val>
                                        </p:tav>
                                        <p:tav tm="100000">
                                          <p:val>
                                            <p:strVal val="#ppt_w"/>
                                          </p:val>
                                        </p:tav>
                                      </p:tavLst>
                                    </p:anim>
                                    <p:anim calcmode="lin" valueType="num">
                                      <p:cBhvr>
                                        <p:cTn id="47" dur="500" fill="hold"/>
                                        <p:tgtEl>
                                          <p:spTgt spid="72"/>
                                        </p:tgtEl>
                                        <p:attrNameLst>
                                          <p:attrName>ppt_h</p:attrName>
                                        </p:attrNameLst>
                                      </p:cBhvr>
                                      <p:tavLst>
                                        <p:tav tm="0">
                                          <p:val>
                                            <p:fltVal val="0"/>
                                          </p:val>
                                        </p:tav>
                                        <p:tav tm="100000">
                                          <p:val>
                                            <p:strVal val="#ppt_h"/>
                                          </p:val>
                                        </p:tav>
                                      </p:tavLst>
                                    </p:anim>
                                    <p:animEffect transition="in" filter="fade">
                                      <p:cBhvr>
                                        <p:cTn id="48" dur="500"/>
                                        <p:tgtEl>
                                          <p:spTgt spid="72"/>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101"/>
                                        </p:tgtEl>
                                        <p:attrNameLst>
                                          <p:attrName>style.visibility</p:attrName>
                                        </p:attrNameLst>
                                      </p:cBhvr>
                                      <p:to>
                                        <p:strVal val="visible"/>
                                      </p:to>
                                    </p:set>
                                    <p:anim calcmode="lin" valueType="num">
                                      <p:cBhvr>
                                        <p:cTn id="53" dur="500" fill="hold"/>
                                        <p:tgtEl>
                                          <p:spTgt spid="101"/>
                                        </p:tgtEl>
                                        <p:attrNameLst>
                                          <p:attrName>ppt_w</p:attrName>
                                        </p:attrNameLst>
                                      </p:cBhvr>
                                      <p:tavLst>
                                        <p:tav tm="0">
                                          <p:val>
                                            <p:fltVal val="0"/>
                                          </p:val>
                                        </p:tav>
                                        <p:tav tm="100000">
                                          <p:val>
                                            <p:strVal val="#ppt_w"/>
                                          </p:val>
                                        </p:tav>
                                      </p:tavLst>
                                    </p:anim>
                                    <p:anim calcmode="lin" valueType="num">
                                      <p:cBhvr>
                                        <p:cTn id="54" dur="500" fill="hold"/>
                                        <p:tgtEl>
                                          <p:spTgt spid="101"/>
                                        </p:tgtEl>
                                        <p:attrNameLst>
                                          <p:attrName>ppt_h</p:attrName>
                                        </p:attrNameLst>
                                      </p:cBhvr>
                                      <p:tavLst>
                                        <p:tav tm="0">
                                          <p:val>
                                            <p:fltVal val="0"/>
                                          </p:val>
                                        </p:tav>
                                        <p:tav tm="100000">
                                          <p:val>
                                            <p:strVal val="#ppt_h"/>
                                          </p:val>
                                        </p:tav>
                                      </p:tavLst>
                                    </p:anim>
                                    <p:animEffect transition="in" filter="fade">
                                      <p:cBhvr>
                                        <p:cTn id="55" dur="500"/>
                                        <p:tgtEl>
                                          <p:spTgt spid="101"/>
                                        </p:tgtEl>
                                      </p:cBhvr>
                                    </p:animEffect>
                                  </p:childTnLst>
                                </p:cTn>
                              </p:par>
                            </p:childTnLst>
                          </p:cTn>
                        </p:par>
                        <p:par>
                          <p:cTn id="56" fill="hold">
                            <p:stCondLst>
                              <p:cond delay="500"/>
                            </p:stCondLst>
                            <p:childTnLst>
                              <p:par>
                                <p:cTn id="57" presetID="53" presetClass="entr" presetSubtype="16" fill="hold" nodeType="afterEffect">
                                  <p:stCondLst>
                                    <p:cond delay="0"/>
                                  </p:stCondLst>
                                  <p:childTnLst>
                                    <p:set>
                                      <p:cBhvr>
                                        <p:cTn id="58" dur="1" fill="hold">
                                          <p:stCondLst>
                                            <p:cond delay="0"/>
                                          </p:stCondLst>
                                        </p:cTn>
                                        <p:tgtEl>
                                          <p:spTgt spid="76"/>
                                        </p:tgtEl>
                                        <p:attrNameLst>
                                          <p:attrName>style.visibility</p:attrName>
                                        </p:attrNameLst>
                                      </p:cBhvr>
                                      <p:to>
                                        <p:strVal val="visible"/>
                                      </p:to>
                                    </p:set>
                                    <p:anim calcmode="lin" valueType="num">
                                      <p:cBhvr>
                                        <p:cTn id="59" dur="500" fill="hold"/>
                                        <p:tgtEl>
                                          <p:spTgt spid="76"/>
                                        </p:tgtEl>
                                        <p:attrNameLst>
                                          <p:attrName>ppt_w</p:attrName>
                                        </p:attrNameLst>
                                      </p:cBhvr>
                                      <p:tavLst>
                                        <p:tav tm="0">
                                          <p:val>
                                            <p:fltVal val="0"/>
                                          </p:val>
                                        </p:tav>
                                        <p:tav tm="100000">
                                          <p:val>
                                            <p:strVal val="#ppt_w"/>
                                          </p:val>
                                        </p:tav>
                                      </p:tavLst>
                                    </p:anim>
                                    <p:anim calcmode="lin" valueType="num">
                                      <p:cBhvr>
                                        <p:cTn id="60" dur="500" fill="hold"/>
                                        <p:tgtEl>
                                          <p:spTgt spid="76"/>
                                        </p:tgtEl>
                                        <p:attrNameLst>
                                          <p:attrName>ppt_h</p:attrName>
                                        </p:attrNameLst>
                                      </p:cBhvr>
                                      <p:tavLst>
                                        <p:tav tm="0">
                                          <p:val>
                                            <p:fltVal val="0"/>
                                          </p:val>
                                        </p:tav>
                                        <p:tav tm="100000">
                                          <p:val>
                                            <p:strVal val="#ppt_h"/>
                                          </p:val>
                                        </p:tav>
                                      </p:tavLst>
                                    </p:anim>
                                    <p:animEffect transition="in" filter="fade">
                                      <p:cBhvr>
                                        <p:cTn id="61" dur="500"/>
                                        <p:tgtEl>
                                          <p:spTgt spid="76"/>
                                        </p:tgtEl>
                                      </p:cBhvr>
                                    </p:animEffect>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107"/>
                                        </p:tgtEl>
                                        <p:attrNameLst>
                                          <p:attrName>style.visibility</p:attrName>
                                        </p:attrNameLst>
                                      </p:cBhvr>
                                      <p:to>
                                        <p:strVal val="visible"/>
                                      </p:to>
                                    </p:set>
                                    <p:animEffect transition="in" filter="fade">
                                      <p:cBhvr>
                                        <p:cTn id="65" dur="500"/>
                                        <p:tgtEl>
                                          <p:spTgt spid="10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08"/>
                                        </p:tgtEl>
                                        <p:attrNameLst>
                                          <p:attrName>style.visibility</p:attrName>
                                        </p:attrNameLst>
                                      </p:cBhvr>
                                      <p:to>
                                        <p:strVal val="visible"/>
                                      </p:to>
                                    </p:set>
                                    <p:animEffect transition="in" filter="fade">
                                      <p:cBhvr>
                                        <p:cTn id="68" dur="500"/>
                                        <p:tgtEl>
                                          <p:spTgt spid="10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09"/>
                                        </p:tgtEl>
                                        <p:attrNameLst>
                                          <p:attrName>style.visibility</p:attrName>
                                        </p:attrNameLst>
                                      </p:cBhvr>
                                      <p:to>
                                        <p:strVal val="visible"/>
                                      </p:to>
                                    </p:set>
                                    <p:animEffect transition="in" filter="fade">
                                      <p:cBhvr>
                                        <p:cTn id="71" dur="500"/>
                                        <p:tgtEl>
                                          <p:spTgt spid="10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10"/>
                                        </p:tgtEl>
                                        <p:attrNameLst>
                                          <p:attrName>style.visibility</p:attrName>
                                        </p:attrNameLst>
                                      </p:cBhvr>
                                      <p:to>
                                        <p:strVal val="visible"/>
                                      </p:to>
                                    </p:set>
                                    <p:animEffect transition="in" filter="fade">
                                      <p:cBhvr>
                                        <p:cTn id="74" dur="500"/>
                                        <p:tgtEl>
                                          <p:spTgt spid="11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animEffect transition="in" filter="fade">
                                      <p:cBhvr>
                                        <p:cTn id="77" dur="500"/>
                                        <p:tgtEl>
                                          <p:spTgt spid="11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12"/>
                                        </p:tgtEl>
                                        <p:attrNameLst>
                                          <p:attrName>style.visibility</p:attrName>
                                        </p:attrNameLst>
                                      </p:cBhvr>
                                      <p:to>
                                        <p:strVal val="visible"/>
                                      </p:to>
                                    </p:set>
                                    <p:animEffect transition="in" filter="fade">
                                      <p:cBhvr>
                                        <p:cTn id="80" dur="500"/>
                                        <p:tgtEl>
                                          <p:spTgt spid="11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13"/>
                                        </p:tgtEl>
                                        <p:attrNameLst>
                                          <p:attrName>style.visibility</p:attrName>
                                        </p:attrNameLst>
                                      </p:cBhvr>
                                      <p:to>
                                        <p:strVal val="visible"/>
                                      </p:to>
                                    </p:set>
                                    <p:animEffect transition="in" filter="fade">
                                      <p:cBhvr>
                                        <p:cTn id="83" dur="500"/>
                                        <p:tgtEl>
                                          <p:spTgt spid="113"/>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14"/>
                                        </p:tgtEl>
                                        <p:attrNameLst>
                                          <p:attrName>style.visibility</p:attrName>
                                        </p:attrNameLst>
                                      </p:cBhvr>
                                      <p:to>
                                        <p:strVal val="visible"/>
                                      </p:to>
                                    </p:set>
                                    <p:animEffect transition="in" filter="fade">
                                      <p:cBhvr>
                                        <p:cTn id="86"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71" grpId="0" animBg="1"/>
      <p:bldP spid="107" grpId="0"/>
      <p:bldP spid="108" grpId="0"/>
      <p:bldP spid="109" grpId="0"/>
      <p:bldP spid="110" grpId="0"/>
      <p:bldP spid="111" grpId="0"/>
      <p:bldP spid="112" grpId="0"/>
      <p:bldP spid="113" grpId="0"/>
      <p:bldP spid="1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332238" y="1347614"/>
            <a:ext cx="1197175" cy="1197175"/>
            <a:chOff x="2123728" y="1579722"/>
            <a:chExt cx="1197175" cy="1197175"/>
          </a:xfrm>
        </p:grpSpPr>
        <p:grpSp>
          <p:nvGrpSpPr>
            <p:cNvPr id="15" name="组合 14"/>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8" name="椭圆 1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6" name="KSO_Shape"/>
            <p:cNvSpPr>
              <a:spLocks/>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CC1C27"/>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56547" t="6601"/>
          <a:stretch/>
        </p:blipFill>
        <p:spPr>
          <a:xfrm>
            <a:off x="3779912" y="339502"/>
            <a:ext cx="5364088" cy="4803998"/>
          </a:xfrm>
          <a:prstGeom prst="rect">
            <a:avLst/>
          </a:prstGeom>
        </p:spPr>
      </p:pic>
      <p:grpSp>
        <p:nvGrpSpPr>
          <p:cNvPr id="19" name="组合 18"/>
          <p:cNvGrpSpPr/>
          <p:nvPr/>
        </p:nvGrpSpPr>
        <p:grpSpPr>
          <a:xfrm>
            <a:off x="3010956" y="392346"/>
            <a:ext cx="3122088" cy="595228"/>
            <a:chOff x="2987824" y="392346"/>
            <a:chExt cx="3122088" cy="595228"/>
          </a:xfrm>
        </p:grpSpPr>
        <p:sp>
          <p:nvSpPr>
            <p:cNvPr id="20" name="文本框 19"/>
            <p:cNvSpPr txBox="1"/>
            <p:nvPr/>
          </p:nvSpPr>
          <p:spPr>
            <a:xfrm>
              <a:off x="3379317" y="392346"/>
              <a:ext cx="2339102" cy="523220"/>
            </a:xfrm>
            <a:prstGeom prst="rect">
              <a:avLst/>
            </a:prstGeom>
            <a:noFill/>
          </p:spPr>
          <p:txBody>
            <a:bodyPr wrap="none" rtlCol="0">
              <a:spAutoFit/>
              <a:scene3d>
                <a:camera prst="orthographicFront"/>
                <a:lightRig rig="threePt" dir="t"/>
              </a:scene3d>
              <a:sp3d contourW="12700"/>
            </a:bodyPr>
            <a:lstStyle/>
            <a:p>
              <a:pPr marL="0" lvl="1" algn="ctr"/>
              <a:r>
                <a:rPr lang="zh-CN" altLang="en-US"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岗位主要职责</a:t>
              </a:r>
              <a:endPar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文本框 26"/>
            <p:cNvSpPr txBox="1"/>
            <p:nvPr/>
          </p:nvSpPr>
          <p:spPr>
            <a:xfrm>
              <a:off x="2987824" y="756742"/>
              <a:ext cx="3122088" cy="230832"/>
            </a:xfrm>
            <a:prstGeom prst="rect">
              <a:avLst/>
            </a:prstGeom>
            <a:noFill/>
          </p:spPr>
          <p:txBody>
            <a:bodyPr wrap="square" rtlCol="0">
              <a:spAutoFit/>
              <a:scene3d>
                <a:camera prst="orthographicFront"/>
                <a:lightRig rig="threePt" dir="t"/>
              </a:scene3d>
              <a:sp3d contourW="12700"/>
            </a:bodyPr>
            <a:lstStyle/>
            <a:p>
              <a:pPr algn="ctr" defTabSz="685165"/>
              <a:r>
                <a:rPr lang="en-US" altLang="zh-CN" sz="900" dirty="0">
                  <a:solidFill>
                    <a:prstClr val="white">
                      <a:lumMod val="6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The user can demonstrate on a projector or computer</a:t>
              </a:r>
            </a:p>
          </p:txBody>
        </p:sp>
      </p:grpSp>
      <p:sp>
        <p:nvSpPr>
          <p:cNvPr id="34" name="TextBox 35"/>
          <p:cNvSpPr txBox="1"/>
          <p:nvPr/>
        </p:nvSpPr>
        <p:spPr>
          <a:xfrm>
            <a:off x="1017842" y="2869688"/>
            <a:ext cx="1825966" cy="430887"/>
          </a:xfrm>
          <a:prstGeom prst="rect">
            <a:avLst/>
          </a:prstGeom>
          <a:noFill/>
        </p:spPr>
        <p:txBody>
          <a:bodyPr wrap="square" lIns="0" tIns="0" rIns="0" bIns="0" rtlCol="0">
            <a:spAutoFit/>
          </a:bodyPr>
          <a:lstStyle/>
          <a:p>
            <a:pPr algn="ctr"/>
            <a:r>
              <a:rPr lang="en-US" altLang="zh-CN" sz="28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PART 02</a:t>
            </a:r>
            <a:endParaRPr lang="zh-CN" altLang="en-US" sz="28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5" name="TextBox 33"/>
          <p:cNvSpPr txBox="1"/>
          <p:nvPr/>
        </p:nvSpPr>
        <p:spPr>
          <a:xfrm>
            <a:off x="3210637" y="1441398"/>
            <a:ext cx="2954655" cy="892552"/>
          </a:xfrm>
          <a:prstGeom prst="rect">
            <a:avLst/>
          </a:prstGeom>
          <a:noFill/>
        </p:spPr>
        <p:txBody>
          <a:bodyPr wrap="none" rtlCol="0">
            <a:spAutoFit/>
          </a:bodyPr>
          <a:lstStyle/>
          <a:p>
            <a:pPr marL="0" lvl="1"/>
            <a:r>
              <a:rPr lang="zh-CN" altLang="en-US" sz="36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岗位主要职责</a:t>
            </a:r>
            <a:endParaRPr lang="en-US" altLang="zh-CN" sz="36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marL="0" lvl="1"/>
            <a:r>
              <a:rPr lang="en-US" altLang="zh-CN" sz="1600" i="1"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Main Duties of Post</a:t>
            </a:r>
            <a:endParaRPr lang="en-US" altLang="zh-CN" sz="1600" b="1" dirty="0" smtClean="0">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6" name="文本框 9"/>
          <p:cNvSpPr txBox="1"/>
          <p:nvPr/>
        </p:nvSpPr>
        <p:spPr>
          <a:xfrm>
            <a:off x="3203849" y="2606350"/>
            <a:ext cx="1045023"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填加标题</a:t>
            </a:r>
          </a:p>
        </p:txBody>
      </p:sp>
      <p:sp>
        <p:nvSpPr>
          <p:cNvPr id="37" name="文本框 9"/>
          <p:cNvSpPr txBox="1"/>
          <p:nvPr/>
        </p:nvSpPr>
        <p:spPr>
          <a:xfrm>
            <a:off x="3203848" y="2931790"/>
            <a:ext cx="1045023"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填加标题</a:t>
            </a:r>
          </a:p>
        </p:txBody>
      </p:sp>
      <p:sp>
        <p:nvSpPr>
          <p:cNvPr id="38" name="文本框 9"/>
          <p:cNvSpPr txBox="1"/>
          <p:nvPr/>
        </p:nvSpPr>
        <p:spPr>
          <a:xfrm>
            <a:off x="4907065" y="2606350"/>
            <a:ext cx="1045023"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填加标题</a:t>
            </a:r>
          </a:p>
        </p:txBody>
      </p:sp>
      <p:sp>
        <p:nvSpPr>
          <p:cNvPr id="39" name="文本框 9"/>
          <p:cNvSpPr txBox="1"/>
          <p:nvPr/>
        </p:nvSpPr>
        <p:spPr>
          <a:xfrm>
            <a:off x="4907066" y="2931790"/>
            <a:ext cx="1045023"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填加标题</a:t>
            </a:r>
          </a:p>
        </p:txBody>
      </p:sp>
    </p:spTree>
    <p:extLst>
      <p:ext uri="{BB962C8B-B14F-4D97-AF65-F5344CB8AC3E}">
        <p14:creationId xmlns:p14="http://schemas.microsoft.com/office/powerpoint/2010/main" val="697726787"/>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ppt_x</p:attrName>
                                        </p:attrNameLst>
                                      </p:cBhvr>
                                      <p:tavLst>
                                        <p:tav tm="0">
                                          <p:val>
                                            <p:strVal val="#ppt_x+#ppt_w*1.125000"/>
                                          </p:val>
                                        </p:tav>
                                        <p:tav tm="100000">
                                          <p:val>
                                            <p:strVal val="#ppt_x"/>
                                          </p:val>
                                        </p:tav>
                                      </p:tavLst>
                                    </p:anim>
                                    <p:animEffect transition="in" filter="wipe(left)">
                                      <p:cBhvr>
                                        <p:cTn id="8" dur="500"/>
                                        <p:tgtEl>
                                          <p:spTgt spid="14"/>
                                        </p:tgtEl>
                                      </p:cBhvr>
                                    </p:animEffect>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anim calcmode="lin" valueType="num">
                                      <p:cBhvr>
                                        <p:cTn id="13" dur="500" fill="hold"/>
                                        <p:tgtEl>
                                          <p:spTgt spid="34"/>
                                        </p:tgtEl>
                                        <p:attrNameLst>
                                          <p:attrName>ppt_x</p:attrName>
                                        </p:attrNameLst>
                                      </p:cBhvr>
                                      <p:tavLst>
                                        <p:tav tm="0">
                                          <p:val>
                                            <p:strVal val="#ppt_x"/>
                                          </p:val>
                                        </p:tav>
                                        <p:tav tm="100000">
                                          <p:val>
                                            <p:strVal val="#ppt_x"/>
                                          </p:val>
                                        </p:tav>
                                      </p:tavLst>
                                    </p:anim>
                                    <p:anim calcmode="lin" valueType="num">
                                      <p:cBhvr>
                                        <p:cTn id="14" dur="500" fill="hold"/>
                                        <p:tgtEl>
                                          <p:spTgt spid="3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additive="base">
                                        <p:cTn id="18" dur="500"/>
                                        <p:tgtEl>
                                          <p:spTgt spid="35"/>
                                        </p:tgtEl>
                                        <p:attrNameLst>
                                          <p:attrName>ppt_x</p:attrName>
                                        </p:attrNameLst>
                                      </p:cBhvr>
                                      <p:tavLst>
                                        <p:tav tm="0">
                                          <p:val>
                                            <p:strVal val="#ppt_x-#ppt_w*1.125000"/>
                                          </p:val>
                                        </p:tav>
                                        <p:tav tm="100000">
                                          <p:val>
                                            <p:strVal val="#ppt_x"/>
                                          </p:val>
                                        </p:tav>
                                      </p:tavLst>
                                    </p:anim>
                                    <p:animEffect transition="in" filter="wipe(right)">
                                      <p:cBhvr>
                                        <p:cTn id="19" dur="500"/>
                                        <p:tgtEl>
                                          <p:spTgt spid="35"/>
                                        </p:tgtEl>
                                      </p:cBhvr>
                                    </p:animEffect>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0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ppt_x"/>
                                          </p:val>
                                        </p:tav>
                                        <p:tav tm="100000">
                                          <p:val>
                                            <p:strVal val="#ppt_x"/>
                                          </p:val>
                                        </p:tav>
                                      </p:tavLst>
                                    </p:anim>
                                    <p:anim calcmode="lin" valueType="num">
                                      <p:cBhvr additive="base">
                                        <p:cTn id="28" dur="500" fill="hold"/>
                                        <p:tgtEl>
                                          <p:spTgt spid="3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ppt_x"/>
                                          </p:val>
                                        </p:tav>
                                        <p:tav tm="100000">
                                          <p:val>
                                            <p:strVal val="#ppt_x"/>
                                          </p:val>
                                        </p:tav>
                                      </p:tavLst>
                                    </p:anim>
                                    <p:anim calcmode="lin" valueType="num">
                                      <p:cBhvr additive="base">
                                        <p:cTn id="32" dur="500" fill="hold"/>
                                        <p:tgtEl>
                                          <p:spTgt spid="3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40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ppt_x"/>
                                          </p:val>
                                        </p:tav>
                                        <p:tav tm="100000">
                                          <p:val>
                                            <p:strVal val="#ppt_x"/>
                                          </p:val>
                                        </p:tav>
                                      </p:tavLst>
                                    </p:anim>
                                    <p:anim calcmode="lin" valueType="num">
                                      <p:cBhvr additive="base">
                                        <p:cTn id="3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Half Frame 12"/>
          <p:cNvSpPr/>
          <p:nvPr/>
        </p:nvSpPr>
        <p:spPr>
          <a:xfrm rot="8097294">
            <a:off x="2212685" y="2569527"/>
            <a:ext cx="360168" cy="395798"/>
          </a:xfrm>
          <a:prstGeom prst="halfFrame">
            <a:avLst/>
          </a:prstGeom>
          <a:solidFill>
            <a:schemeClr val="bg1">
              <a:lumMod val="85000"/>
            </a:schemeClr>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93" name="椭圆 392"/>
          <p:cNvSpPr/>
          <p:nvPr/>
        </p:nvSpPr>
        <p:spPr>
          <a:xfrm>
            <a:off x="755576" y="2050687"/>
            <a:ext cx="1423450" cy="1423450"/>
          </a:xfrm>
          <a:prstGeom prst="ellipse">
            <a:avLst/>
          </a:prstGeom>
          <a:solidFill>
            <a:srgbClr val="CC1C27"/>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394" name="组合 393"/>
          <p:cNvGrpSpPr/>
          <p:nvPr/>
        </p:nvGrpSpPr>
        <p:grpSpPr>
          <a:xfrm>
            <a:off x="2788781" y="1381576"/>
            <a:ext cx="2846358" cy="2846358"/>
            <a:chOff x="304800" y="673100"/>
            <a:chExt cx="4000500" cy="4000500"/>
          </a:xfrm>
          <a:effectLst>
            <a:outerShdw blurRad="444500" dist="254000" dir="8100000" algn="tr" rotWithShape="0">
              <a:prstClr val="black">
                <a:alpha val="50000"/>
              </a:prstClr>
            </a:outerShdw>
          </a:effectLst>
        </p:grpSpPr>
        <p:sp>
          <p:nvSpPr>
            <p:cNvPr id="398" name="同心圆 39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06" name="椭圆 40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407" name="组合 406"/>
          <p:cNvGrpSpPr/>
          <p:nvPr/>
        </p:nvGrpSpPr>
        <p:grpSpPr>
          <a:xfrm>
            <a:off x="4716016" y="1410570"/>
            <a:ext cx="623903" cy="623903"/>
            <a:chOff x="304800" y="673100"/>
            <a:chExt cx="4000500" cy="4000500"/>
          </a:xfrm>
          <a:effectLst>
            <a:outerShdw blurRad="317500" dist="190500" dir="8100000" algn="tr" rotWithShape="0">
              <a:prstClr val="black">
                <a:alpha val="50000"/>
              </a:prstClr>
            </a:outerShdw>
          </a:effectLst>
        </p:grpSpPr>
        <p:sp>
          <p:nvSpPr>
            <p:cNvPr id="408" name="同心圆 40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09" name="椭圆 40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1</a:t>
              </a:r>
              <a:endParaRPr lang="zh-CN" altLang="en-US" sz="25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410" name="组合 409"/>
          <p:cNvGrpSpPr/>
          <p:nvPr/>
        </p:nvGrpSpPr>
        <p:grpSpPr>
          <a:xfrm>
            <a:off x="5261064" y="2450460"/>
            <a:ext cx="623903" cy="623903"/>
            <a:chOff x="304800" y="673100"/>
            <a:chExt cx="4000500" cy="4000500"/>
          </a:xfrm>
          <a:effectLst>
            <a:outerShdw blurRad="317500" dist="190500" dir="8100000" algn="tr" rotWithShape="0">
              <a:prstClr val="black">
                <a:alpha val="50000"/>
              </a:prstClr>
            </a:outerShdw>
          </a:effectLst>
        </p:grpSpPr>
        <p:sp>
          <p:nvSpPr>
            <p:cNvPr id="411" name="同心圆 4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12" name="椭圆 41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2</a:t>
              </a:r>
              <a:endParaRPr lang="zh-CN" altLang="en-US" sz="25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413" name="组合 412"/>
          <p:cNvGrpSpPr/>
          <p:nvPr/>
        </p:nvGrpSpPr>
        <p:grpSpPr>
          <a:xfrm>
            <a:off x="4716016" y="3541908"/>
            <a:ext cx="623903" cy="623903"/>
            <a:chOff x="304800" y="673100"/>
            <a:chExt cx="4000500" cy="4000500"/>
          </a:xfrm>
          <a:effectLst>
            <a:outerShdw blurRad="317500" dist="190500" dir="8100000" algn="tr" rotWithShape="0">
              <a:prstClr val="black">
                <a:alpha val="50000"/>
              </a:prstClr>
            </a:outerShdw>
          </a:effectLst>
        </p:grpSpPr>
        <p:sp>
          <p:nvSpPr>
            <p:cNvPr id="414" name="同心圆 4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15" name="椭圆 4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3</a:t>
              </a:r>
              <a:endParaRPr lang="zh-CN" altLang="en-US" sz="25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416" name="TextBox 415"/>
          <p:cNvSpPr txBox="1"/>
          <p:nvPr/>
        </p:nvSpPr>
        <p:spPr>
          <a:xfrm>
            <a:off x="1210820" y="2460253"/>
            <a:ext cx="512961" cy="615553"/>
          </a:xfrm>
          <a:prstGeom prst="rect">
            <a:avLst/>
          </a:prstGeom>
          <a:noFill/>
        </p:spPr>
        <p:txBody>
          <a:bodyPr wrap="none" lIns="0" tIns="0" rIns="0" bIns="0" rtlCol="0">
            <a:spAutoFit/>
          </a:bodyPr>
          <a:lstStyle/>
          <a:p>
            <a:pPr algn="ctr"/>
            <a:r>
              <a:rPr lang="zh-CN" altLang="en-US" sz="200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岗位</a:t>
            </a:r>
            <a:endParaRPr lang="en-US" altLang="zh-CN" sz="200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200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职责</a:t>
            </a:r>
          </a:p>
        </p:txBody>
      </p:sp>
      <p:sp>
        <p:nvSpPr>
          <p:cNvPr id="417" name="TextBox 416"/>
          <p:cNvSpPr txBox="1"/>
          <p:nvPr/>
        </p:nvSpPr>
        <p:spPr>
          <a:xfrm>
            <a:off x="5611772" y="1438817"/>
            <a:ext cx="2200588" cy="577081"/>
          </a:xfrm>
          <a:prstGeom prst="rect">
            <a:avLst/>
          </a:prstGeom>
          <a:noFill/>
        </p:spPr>
        <p:txBody>
          <a:bodyPr wrap="square" lIns="0" tIns="0" rIns="0" bIns="0" rtlCol="0">
            <a:spAutoFit/>
          </a:bodyPr>
          <a:lstStyle/>
          <a:p>
            <a:pPr algn="just">
              <a:lnSpc>
                <a:spcPts val="1500"/>
              </a:lnSpc>
            </a:pPr>
            <a:r>
              <a:rPr lang="zh-CN" altLang="en-US" sz="1050" dirty="0" smtClean="0">
                <a:latin typeface="字魂59号-创粗黑" panose="00000500000000000000" pitchFamily="2" charset="-122"/>
                <a:ea typeface="字魂59号-创粗黑" panose="00000500000000000000" pitchFamily="2" charset="-122"/>
                <a:sym typeface="字魂59号-创粗黑" panose="00000500000000000000" pitchFamily="2" charset="-122"/>
              </a:rPr>
              <a:t>点击输入简要文字内容，文字内容需概括精炼，不用多余的文字修饰，言简意赅的说明分项内容</a:t>
            </a:r>
            <a:r>
              <a:rPr lang="en-US" altLang="zh-CN" sz="1050" dirty="0" smtClean="0">
                <a:latin typeface="字魂59号-创粗黑" panose="00000500000000000000" pitchFamily="2" charset="-122"/>
                <a:ea typeface="字魂59号-创粗黑" panose="00000500000000000000" pitchFamily="2" charset="-122"/>
                <a:sym typeface="字魂59号-创粗黑" panose="00000500000000000000" pitchFamily="2" charset="-122"/>
              </a:rPr>
              <a:t>……</a:t>
            </a:r>
          </a:p>
        </p:txBody>
      </p:sp>
      <p:sp>
        <p:nvSpPr>
          <p:cNvPr id="418" name="TextBox 417"/>
          <p:cNvSpPr txBox="1"/>
          <p:nvPr/>
        </p:nvSpPr>
        <p:spPr>
          <a:xfrm>
            <a:off x="6115828" y="2478885"/>
            <a:ext cx="2200588" cy="577081"/>
          </a:xfrm>
          <a:prstGeom prst="rect">
            <a:avLst/>
          </a:prstGeom>
          <a:noFill/>
        </p:spPr>
        <p:txBody>
          <a:bodyPr wrap="square" lIns="0" tIns="0" rIns="0" bIns="0" rtlCol="0">
            <a:spAutoFit/>
          </a:bodyPr>
          <a:lstStyle/>
          <a:p>
            <a:pPr algn="just">
              <a:lnSpc>
                <a:spcPts val="1500"/>
              </a:lnSpc>
            </a:pPr>
            <a:r>
              <a:rPr lang="zh-CN" altLang="en-US" sz="1050" dirty="0" smtClean="0">
                <a:latin typeface="字魂59号-创粗黑" panose="00000500000000000000" pitchFamily="2" charset="-122"/>
                <a:ea typeface="字魂59号-创粗黑" panose="00000500000000000000" pitchFamily="2" charset="-122"/>
                <a:sym typeface="字魂59号-创粗黑" panose="00000500000000000000" pitchFamily="2" charset="-122"/>
              </a:rPr>
              <a:t>点击输入简要文字内容，文字内容需概括精炼，不用多余的文字修饰，言简意赅的说明分项内容</a:t>
            </a:r>
            <a:r>
              <a:rPr lang="en-US" altLang="zh-CN" sz="1050" dirty="0" smtClean="0">
                <a:latin typeface="字魂59号-创粗黑" panose="00000500000000000000" pitchFamily="2" charset="-122"/>
                <a:ea typeface="字魂59号-创粗黑" panose="00000500000000000000" pitchFamily="2" charset="-122"/>
                <a:sym typeface="字魂59号-创粗黑" panose="00000500000000000000" pitchFamily="2" charset="-122"/>
              </a:rPr>
              <a:t>……</a:t>
            </a:r>
          </a:p>
        </p:txBody>
      </p:sp>
      <p:sp>
        <p:nvSpPr>
          <p:cNvPr id="419" name="TextBox 418"/>
          <p:cNvSpPr txBox="1"/>
          <p:nvPr/>
        </p:nvSpPr>
        <p:spPr>
          <a:xfrm>
            <a:off x="5558416" y="3650853"/>
            <a:ext cx="2200588" cy="577081"/>
          </a:xfrm>
          <a:prstGeom prst="rect">
            <a:avLst/>
          </a:prstGeom>
          <a:noFill/>
        </p:spPr>
        <p:txBody>
          <a:bodyPr wrap="square" lIns="0" tIns="0" rIns="0" bIns="0" rtlCol="0">
            <a:spAutoFit/>
          </a:bodyPr>
          <a:lstStyle/>
          <a:p>
            <a:pPr algn="just">
              <a:lnSpc>
                <a:spcPts val="1500"/>
              </a:lnSpc>
            </a:pPr>
            <a:r>
              <a:rPr lang="zh-CN" altLang="en-US" sz="1050" dirty="0" smtClean="0">
                <a:latin typeface="字魂59号-创粗黑" panose="00000500000000000000" pitchFamily="2" charset="-122"/>
                <a:ea typeface="字魂59号-创粗黑" panose="00000500000000000000" pitchFamily="2" charset="-122"/>
                <a:sym typeface="字魂59号-创粗黑" panose="00000500000000000000" pitchFamily="2" charset="-122"/>
              </a:rPr>
              <a:t>点击输入简要文字内容，文字内容需概括精炼，不用多余的文字修饰，言简意赅的说明分项内容</a:t>
            </a:r>
            <a:r>
              <a:rPr lang="en-US" altLang="zh-CN" sz="1050" dirty="0" smtClean="0">
                <a:latin typeface="字魂59号-创粗黑" panose="00000500000000000000" pitchFamily="2" charset="-122"/>
                <a:ea typeface="字魂59号-创粗黑" panose="00000500000000000000" pitchFamily="2" charset="-122"/>
                <a:sym typeface="字魂59号-创粗黑" panose="00000500000000000000" pitchFamily="2" charset="-122"/>
              </a:rPr>
              <a:t>……</a:t>
            </a:r>
          </a:p>
        </p:txBody>
      </p:sp>
      <p:sp>
        <p:nvSpPr>
          <p:cNvPr id="420" name="TextBox 419"/>
          <p:cNvSpPr txBox="1"/>
          <p:nvPr/>
        </p:nvSpPr>
        <p:spPr>
          <a:xfrm>
            <a:off x="3275855" y="2069425"/>
            <a:ext cx="1752111" cy="1400383"/>
          </a:xfrm>
          <a:prstGeom prst="rect">
            <a:avLst/>
          </a:prstGeom>
          <a:noFill/>
        </p:spPr>
        <p:txBody>
          <a:bodyPr wrap="square" lIns="0" tIns="0" rIns="0" bIns="0" rtlCol="0">
            <a:spAutoFit/>
          </a:bodyPr>
          <a:lstStyle/>
          <a:p>
            <a:pPr algn="just">
              <a:lnSpc>
                <a:spcPct val="130000"/>
              </a:lnSpc>
            </a:pPr>
            <a:r>
              <a:rPr lang="zh-CN" altLang="en-US" sz="1400" dirty="0">
                <a:latin typeface="字魂59号-创粗黑" panose="00000500000000000000" pitchFamily="2" charset="-122"/>
                <a:ea typeface="字魂59号-创粗黑" panose="00000500000000000000" pitchFamily="2" charset="-122"/>
                <a:sym typeface="字魂59号-创粗黑" panose="00000500000000000000" pitchFamily="2" charset="-122"/>
              </a:rPr>
              <a:t>点击输入简要文字内容，文字内容需概括精炼，不用多余的文字修饰，言简意赅的说明分项内容</a:t>
            </a:r>
            <a:r>
              <a:rPr lang="en-US" altLang="zh-CN" sz="1400" dirty="0" smtClean="0">
                <a:latin typeface="字魂59号-创粗黑" panose="00000500000000000000" pitchFamily="2" charset="-122"/>
                <a:ea typeface="字魂59号-创粗黑" panose="00000500000000000000" pitchFamily="2" charset="-122"/>
                <a:sym typeface="字魂59号-创粗黑" panose="00000500000000000000" pitchFamily="2" charset="-122"/>
              </a:rPr>
              <a:t>……</a:t>
            </a:r>
            <a:endParaRPr lang="en-US" altLang="zh-CN" sz="14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5" name="组合 24"/>
          <p:cNvGrpSpPr/>
          <p:nvPr/>
        </p:nvGrpSpPr>
        <p:grpSpPr>
          <a:xfrm>
            <a:off x="3010956" y="392346"/>
            <a:ext cx="3122088" cy="595228"/>
            <a:chOff x="2987824" y="392346"/>
            <a:chExt cx="3122088" cy="595228"/>
          </a:xfrm>
        </p:grpSpPr>
        <p:sp>
          <p:nvSpPr>
            <p:cNvPr id="26" name="文本框 25"/>
            <p:cNvSpPr txBox="1"/>
            <p:nvPr/>
          </p:nvSpPr>
          <p:spPr>
            <a:xfrm>
              <a:off x="3379317" y="392346"/>
              <a:ext cx="2339102" cy="523220"/>
            </a:xfrm>
            <a:prstGeom prst="rect">
              <a:avLst/>
            </a:prstGeom>
            <a:noFill/>
          </p:spPr>
          <p:txBody>
            <a:bodyPr wrap="none" rtlCol="0">
              <a:spAutoFit/>
              <a:scene3d>
                <a:camera prst="orthographicFront"/>
                <a:lightRig rig="threePt" dir="t"/>
              </a:scene3d>
              <a:sp3d contourW="12700"/>
            </a:bodyPr>
            <a:lstStyle/>
            <a:p>
              <a:pPr marL="0" lvl="1" algn="ctr"/>
              <a:r>
                <a:rPr lang="zh-CN" altLang="en-US"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岗位主要职责</a:t>
              </a:r>
              <a:endPar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7" name="文本框 26"/>
            <p:cNvSpPr txBox="1"/>
            <p:nvPr/>
          </p:nvSpPr>
          <p:spPr>
            <a:xfrm>
              <a:off x="2987824" y="756742"/>
              <a:ext cx="3122088" cy="230832"/>
            </a:xfrm>
            <a:prstGeom prst="rect">
              <a:avLst/>
            </a:prstGeom>
            <a:noFill/>
          </p:spPr>
          <p:txBody>
            <a:bodyPr wrap="square" rtlCol="0">
              <a:spAutoFit/>
              <a:scene3d>
                <a:camera prst="orthographicFront"/>
                <a:lightRig rig="threePt" dir="t"/>
              </a:scene3d>
              <a:sp3d contourW="12700"/>
            </a:bodyPr>
            <a:lstStyle/>
            <a:p>
              <a:pPr algn="ctr" defTabSz="685165"/>
              <a:r>
                <a:rPr lang="en-US" altLang="zh-CN" sz="900" dirty="0">
                  <a:solidFill>
                    <a:prstClr val="white">
                      <a:lumMod val="6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The user can demonstrate on a projector or computer</a:t>
              </a:r>
            </a:p>
          </p:txBody>
        </p:sp>
      </p:grpSp>
    </p:spTree>
    <p:extLst>
      <p:ext uri="{BB962C8B-B14F-4D97-AF65-F5344CB8AC3E}">
        <p14:creationId xmlns:p14="http://schemas.microsoft.com/office/powerpoint/2010/main" val="1615093322"/>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4000">
                                      <p:stCondLst>
                                        <p:cond delay="0"/>
                                      </p:stCondLst>
                                      <p:childTnLst>
                                        <p:set>
                                          <p:cBhvr>
                                            <p:cTn id="6" dur="1" fill="hold">
                                              <p:stCondLst>
                                                <p:cond delay="0"/>
                                              </p:stCondLst>
                                            </p:cTn>
                                            <p:tgtEl>
                                              <p:spTgt spid="393"/>
                                            </p:tgtEl>
                                            <p:attrNameLst>
                                              <p:attrName>style.visibility</p:attrName>
                                            </p:attrNameLst>
                                          </p:cBhvr>
                                          <p:to>
                                            <p:strVal val="visible"/>
                                          </p:to>
                                        </p:set>
                                        <p:anim calcmode="lin" valueType="num" p14:bounceEnd="44000">
                                          <p:cBhvr additive="base">
                                            <p:cTn id="7" dur="500" fill="hold"/>
                                            <p:tgtEl>
                                              <p:spTgt spid="393"/>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39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21"/>
                                            </p:tgtEl>
                                            <p:attrNameLst>
                                              <p:attrName>style.visibility</p:attrName>
                                            </p:attrNameLst>
                                          </p:cBhvr>
                                          <p:to>
                                            <p:strVal val="visible"/>
                                          </p:to>
                                        </p:set>
                                        <p:animEffect transition="in" filter="wipe(left)">
                                          <p:cBhvr>
                                            <p:cTn id="12" dur="500"/>
                                            <p:tgtEl>
                                              <p:spTgt spid="421"/>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16"/>
                                            </p:tgtEl>
                                            <p:attrNameLst>
                                              <p:attrName>style.visibility</p:attrName>
                                            </p:attrNameLst>
                                          </p:cBhvr>
                                          <p:to>
                                            <p:strVal val="visible"/>
                                          </p:to>
                                        </p:set>
                                        <p:anim calcmode="lin" valueType="num">
                                          <p:cBhvr>
                                            <p:cTn id="16" dur="500" fill="hold"/>
                                            <p:tgtEl>
                                              <p:spTgt spid="416"/>
                                            </p:tgtEl>
                                            <p:attrNameLst>
                                              <p:attrName>ppt_w</p:attrName>
                                            </p:attrNameLst>
                                          </p:cBhvr>
                                          <p:tavLst>
                                            <p:tav tm="0">
                                              <p:val>
                                                <p:fltVal val="0"/>
                                              </p:val>
                                            </p:tav>
                                            <p:tav tm="100000">
                                              <p:val>
                                                <p:strVal val="#ppt_w"/>
                                              </p:val>
                                            </p:tav>
                                          </p:tavLst>
                                        </p:anim>
                                        <p:anim calcmode="lin" valueType="num">
                                          <p:cBhvr>
                                            <p:cTn id="17" dur="500" fill="hold"/>
                                            <p:tgtEl>
                                              <p:spTgt spid="416"/>
                                            </p:tgtEl>
                                            <p:attrNameLst>
                                              <p:attrName>ppt_h</p:attrName>
                                            </p:attrNameLst>
                                          </p:cBhvr>
                                          <p:tavLst>
                                            <p:tav tm="0">
                                              <p:val>
                                                <p:fltVal val="0"/>
                                              </p:val>
                                            </p:tav>
                                            <p:tav tm="100000">
                                              <p:val>
                                                <p:strVal val="#ppt_h"/>
                                              </p:val>
                                            </p:tav>
                                          </p:tavLst>
                                        </p:anim>
                                        <p:animEffect transition="in" filter="fade">
                                          <p:cBhvr>
                                            <p:cTn id="18" dur="500"/>
                                            <p:tgtEl>
                                              <p:spTgt spid="416"/>
                                            </p:tgtEl>
                                          </p:cBhvr>
                                        </p:animEffect>
                                      </p:childTnLst>
                                    </p:cTn>
                                  </p:par>
                                </p:childTnLst>
                              </p:cTn>
                            </p:par>
                            <p:par>
                              <p:cTn id="19" fill="hold">
                                <p:stCondLst>
                                  <p:cond delay="1500"/>
                                </p:stCondLst>
                                <p:childTnLst>
                                  <p:par>
                                    <p:cTn id="20" presetID="2" presetClass="entr" presetSubtype="1" fill="hold" nodeType="afterEffect" p14:presetBounceEnd="44000">
                                      <p:stCondLst>
                                        <p:cond delay="0"/>
                                      </p:stCondLst>
                                      <p:childTnLst>
                                        <p:set>
                                          <p:cBhvr>
                                            <p:cTn id="21" dur="1" fill="hold">
                                              <p:stCondLst>
                                                <p:cond delay="0"/>
                                              </p:stCondLst>
                                            </p:cTn>
                                            <p:tgtEl>
                                              <p:spTgt spid="394"/>
                                            </p:tgtEl>
                                            <p:attrNameLst>
                                              <p:attrName>style.visibility</p:attrName>
                                            </p:attrNameLst>
                                          </p:cBhvr>
                                          <p:to>
                                            <p:strVal val="visible"/>
                                          </p:to>
                                        </p:set>
                                        <p:anim calcmode="lin" valueType="num" p14:bounceEnd="44000">
                                          <p:cBhvr additive="base">
                                            <p:cTn id="22" dur="500" fill="hold"/>
                                            <p:tgtEl>
                                              <p:spTgt spid="394"/>
                                            </p:tgtEl>
                                            <p:attrNameLst>
                                              <p:attrName>ppt_x</p:attrName>
                                            </p:attrNameLst>
                                          </p:cBhvr>
                                          <p:tavLst>
                                            <p:tav tm="0">
                                              <p:val>
                                                <p:strVal val="#ppt_x"/>
                                              </p:val>
                                            </p:tav>
                                            <p:tav tm="100000">
                                              <p:val>
                                                <p:strVal val="#ppt_x"/>
                                              </p:val>
                                            </p:tav>
                                          </p:tavLst>
                                        </p:anim>
                                        <p:anim calcmode="lin" valueType="num" p14:bounceEnd="44000">
                                          <p:cBhvr additive="base">
                                            <p:cTn id="23" dur="500" fill="hold"/>
                                            <p:tgtEl>
                                              <p:spTgt spid="394"/>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420"/>
                                            </p:tgtEl>
                                            <p:attrNameLst>
                                              <p:attrName>style.visibility</p:attrName>
                                            </p:attrNameLst>
                                          </p:cBhvr>
                                          <p:to>
                                            <p:strVal val="visible"/>
                                          </p:to>
                                        </p:set>
                                        <p:animEffect transition="in" filter="wipe(up)">
                                          <p:cBhvr>
                                            <p:cTn id="27" dur="500"/>
                                            <p:tgtEl>
                                              <p:spTgt spid="420"/>
                                            </p:tgtEl>
                                          </p:cBhvr>
                                        </p:animEffect>
                                      </p:childTnLst>
                                    </p:cTn>
                                  </p:par>
                                </p:childTnLst>
                              </p:cTn>
                            </p:par>
                            <p:par>
                              <p:cTn id="28" fill="hold">
                                <p:stCondLst>
                                  <p:cond delay="2500"/>
                                </p:stCondLst>
                                <p:childTnLst>
                                  <p:par>
                                    <p:cTn id="29" presetID="52" presetClass="entr" presetSubtype="0" fill="hold" nodeType="afterEffect">
                                      <p:stCondLst>
                                        <p:cond delay="0"/>
                                      </p:stCondLst>
                                      <p:childTnLst>
                                        <p:set>
                                          <p:cBhvr>
                                            <p:cTn id="30" dur="1" fill="hold">
                                              <p:stCondLst>
                                                <p:cond delay="0"/>
                                              </p:stCondLst>
                                            </p:cTn>
                                            <p:tgtEl>
                                              <p:spTgt spid="407"/>
                                            </p:tgtEl>
                                            <p:attrNameLst>
                                              <p:attrName>style.visibility</p:attrName>
                                            </p:attrNameLst>
                                          </p:cBhvr>
                                          <p:to>
                                            <p:strVal val="visible"/>
                                          </p:to>
                                        </p:set>
                                        <p:animScale>
                                          <p:cBhvr>
                                            <p:cTn id="31" dur="500" decel="50000" fill="hold">
                                              <p:stCondLst>
                                                <p:cond delay="0"/>
                                              </p:stCondLst>
                                            </p:cTn>
                                            <p:tgtEl>
                                              <p:spTgt spid="40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500" decel="50000" fill="hold">
                                              <p:stCondLst>
                                                <p:cond delay="0"/>
                                              </p:stCondLst>
                                            </p:cTn>
                                            <p:tgtEl>
                                              <p:spTgt spid="407"/>
                                            </p:tgtEl>
                                            <p:attrNameLst>
                                              <p:attrName>ppt_x</p:attrName>
                                              <p:attrName>ppt_y</p:attrName>
                                            </p:attrNameLst>
                                          </p:cBhvr>
                                        </p:animMotion>
                                        <p:animEffect transition="in" filter="fade">
                                          <p:cBhvr>
                                            <p:cTn id="33" dur="500"/>
                                            <p:tgtEl>
                                              <p:spTgt spid="407"/>
                                            </p:tgtEl>
                                          </p:cBhvr>
                                        </p:animEffect>
                                      </p:childTnLst>
                                    </p:cTn>
                                  </p:par>
                                </p:childTnLst>
                              </p:cTn>
                            </p:par>
                            <p:par>
                              <p:cTn id="34" fill="hold">
                                <p:stCondLst>
                                  <p:cond delay="3000"/>
                                </p:stCondLst>
                                <p:childTnLst>
                                  <p:par>
                                    <p:cTn id="35" presetID="52" presetClass="entr" presetSubtype="0" fill="hold" nodeType="afterEffect">
                                      <p:stCondLst>
                                        <p:cond delay="0"/>
                                      </p:stCondLst>
                                      <p:childTnLst>
                                        <p:set>
                                          <p:cBhvr>
                                            <p:cTn id="36" dur="1" fill="hold">
                                              <p:stCondLst>
                                                <p:cond delay="0"/>
                                              </p:stCondLst>
                                            </p:cTn>
                                            <p:tgtEl>
                                              <p:spTgt spid="410"/>
                                            </p:tgtEl>
                                            <p:attrNameLst>
                                              <p:attrName>style.visibility</p:attrName>
                                            </p:attrNameLst>
                                          </p:cBhvr>
                                          <p:to>
                                            <p:strVal val="visible"/>
                                          </p:to>
                                        </p:set>
                                        <p:animScale>
                                          <p:cBhvr>
                                            <p:cTn id="37" dur="500" decel="50000" fill="hold">
                                              <p:stCondLst>
                                                <p:cond delay="0"/>
                                              </p:stCondLst>
                                            </p:cTn>
                                            <p:tgtEl>
                                              <p:spTgt spid="4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500" decel="50000" fill="hold">
                                              <p:stCondLst>
                                                <p:cond delay="0"/>
                                              </p:stCondLst>
                                            </p:cTn>
                                            <p:tgtEl>
                                              <p:spTgt spid="410"/>
                                            </p:tgtEl>
                                            <p:attrNameLst>
                                              <p:attrName>ppt_x</p:attrName>
                                              <p:attrName>ppt_y</p:attrName>
                                            </p:attrNameLst>
                                          </p:cBhvr>
                                        </p:animMotion>
                                        <p:animEffect transition="in" filter="fade">
                                          <p:cBhvr>
                                            <p:cTn id="39" dur="500"/>
                                            <p:tgtEl>
                                              <p:spTgt spid="410"/>
                                            </p:tgtEl>
                                          </p:cBhvr>
                                        </p:animEffect>
                                      </p:childTnLst>
                                    </p:cTn>
                                  </p:par>
                                </p:childTnLst>
                              </p:cTn>
                            </p:par>
                            <p:par>
                              <p:cTn id="40" fill="hold">
                                <p:stCondLst>
                                  <p:cond delay="3500"/>
                                </p:stCondLst>
                                <p:childTnLst>
                                  <p:par>
                                    <p:cTn id="41" presetID="52" presetClass="entr" presetSubtype="0" fill="hold" nodeType="afterEffect">
                                      <p:stCondLst>
                                        <p:cond delay="0"/>
                                      </p:stCondLst>
                                      <p:childTnLst>
                                        <p:set>
                                          <p:cBhvr>
                                            <p:cTn id="42" dur="1" fill="hold">
                                              <p:stCondLst>
                                                <p:cond delay="0"/>
                                              </p:stCondLst>
                                            </p:cTn>
                                            <p:tgtEl>
                                              <p:spTgt spid="413"/>
                                            </p:tgtEl>
                                            <p:attrNameLst>
                                              <p:attrName>style.visibility</p:attrName>
                                            </p:attrNameLst>
                                          </p:cBhvr>
                                          <p:to>
                                            <p:strVal val="visible"/>
                                          </p:to>
                                        </p:set>
                                        <p:animScale>
                                          <p:cBhvr>
                                            <p:cTn id="43" dur="500" decel="50000" fill="hold">
                                              <p:stCondLst>
                                                <p:cond delay="0"/>
                                              </p:stCondLst>
                                            </p:cTn>
                                            <p:tgtEl>
                                              <p:spTgt spid="4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500" decel="50000" fill="hold">
                                              <p:stCondLst>
                                                <p:cond delay="0"/>
                                              </p:stCondLst>
                                            </p:cTn>
                                            <p:tgtEl>
                                              <p:spTgt spid="413"/>
                                            </p:tgtEl>
                                            <p:attrNameLst>
                                              <p:attrName>ppt_x</p:attrName>
                                              <p:attrName>ppt_y</p:attrName>
                                            </p:attrNameLst>
                                          </p:cBhvr>
                                        </p:animMotion>
                                        <p:animEffect transition="in" filter="fade">
                                          <p:cBhvr>
                                            <p:cTn id="45" dur="500"/>
                                            <p:tgtEl>
                                              <p:spTgt spid="413"/>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417"/>
                                            </p:tgtEl>
                                            <p:attrNameLst>
                                              <p:attrName>style.visibility</p:attrName>
                                            </p:attrNameLst>
                                          </p:cBhvr>
                                          <p:to>
                                            <p:strVal val="visible"/>
                                          </p:to>
                                        </p:set>
                                        <p:animEffect transition="in" filter="wipe(left)">
                                          <p:cBhvr>
                                            <p:cTn id="49" dur="500"/>
                                            <p:tgtEl>
                                              <p:spTgt spid="417"/>
                                            </p:tgtEl>
                                          </p:cBhvr>
                                        </p:animEffect>
                                      </p:childTnLst>
                                    </p:cTn>
                                  </p:par>
                                  <p:par>
                                    <p:cTn id="50" presetID="22" presetClass="entr" presetSubtype="8" fill="hold" grpId="0" nodeType="withEffect">
                                      <p:stCondLst>
                                        <p:cond delay="200"/>
                                      </p:stCondLst>
                                      <p:childTnLst>
                                        <p:set>
                                          <p:cBhvr>
                                            <p:cTn id="51" dur="1" fill="hold">
                                              <p:stCondLst>
                                                <p:cond delay="0"/>
                                              </p:stCondLst>
                                            </p:cTn>
                                            <p:tgtEl>
                                              <p:spTgt spid="418"/>
                                            </p:tgtEl>
                                            <p:attrNameLst>
                                              <p:attrName>style.visibility</p:attrName>
                                            </p:attrNameLst>
                                          </p:cBhvr>
                                          <p:to>
                                            <p:strVal val="visible"/>
                                          </p:to>
                                        </p:set>
                                        <p:animEffect transition="in" filter="wipe(left)">
                                          <p:cBhvr>
                                            <p:cTn id="52" dur="500"/>
                                            <p:tgtEl>
                                              <p:spTgt spid="418"/>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419"/>
                                            </p:tgtEl>
                                            <p:attrNameLst>
                                              <p:attrName>style.visibility</p:attrName>
                                            </p:attrNameLst>
                                          </p:cBhvr>
                                          <p:to>
                                            <p:strVal val="visible"/>
                                          </p:to>
                                        </p:set>
                                        <p:animEffect transition="in" filter="wipe(left)">
                                          <p:cBhvr>
                                            <p:cTn id="55" dur="500"/>
                                            <p:tgtEl>
                                              <p:spTgt spid="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 grpId="0" animBg="1"/>
          <p:bldP spid="416" grpId="0"/>
          <p:bldP spid="417" grpId="0"/>
          <p:bldP spid="418" grpId="0"/>
          <p:bldP spid="419" grpId="0"/>
          <p:bldP spid="42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93"/>
                                            </p:tgtEl>
                                            <p:attrNameLst>
                                              <p:attrName>style.visibility</p:attrName>
                                            </p:attrNameLst>
                                          </p:cBhvr>
                                          <p:to>
                                            <p:strVal val="visible"/>
                                          </p:to>
                                        </p:set>
                                        <p:anim calcmode="lin" valueType="num">
                                          <p:cBhvr additive="base">
                                            <p:cTn id="7" dur="500" fill="hold"/>
                                            <p:tgtEl>
                                              <p:spTgt spid="393"/>
                                            </p:tgtEl>
                                            <p:attrNameLst>
                                              <p:attrName>ppt_x</p:attrName>
                                            </p:attrNameLst>
                                          </p:cBhvr>
                                          <p:tavLst>
                                            <p:tav tm="0">
                                              <p:val>
                                                <p:strVal val="#ppt_x"/>
                                              </p:val>
                                            </p:tav>
                                            <p:tav tm="100000">
                                              <p:val>
                                                <p:strVal val="#ppt_x"/>
                                              </p:val>
                                            </p:tav>
                                          </p:tavLst>
                                        </p:anim>
                                        <p:anim calcmode="lin" valueType="num">
                                          <p:cBhvr additive="base">
                                            <p:cTn id="8" dur="500" fill="hold"/>
                                            <p:tgtEl>
                                              <p:spTgt spid="39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21"/>
                                            </p:tgtEl>
                                            <p:attrNameLst>
                                              <p:attrName>style.visibility</p:attrName>
                                            </p:attrNameLst>
                                          </p:cBhvr>
                                          <p:to>
                                            <p:strVal val="visible"/>
                                          </p:to>
                                        </p:set>
                                        <p:animEffect transition="in" filter="wipe(left)">
                                          <p:cBhvr>
                                            <p:cTn id="12" dur="500"/>
                                            <p:tgtEl>
                                              <p:spTgt spid="421"/>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16"/>
                                            </p:tgtEl>
                                            <p:attrNameLst>
                                              <p:attrName>style.visibility</p:attrName>
                                            </p:attrNameLst>
                                          </p:cBhvr>
                                          <p:to>
                                            <p:strVal val="visible"/>
                                          </p:to>
                                        </p:set>
                                        <p:anim calcmode="lin" valueType="num">
                                          <p:cBhvr>
                                            <p:cTn id="16" dur="500" fill="hold"/>
                                            <p:tgtEl>
                                              <p:spTgt spid="416"/>
                                            </p:tgtEl>
                                            <p:attrNameLst>
                                              <p:attrName>ppt_w</p:attrName>
                                            </p:attrNameLst>
                                          </p:cBhvr>
                                          <p:tavLst>
                                            <p:tav tm="0">
                                              <p:val>
                                                <p:fltVal val="0"/>
                                              </p:val>
                                            </p:tav>
                                            <p:tav tm="100000">
                                              <p:val>
                                                <p:strVal val="#ppt_w"/>
                                              </p:val>
                                            </p:tav>
                                          </p:tavLst>
                                        </p:anim>
                                        <p:anim calcmode="lin" valueType="num">
                                          <p:cBhvr>
                                            <p:cTn id="17" dur="500" fill="hold"/>
                                            <p:tgtEl>
                                              <p:spTgt spid="416"/>
                                            </p:tgtEl>
                                            <p:attrNameLst>
                                              <p:attrName>ppt_h</p:attrName>
                                            </p:attrNameLst>
                                          </p:cBhvr>
                                          <p:tavLst>
                                            <p:tav tm="0">
                                              <p:val>
                                                <p:fltVal val="0"/>
                                              </p:val>
                                            </p:tav>
                                            <p:tav tm="100000">
                                              <p:val>
                                                <p:strVal val="#ppt_h"/>
                                              </p:val>
                                            </p:tav>
                                          </p:tavLst>
                                        </p:anim>
                                        <p:animEffect transition="in" filter="fade">
                                          <p:cBhvr>
                                            <p:cTn id="18" dur="500"/>
                                            <p:tgtEl>
                                              <p:spTgt spid="416"/>
                                            </p:tgtEl>
                                          </p:cBhvr>
                                        </p:animEffect>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394"/>
                                            </p:tgtEl>
                                            <p:attrNameLst>
                                              <p:attrName>style.visibility</p:attrName>
                                            </p:attrNameLst>
                                          </p:cBhvr>
                                          <p:to>
                                            <p:strVal val="visible"/>
                                          </p:to>
                                        </p:set>
                                        <p:anim calcmode="lin" valueType="num">
                                          <p:cBhvr additive="base">
                                            <p:cTn id="22" dur="500" fill="hold"/>
                                            <p:tgtEl>
                                              <p:spTgt spid="394"/>
                                            </p:tgtEl>
                                            <p:attrNameLst>
                                              <p:attrName>ppt_x</p:attrName>
                                            </p:attrNameLst>
                                          </p:cBhvr>
                                          <p:tavLst>
                                            <p:tav tm="0">
                                              <p:val>
                                                <p:strVal val="#ppt_x"/>
                                              </p:val>
                                            </p:tav>
                                            <p:tav tm="100000">
                                              <p:val>
                                                <p:strVal val="#ppt_x"/>
                                              </p:val>
                                            </p:tav>
                                          </p:tavLst>
                                        </p:anim>
                                        <p:anim calcmode="lin" valueType="num">
                                          <p:cBhvr additive="base">
                                            <p:cTn id="23" dur="500" fill="hold"/>
                                            <p:tgtEl>
                                              <p:spTgt spid="394"/>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420"/>
                                            </p:tgtEl>
                                            <p:attrNameLst>
                                              <p:attrName>style.visibility</p:attrName>
                                            </p:attrNameLst>
                                          </p:cBhvr>
                                          <p:to>
                                            <p:strVal val="visible"/>
                                          </p:to>
                                        </p:set>
                                        <p:animEffect transition="in" filter="wipe(up)">
                                          <p:cBhvr>
                                            <p:cTn id="27" dur="500"/>
                                            <p:tgtEl>
                                              <p:spTgt spid="420"/>
                                            </p:tgtEl>
                                          </p:cBhvr>
                                        </p:animEffect>
                                      </p:childTnLst>
                                    </p:cTn>
                                  </p:par>
                                </p:childTnLst>
                              </p:cTn>
                            </p:par>
                            <p:par>
                              <p:cTn id="28" fill="hold">
                                <p:stCondLst>
                                  <p:cond delay="2500"/>
                                </p:stCondLst>
                                <p:childTnLst>
                                  <p:par>
                                    <p:cTn id="29" presetID="52" presetClass="entr" presetSubtype="0" fill="hold" nodeType="afterEffect">
                                      <p:stCondLst>
                                        <p:cond delay="0"/>
                                      </p:stCondLst>
                                      <p:childTnLst>
                                        <p:set>
                                          <p:cBhvr>
                                            <p:cTn id="30" dur="1" fill="hold">
                                              <p:stCondLst>
                                                <p:cond delay="0"/>
                                              </p:stCondLst>
                                            </p:cTn>
                                            <p:tgtEl>
                                              <p:spTgt spid="407"/>
                                            </p:tgtEl>
                                            <p:attrNameLst>
                                              <p:attrName>style.visibility</p:attrName>
                                            </p:attrNameLst>
                                          </p:cBhvr>
                                          <p:to>
                                            <p:strVal val="visible"/>
                                          </p:to>
                                        </p:set>
                                        <p:animScale>
                                          <p:cBhvr>
                                            <p:cTn id="31" dur="500" decel="50000" fill="hold">
                                              <p:stCondLst>
                                                <p:cond delay="0"/>
                                              </p:stCondLst>
                                            </p:cTn>
                                            <p:tgtEl>
                                              <p:spTgt spid="40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500" decel="50000" fill="hold">
                                              <p:stCondLst>
                                                <p:cond delay="0"/>
                                              </p:stCondLst>
                                            </p:cTn>
                                            <p:tgtEl>
                                              <p:spTgt spid="407"/>
                                            </p:tgtEl>
                                            <p:attrNameLst>
                                              <p:attrName>ppt_x</p:attrName>
                                              <p:attrName>ppt_y</p:attrName>
                                            </p:attrNameLst>
                                          </p:cBhvr>
                                        </p:animMotion>
                                        <p:animEffect transition="in" filter="fade">
                                          <p:cBhvr>
                                            <p:cTn id="33" dur="500"/>
                                            <p:tgtEl>
                                              <p:spTgt spid="407"/>
                                            </p:tgtEl>
                                          </p:cBhvr>
                                        </p:animEffect>
                                      </p:childTnLst>
                                    </p:cTn>
                                  </p:par>
                                </p:childTnLst>
                              </p:cTn>
                            </p:par>
                            <p:par>
                              <p:cTn id="34" fill="hold">
                                <p:stCondLst>
                                  <p:cond delay="3000"/>
                                </p:stCondLst>
                                <p:childTnLst>
                                  <p:par>
                                    <p:cTn id="35" presetID="52" presetClass="entr" presetSubtype="0" fill="hold" nodeType="afterEffect">
                                      <p:stCondLst>
                                        <p:cond delay="0"/>
                                      </p:stCondLst>
                                      <p:childTnLst>
                                        <p:set>
                                          <p:cBhvr>
                                            <p:cTn id="36" dur="1" fill="hold">
                                              <p:stCondLst>
                                                <p:cond delay="0"/>
                                              </p:stCondLst>
                                            </p:cTn>
                                            <p:tgtEl>
                                              <p:spTgt spid="410"/>
                                            </p:tgtEl>
                                            <p:attrNameLst>
                                              <p:attrName>style.visibility</p:attrName>
                                            </p:attrNameLst>
                                          </p:cBhvr>
                                          <p:to>
                                            <p:strVal val="visible"/>
                                          </p:to>
                                        </p:set>
                                        <p:animScale>
                                          <p:cBhvr>
                                            <p:cTn id="37" dur="500" decel="50000" fill="hold">
                                              <p:stCondLst>
                                                <p:cond delay="0"/>
                                              </p:stCondLst>
                                            </p:cTn>
                                            <p:tgtEl>
                                              <p:spTgt spid="4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500" decel="50000" fill="hold">
                                              <p:stCondLst>
                                                <p:cond delay="0"/>
                                              </p:stCondLst>
                                            </p:cTn>
                                            <p:tgtEl>
                                              <p:spTgt spid="410"/>
                                            </p:tgtEl>
                                            <p:attrNameLst>
                                              <p:attrName>ppt_x</p:attrName>
                                              <p:attrName>ppt_y</p:attrName>
                                            </p:attrNameLst>
                                          </p:cBhvr>
                                        </p:animMotion>
                                        <p:animEffect transition="in" filter="fade">
                                          <p:cBhvr>
                                            <p:cTn id="39" dur="500"/>
                                            <p:tgtEl>
                                              <p:spTgt spid="410"/>
                                            </p:tgtEl>
                                          </p:cBhvr>
                                        </p:animEffect>
                                      </p:childTnLst>
                                    </p:cTn>
                                  </p:par>
                                </p:childTnLst>
                              </p:cTn>
                            </p:par>
                            <p:par>
                              <p:cTn id="40" fill="hold">
                                <p:stCondLst>
                                  <p:cond delay="3500"/>
                                </p:stCondLst>
                                <p:childTnLst>
                                  <p:par>
                                    <p:cTn id="41" presetID="52" presetClass="entr" presetSubtype="0" fill="hold" nodeType="afterEffect">
                                      <p:stCondLst>
                                        <p:cond delay="0"/>
                                      </p:stCondLst>
                                      <p:childTnLst>
                                        <p:set>
                                          <p:cBhvr>
                                            <p:cTn id="42" dur="1" fill="hold">
                                              <p:stCondLst>
                                                <p:cond delay="0"/>
                                              </p:stCondLst>
                                            </p:cTn>
                                            <p:tgtEl>
                                              <p:spTgt spid="413"/>
                                            </p:tgtEl>
                                            <p:attrNameLst>
                                              <p:attrName>style.visibility</p:attrName>
                                            </p:attrNameLst>
                                          </p:cBhvr>
                                          <p:to>
                                            <p:strVal val="visible"/>
                                          </p:to>
                                        </p:set>
                                        <p:animScale>
                                          <p:cBhvr>
                                            <p:cTn id="43" dur="500" decel="50000" fill="hold">
                                              <p:stCondLst>
                                                <p:cond delay="0"/>
                                              </p:stCondLst>
                                            </p:cTn>
                                            <p:tgtEl>
                                              <p:spTgt spid="4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500" decel="50000" fill="hold">
                                              <p:stCondLst>
                                                <p:cond delay="0"/>
                                              </p:stCondLst>
                                            </p:cTn>
                                            <p:tgtEl>
                                              <p:spTgt spid="413"/>
                                            </p:tgtEl>
                                            <p:attrNameLst>
                                              <p:attrName>ppt_x</p:attrName>
                                              <p:attrName>ppt_y</p:attrName>
                                            </p:attrNameLst>
                                          </p:cBhvr>
                                        </p:animMotion>
                                        <p:animEffect transition="in" filter="fade">
                                          <p:cBhvr>
                                            <p:cTn id="45" dur="500"/>
                                            <p:tgtEl>
                                              <p:spTgt spid="413"/>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417"/>
                                            </p:tgtEl>
                                            <p:attrNameLst>
                                              <p:attrName>style.visibility</p:attrName>
                                            </p:attrNameLst>
                                          </p:cBhvr>
                                          <p:to>
                                            <p:strVal val="visible"/>
                                          </p:to>
                                        </p:set>
                                        <p:animEffect transition="in" filter="wipe(left)">
                                          <p:cBhvr>
                                            <p:cTn id="49" dur="500"/>
                                            <p:tgtEl>
                                              <p:spTgt spid="417"/>
                                            </p:tgtEl>
                                          </p:cBhvr>
                                        </p:animEffect>
                                      </p:childTnLst>
                                    </p:cTn>
                                  </p:par>
                                  <p:par>
                                    <p:cTn id="50" presetID="22" presetClass="entr" presetSubtype="8" fill="hold" grpId="0" nodeType="withEffect">
                                      <p:stCondLst>
                                        <p:cond delay="200"/>
                                      </p:stCondLst>
                                      <p:childTnLst>
                                        <p:set>
                                          <p:cBhvr>
                                            <p:cTn id="51" dur="1" fill="hold">
                                              <p:stCondLst>
                                                <p:cond delay="0"/>
                                              </p:stCondLst>
                                            </p:cTn>
                                            <p:tgtEl>
                                              <p:spTgt spid="418"/>
                                            </p:tgtEl>
                                            <p:attrNameLst>
                                              <p:attrName>style.visibility</p:attrName>
                                            </p:attrNameLst>
                                          </p:cBhvr>
                                          <p:to>
                                            <p:strVal val="visible"/>
                                          </p:to>
                                        </p:set>
                                        <p:animEffect transition="in" filter="wipe(left)">
                                          <p:cBhvr>
                                            <p:cTn id="52" dur="500"/>
                                            <p:tgtEl>
                                              <p:spTgt spid="418"/>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419"/>
                                            </p:tgtEl>
                                            <p:attrNameLst>
                                              <p:attrName>style.visibility</p:attrName>
                                            </p:attrNameLst>
                                          </p:cBhvr>
                                          <p:to>
                                            <p:strVal val="visible"/>
                                          </p:to>
                                        </p:set>
                                        <p:animEffect transition="in" filter="wipe(left)">
                                          <p:cBhvr>
                                            <p:cTn id="55" dur="500"/>
                                            <p:tgtEl>
                                              <p:spTgt spid="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 grpId="0" animBg="1"/>
          <p:bldP spid="416" grpId="0"/>
          <p:bldP spid="417" grpId="0"/>
          <p:bldP spid="418" grpId="0"/>
          <p:bldP spid="419" grpId="0"/>
          <p:bldP spid="420"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0" name="Line"/>
          <p:cNvCxnSpPr/>
          <p:nvPr/>
        </p:nvCxnSpPr>
        <p:spPr>
          <a:xfrm rot="10800000" flipH="1" flipV="1">
            <a:off x="4761200" y="1393258"/>
            <a:ext cx="613193" cy="530420"/>
          </a:xfrm>
          <a:prstGeom prst="line">
            <a:avLst/>
          </a:prstGeom>
          <a:ln w="12700" cap="flat">
            <a:solidFill>
              <a:schemeClr val="bg1">
                <a:lumMod val="75000"/>
              </a:schemeClr>
            </a:solidFill>
            <a:prstDash val="dash"/>
            <a:miter lim="800000"/>
          </a:ln>
        </p:spPr>
      </p:cxnSp>
      <p:cxnSp>
        <p:nvCxnSpPr>
          <p:cNvPr id="209" name="Line"/>
          <p:cNvCxnSpPr/>
          <p:nvPr/>
        </p:nvCxnSpPr>
        <p:spPr>
          <a:xfrm rot="11700000" flipH="1" flipV="1">
            <a:off x="5700816" y="2354035"/>
            <a:ext cx="613193" cy="530420"/>
          </a:xfrm>
          <a:prstGeom prst="line">
            <a:avLst/>
          </a:prstGeom>
          <a:ln w="12700" cap="flat">
            <a:solidFill>
              <a:schemeClr val="bg1">
                <a:lumMod val="75000"/>
              </a:schemeClr>
            </a:solidFill>
            <a:prstDash val="dash"/>
            <a:miter lim="800000"/>
          </a:ln>
        </p:spPr>
      </p:cxnSp>
      <p:cxnSp>
        <p:nvCxnSpPr>
          <p:cNvPr id="208" name="Line"/>
          <p:cNvCxnSpPr/>
          <p:nvPr/>
        </p:nvCxnSpPr>
        <p:spPr>
          <a:xfrm rot="900000" flipH="1" flipV="1">
            <a:off x="6862447" y="3290248"/>
            <a:ext cx="613193" cy="530420"/>
          </a:xfrm>
          <a:prstGeom prst="line">
            <a:avLst/>
          </a:prstGeom>
          <a:ln w="12700" cap="flat">
            <a:solidFill>
              <a:schemeClr val="bg1">
                <a:lumMod val="75000"/>
              </a:schemeClr>
            </a:solidFill>
            <a:prstDash val="dash"/>
            <a:miter lim="800000"/>
          </a:ln>
        </p:spPr>
      </p:cxnSp>
      <p:cxnSp>
        <p:nvCxnSpPr>
          <p:cNvPr id="207" name="Line"/>
          <p:cNvCxnSpPr/>
          <p:nvPr/>
        </p:nvCxnSpPr>
        <p:spPr>
          <a:xfrm rot="15300000" flipH="1" flipV="1">
            <a:off x="7553262" y="2115077"/>
            <a:ext cx="613193" cy="530420"/>
          </a:xfrm>
          <a:prstGeom prst="line">
            <a:avLst/>
          </a:prstGeom>
          <a:ln w="12700" cap="flat">
            <a:solidFill>
              <a:schemeClr val="bg1">
                <a:lumMod val="75000"/>
              </a:schemeClr>
            </a:solidFill>
            <a:prstDash val="dash"/>
            <a:miter lim="800000"/>
          </a:ln>
        </p:spPr>
      </p:cxnSp>
      <p:cxnSp>
        <p:nvCxnSpPr>
          <p:cNvPr id="206" name="Line"/>
          <p:cNvCxnSpPr/>
          <p:nvPr/>
        </p:nvCxnSpPr>
        <p:spPr>
          <a:xfrm rot="17100000" flipH="1" flipV="1">
            <a:off x="7121213" y="2589821"/>
            <a:ext cx="613193" cy="530420"/>
          </a:xfrm>
          <a:prstGeom prst="line">
            <a:avLst/>
          </a:prstGeom>
          <a:ln w="12700" cap="flat">
            <a:solidFill>
              <a:schemeClr val="bg1">
                <a:lumMod val="75000"/>
              </a:schemeClr>
            </a:solidFill>
            <a:prstDash val="dash"/>
            <a:miter lim="800000"/>
          </a:ln>
        </p:spPr>
      </p:cxnSp>
      <p:cxnSp>
        <p:nvCxnSpPr>
          <p:cNvPr id="193" name="Line"/>
          <p:cNvCxnSpPr/>
          <p:nvPr/>
        </p:nvCxnSpPr>
        <p:spPr>
          <a:xfrm rot="15300000" flipH="1" flipV="1">
            <a:off x="6173508" y="2191305"/>
            <a:ext cx="613193" cy="530420"/>
          </a:xfrm>
          <a:prstGeom prst="line">
            <a:avLst/>
          </a:prstGeom>
          <a:ln w="12700" cap="flat">
            <a:solidFill>
              <a:schemeClr val="bg1">
                <a:lumMod val="75000"/>
              </a:schemeClr>
            </a:solidFill>
            <a:prstDash val="dash"/>
            <a:miter lim="800000"/>
          </a:ln>
        </p:spPr>
      </p:cxnSp>
      <p:cxnSp>
        <p:nvCxnSpPr>
          <p:cNvPr id="189" name="Line"/>
          <p:cNvCxnSpPr/>
          <p:nvPr/>
        </p:nvCxnSpPr>
        <p:spPr>
          <a:xfrm rot="17100000" flipH="1" flipV="1">
            <a:off x="1951449" y="2925457"/>
            <a:ext cx="613193" cy="530420"/>
          </a:xfrm>
          <a:prstGeom prst="line">
            <a:avLst/>
          </a:prstGeom>
          <a:ln w="12700" cap="flat">
            <a:solidFill>
              <a:schemeClr val="bg1">
                <a:lumMod val="75000"/>
              </a:schemeClr>
            </a:solidFill>
            <a:prstDash val="dash"/>
            <a:miter lim="800000"/>
          </a:ln>
        </p:spPr>
      </p:cxnSp>
      <p:cxnSp>
        <p:nvCxnSpPr>
          <p:cNvPr id="190" name="Line"/>
          <p:cNvCxnSpPr/>
          <p:nvPr/>
        </p:nvCxnSpPr>
        <p:spPr>
          <a:xfrm rot="17100000" flipH="1" flipV="1">
            <a:off x="949469" y="2629990"/>
            <a:ext cx="613193" cy="530420"/>
          </a:xfrm>
          <a:prstGeom prst="line">
            <a:avLst/>
          </a:prstGeom>
          <a:ln w="12700" cap="flat">
            <a:solidFill>
              <a:schemeClr val="bg1">
                <a:lumMod val="75000"/>
              </a:schemeClr>
            </a:solidFill>
            <a:prstDash val="dash"/>
            <a:miter lim="800000"/>
          </a:ln>
        </p:spPr>
      </p:cxnSp>
      <p:cxnSp>
        <p:nvCxnSpPr>
          <p:cNvPr id="191" name="Line"/>
          <p:cNvCxnSpPr/>
          <p:nvPr/>
        </p:nvCxnSpPr>
        <p:spPr>
          <a:xfrm rot="2700000" flipH="1" flipV="1">
            <a:off x="1479124" y="2763718"/>
            <a:ext cx="613193" cy="530420"/>
          </a:xfrm>
          <a:prstGeom prst="line">
            <a:avLst/>
          </a:prstGeom>
          <a:ln w="12700" cap="flat">
            <a:solidFill>
              <a:schemeClr val="bg1">
                <a:lumMod val="75000"/>
              </a:schemeClr>
            </a:solidFill>
            <a:prstDash val="dash"/>
            <a:miter lim="800000"/>
          </a:ln>
        </p:spPr>
      </p:cxnSp>
      <p:cxnSp>
        <p:nvCxnSpPr>
          <p:cNvPr id="181" name="Line"/>
          <p:cNvCxnSpPr/>
          <p:nvPr/>
        </p:nvCxnSpPr>
        <p:spPr>
          <a:xfrm rot="17100000" flipH="1" flipV="1">
            <a:off x="1886500" y="1713149"/>
            <a:ext cx="613193" cy="530420"/>
          </a:xfrm>
          <a:prstGeom prst="line">
            <a:avLst/>
          </a:prstGeom>
          <a:ln w="12700" cap="flat">
            <a:solidFill>
              <a:schemeClr val="bg1">
                <a:lumMod val="75000"/>
              </a:schemeClr>
            </a:solidFill>
            <a:prstDash val="dash"/>
            <a:miter lim="800000"/>
          </a:ln>
        </p:spPr>
      </p:cxnSp>
      <p:cxnSp>
        <p:nvCxnSpPr>
          <p:cNvPr id="182" name="Line"/>
          <p:cNvCxnSpPr/>
          <p:nvPr/>
        </p:nvCxnSpPr>
        <p:spPr>
          <a:xfrm rot="17100000" flipH="1" flipV="1">
            <a:off x="884520" y="1417682"/>
            <a:ext cx="613193" cy="530420"/>
          </a:xfrm>
          <a:prstGeom prst="line">
            <a:avLst/>
          </a:prstGeom>
          <a:ln w="12700" cap="flat">
            <a:solidFill>
              <a:schemeClr val="bg1">
                <a:lumMod val="75000"/>
              </a:schemeClr>
            </a:solidFill>
            <a:prstDash val="dash"/>
            <a:miter lim="800000"/>
          </a:ln>
        </p:spPr>
      </p:cxnSp>
      <p:cxnSp>
        <p:nvCxnSpPr>
          <p:cNvPr id="183" name="Line"/>
          <p:cNvCxnSpPr/>
          <p:nvPr/>
        </p:nvCxnSpPr>
        <p:spPr>
          <a:xfrm rot="2700000" flipH="1" flipV="1">
            <a:off x="1414175" y="1551410"/>
            <a:ext cx="613193" cy="530420"/>
          </a:xfrm>
          <a:prstGeom prst="line">
            <a:avLst/>
          </a:prstGeom>
          <a:ln w="12700" cap="flat">
            <a:solidFill>
              <a:schemeClr val="bg1">
                <a:lumMod val="75000"/>
              </a:schemeClr>
            </a:solidFill>
            <a:prstDash val="dash"/>
            <a:miter lim="800000"/>
          </a:ln>
        </p:spPr>
      </p:cxnSp>
      <p:cxnSp>
        <p:nvCxnSpPr>
          <p:cNvPr id="184" name="Line"/>
          <p:cNvCxnSpPr/>
          <p:nvPr/>
        </p:nvCxnSpPr>
        <p:spPr>
          <a:xfrm rot="19800000" flipH="1" flipV="1">
            <a:off x="-498628" y="243090"/>
            <a:ext cx="613193" cy="530420"/>
          </a:xfrm>
          <a:prstGeom prst="line">
            <a:avLst/>
          </a:prstGeom>
          <a:ln w="12700" cap="flat">
            <a:solidFill>
              <a:schemeClr val="bg1">
                <a:lumMod val="75000"/>
              </a:schemeClr>
            </a:solidFill>
            <a:prstDash val="dash"/>
            <a:miter lim="800000"/>
          </a:ln>
        </p:spPr>
      </p:cxnSp>
      <p:cxnSp>
        <p:nvCxnSpPr>
          <p:cNvPr id="175" name="Line"/>
          <p:cNvCxnSpPr/>
          <p:nvPr/>
        </p:nvCxnSpPr>
        <p:spPr>
          <a:xfrm rot="17100000" flipH="1" flipV="1">
            <a:off x="3088762" y="1941749"/>
            <a:ext cx="613193" cy="530420"/>
          </a:xfrm>
          <a:prstGeom prst="line">
            <a:avLst/>
          </a:prstGeom>
          <a:ln w="12700" cap="flat">
            <a:solidFill>
              <a:schemeClr val="bg1">
                <a:lumMod val="75000"/>
              </a:schemeClr>
            </a:solidFill>
            <a:prstDash val="dash"/>
            <a:miter lim="800000"/>
          </a:ln>
        </p:spPr>
      </p:cxnSp>
      <p:grpSp>
        <p:nvGrpSpPr>
          <p:cNvPr id="6" name="Group 80"/>
          <p:cNvGrpSpPr/>
          <p:nvPr/>
        </p:nvGrpSpPr>
        <p:grpSpPr>
          <a:xfrm>
            <a:off x="3288245" y="2588208"/>
            <a:ext cx="2567510" cy="2569582"/>
            <a:chOff x="4384327" y="3450941"/>
            <a:chExt cx="3423346" cy="3426109"/>
          </a:xfrm>
        </p:grpSpPr>
        <p:sp>
          <p:nvSpPr>
            <p:cNvPr id="7" name="Freeform 5"/>
            <p:cNvSpPr>
              <a:spLocks noEditPoints="1"/>
            </p:cNvSpPr>
            <p:nvPr/>
          </p:nvSpPr>
          <p:spPr bwMode="auto">
            <a:xfrm>
              <a:off x="4384327" y="3450941"/>
              <a:ext cx="3423346" cy="3426109"/>
            </a:xfrm>
            <a:custGeom>
              <a:avLst/>
              <a:gdLst>
                <a:gd name="T0" fmla="*/ 523 w 1046"/>
                <a:gd name="T1" fmla="*/ 1016 h 1047"/>
                <a:gd name="T2" fmla="*/ 31 w 1046"/>
                <a:gd name="T3" fmla="*/ 524 h 1047"/>
                <a:gd name="T4" fmla="*/ 523 w 1046"/>
                <a:gd name="T5" fmla="*/ 32 h 1047"/>
                <a:gd name="T6" fmla="*/ 1015 w 1046"/>
                <a:gd name="T7" fmla="*/ 524 h 1047"/>
                <a:gd name="T8" fmla="*/ 523 w 1046"/>
                <a:gd name="T9" fmla="*/ 1016 h 1047"/>
                <a:gd name="T10" fmla="*/ 523 w 1046"/>
                <a:gd name="T11" fmla="*/ 0 h 1047"/>
                <a:gd name="T12" fmla="*/ 0 w 1046"/>
                <a:gd name="T13" fmla="*/ 524 h 1047"/>
                <a:gd name="T14" fmla="*/ 523 w 1046"/>
                <a:gd name="T15" fmla="*/ 1047 h 1047"/>
                <a:gd name="T16" fmla="*/ 1046 w 1046"/>
                <a:gd name="T17" fmla="*/ 524 h 1047"/>
                <a:gd name="T18" fmla="*/ 523 w 1046"/>
                <a:gd name="T1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6" h="1047">
                  <a:moveTo>
                    <a:pt x="523" y="1016"/>
                  </a:moveTo>
                  <a:cubicBezTo>
                    <a:pt x="251" y="1016"/>
                    <a:pt x="31" y="796"/>
                    <a:pt x="31" y="524"/>
                  </a:cubicBezTo>
                  <a:cubicBezTo>
                    <a:pt x="31" y="252"/>
                    <a:pt x="251" y="32"/>
                    <a:pt x="523" y="32"/>
                  </a:cubicBezTo>
                  <a:cubicBezTo>
                    <a:pt x="795" y="32"/>
                    <a:pt x="1015" y="252"/>
                    <a:pt x="1015" y="524"/>
                  </a:cubicBezTo>
                  <a:cubicBezTo>
                    <a:pt x="1015" y="796"/>
                    <a:pt x="795" y="1016"/>
                    <a:pt x="523" y="1016"/>
                  </a:cubicBezTo>
                  <a:moveTo>
                    <a:pt x="523" y="0"/>
                  </a:moveTo>
                  <a:cubicBezTo>
                    <a:pt x="234" y="0"/>
                    <a:pt x="0" y="235"/>
                    <a:pt x="0" y="524"/>
                  </a:cubicBezTo>
                  <a:cubicBezTo>
                    <a:pt x="0" y="813"/>
                    <a:pt x="234" y="1047"/>
                    <a:pt x="523" y="1047"/>
                  </a:cubicBezTo>
                  <a:cubicBezTo>
                    <a:pt x="812" y="1047"/>
                    <a:pt x="1046" y="813"/>
                    <a:pt x="1046" y="524"/>
                  </a:cubicBezTo>
                  <a:cubicBezTo>
                    <a:pt x="1046" y="235"/>
                    <a:pt x="812" y="0"/>
                    <a:pt x="523"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 name="Freeform 6"/>
            <p:cNvSpPr>
              <a:spLocks noEditPoints="1"/>
            </p:cNvSpPr>
            <p:nvPr/>
          </p:nvSpPr>
          <p:spPr bwMode="auto">
            <a:xfrm>
              <a:off x="4583263" y="3654021"/>
              <a:ext cx="3024095" cy="3024095"/>
            </a:xfrm>
            <a:custGeom>
              <a:avLst/>
              <a:gdLst>
                <a:gd name="T0" fmla="*/ 462 w 924"/>
                <a:gd name="T1" fmla="*/ 891 h 924"/>
                <a:gd name="T2" fmla="*/ 32 w 924"/>
                <a:gd name="T3" fmla="*/ 462 h 924"/>
                <a:gd name="T4" fmla="*/ 462 w 924"/>
                <a:gd name="T5" fmla="*/ 32 h 924"/>
                <a:gd name="T6" fmla="*/ 892 w 924"/>
                <a:gd name="T7" fmla="*/ 462 h 924"/>
                <a:gd name="T8" fmla="*/ 462 w 924"/>
                <a:gd name="T9" fmla="*/ 891 h 924"/>
                <a:gd name="T10" fmla="*/ 462 w 924"/>
                <a:gd name="T11" fmla="*/ 0 h 924"/>
                <a:gd name="T12" fmla="*/ 0 w 924"/>
                <a:gd name="T13" fmla="*/ 462 h 924"/>
                <a:gd name="T14" fmla="*/ 462 w 924"/>
                <a:gd name="T15" fmla="*/ 924 h 924"/>
                <a:gd name="T16" fmla="*/ 924 w 924"/>
                <a:gd name="T17" fmla="*/ 462 h 924"/>
                <a:gd name="T18" fmla="*/ 462 w 924"/>
                <a:gd name="T19" fmla="*/ 0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4" h="924">
                  <a:moveTo>
                    <a:pt x="462" y="891"/>
                  </a:moveTo>
                  <a:cubicBezTo>
                    <a:pt x="225" y="891"/>
                    <a:pt x="32" y="699"/>
                    <a:pt x="32" y="462"/>
                  </a:cubicBezTo>
                  <a:cubicBezTo>
                    <a:pt x="32" y="225"/>
                    <a:pt x="225" y="32"/>
                    <a:pt x="462" y="32"/>
                  </a:cubicBezTo>
                  <a:cubicBezTo>
                    <a:pt x="699" y="32"/>
                    <a:pt x="892" y="225"/>
                    <a:pt x="892" y="462"/>
                  </a:cubicBezTo>
                  <a:cubicBezTo>
                    <a:pt x="892" y="699"/>
                    <a:pt x="699" y="891"/>
                    <a:pt x="462" y="891"/>
                  </a:cubicBezTo>
                  <a:moveTo>
                    <a:pt x="462" y="0"/>
                  </a:moveTo>
                  <a:cubicBezTo>
                    <a:pt x="207" y="0"/>
                    <a:pt x="0" y="207"/>
                    <a:pt x="0" y="462"/>
                  </a:cubicBezTo>
                  <a:cubicBezTo>
                    <a:pt x="0" y="717"/>
                    <a:pt x="207" y="924"/>
                    <a:pt x="462" y="924"/>
                  </a:cubicBezTo>
                  <a:cubicBezTo>
                    <a:pt x="717" y="924"/>
                    <a:pt x="924" y="717"/>
                    <a:pt x="924" y="462"/>
                  </a:cubicBezTo>
                  <a:cubicBezTo>
                    <a:pt x="924" y="207"/>
                    <a:pt x="717" y="0"/>
                    <a:pt x="462"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 name="Freeform 7"/>
            <p:cNvSpPr>
              <a:spLocks noEditPoints="1"/>
            </p:cNvSpPr>
            <p:nvPr/>
          </p:nvSpPr>
          <p:spPr bwMode="auto">
            <a:xfrm>
              <a:off x="4793250" y="3864008"/>
              <a:ext cx="2605501" cy="2604120"/>
            </a:xfrm>
            <a:custGeom>
              <a:avLst/>
              <a:gdLst>
                <a:gd name="T0" fmla="*/ 398 w 796"/>
                <a:gd name="T1" fmla="*/ 765 h 796"/>
                <a:gd name="T2" fmla="*/ 31 w 796"/>
                <a:gd name="T3" fmla="*/ 398 h 796"/>
                <a:gd name="T4" fmla="*/ 398 w 796"/>
                <a:gd name="T5" fmla="*/ 31 h 796"/>
                <a:gd name="T6" fmla="*/ 765 w 796"/>
                <a:gd name="T7" fmla="*/ 398 h 796"/>
                <a:gd name="T8" fmla="*/ 398 w 796"/>
                <a:gd name="T9" fmla="*/ 765 h 796"/>
                <a:gd name="T10" fmla="*/ 398 w 796"/>
                <a:gd name="T11" fmla="*/ 0 h 796"/>
                <a:gd name="T12" fmla="*/ 0 w 796"/>
                <a:gd name="T13" fmla="*/ 398 h 796"/>
                <a:gd name="T14" fmla="*/ 398 w 796"/>
                <a:gd name="T15" fmla="*/ 796 h 796"/>
                <a:gd name="T16" fmla="*/ 796 w 796"/>
                <a:gd name="T17" fmla="*/ 398 h 796"/>
                <a:gd name="T18" fmla="*/ 398 w 796"/>
                <a:gd name="T19" fmla="*/ 0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6" h="796">
                  <a:moveTo>
                    <a:pt x="398" y="765"/>
                  </a:moveTo>
                  <a:cubicBezTo>
                    <a:pt x="195" y="765"/>
                    <a:pt x="31" y="601"/>
                    <a:pt x="31" y="398"/>
                  </a:cubicBezTo>
                  <a:cubicBezTo>
                    <a:pt x="31" y="195"/>
                    <a:pt x="195" y="31"/>
                    <a:pt x="398" y="31"/>
                  </a:cubicBezTo>
                  <a:cubicBezTo>
                    <a:pt x="601" y="31"/>
                    <a:pt x="765" y="195"/>
                    <a:pt x="765" y="398"/>
                  </a:cubicBezTo>
                  <a:cubicBezTo>
                    <a:pt x="765" y="601"/>
                    <a:pt x="601" y="765"/>
                    <a:pt x="398" y="765"/>
                  </a:cubicBezTo>
                  <a:moveTo>
                    <a:pt x="398" y="0"/>
                  </a:moveTo>
                  <a:cubicBezTo>
                    <a:pt x="178" y="0"/>
                    <a:pt x="0" y="178"/>
                    <a:pt x="0" y="398"/>
                  </a:cubicBezTo>
                  <a:cubicBezTo>
                    <a:pt x="0" y="618"/>
                    <a:pt x="178" y="796"/>
                    <a:pt x="398" y="796"/>
                  </a:cubicBezTo>
                  <a:cubicBezTo>
                    <a:pt x="618" y="796"/>
                    <a:pt x="796" y="618"/>
                    <a:pt x="796" y="398"/>
                  </a:cubicBezTo>
                  <a:cubicBezTo>
                    <a:pt x="796" y="178"/>
                    <a:pt x="618" y="0"/>
                    <a:pt x="398"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 name="Freeform 8"/>
            <p:cNvSpPr>
              <a:spLocks noEditPoints="1"/>
            </p:cNvSpPr>
            <p:nvPr/>
          </p:nvSpPr>
          <p:spPr bwMode="auto">
            <a:xfrm>
              <a:off x="4996330" y="4067088"/>
              <a:ext cx="2199341" cy="2197960"/>
            </a:xfrm>
            <a:custGeom>
              <a:avLst/>
              <a:gdLst>
                <a:gd name="T0" fmla="*/ 336 w 672"/>
                <a:gd name="T1" fmla="*/ 639 h 672"/>
                <a:gd name="T2" fmla="*/ 33 w 672"/>
                <a:gd name="T3" fmla="*/ 336 h 672"/>
                <a:gd name="T4" fmla="*/ 336 w 672"/>
                <a:gd name="T5" fmla="*/ 32 h 672"/>
                <a:gd name="T6" fmla="*/ 640 w 672"/>
                <a:gd name="T7" fmla="*/ 336 h 672"/>
                <a:gd name="T8" fmla="*/ 336 w 672"/>
                <a:gd name="T9" fmla="*/ 639 h 672"/>
                <a:gd name="T10" fmla="*/ 336 w 672"/>
                <a:gd name="T11" fmla="*/ 0 h 672"/>
                <a:gd name="T12" fmla="*/ 0 w 672"/>
                <a:gd name="T13" fmla="*/ 336 h 672"/>
                <a:gd name="T14" fmla="*/ 336 w 672"/>
                <a:gd name="T15" fmla="*/ 672 h 672"/>
                <a:gd name="T16" fmla="*/ 672 w 672"/>
                <a:gd name="T17" fmla="*/ 336 h 672"/>
                <a:gd name="T18" fmla="*/ 336 w 672"/>
                <a:gd name="T19"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2" h="672">
                  <a:moveTo>
                    <a:pt x="336" y="639"/>
                  </a:moveTo>
                  <a:cubicBezTo>
                    <a:pt x="168" y="639"/>
                    <a:pt x="33" y="503"/>
                    <a:pt x="33" y="336"/>
                  </a:cubicBezTo>
                  <a:cubicBezTo>
                    <a:pt x="33" y="168"/>
                    <a:pt x="168" y="32"/>
                    <a:pt x="336" y="32"/>
                  </a:cubicBezTo>
                  <a:cubicBezTo>
                    <a:pt x="504" y="32"/>
                    <a:pt x="640" y="168"/>
                    <a:pt x="640" y="336"/>
                  </a:cubicBezTo>
                  <a:cubicBezTo>
                    <a:pt x="640" y="503"/>
                    <a:pt x="504" y="639"/>
                    <a:pt x="336" y="639"/>
                  </a:cubicBezTo>
                  <a:moveTo>
                    <a:pt x="336" y="0"/>
                  </a:moveTo>
                  <a:cubicBezTo>
                    <a:pt x="151" y="0"/>
                    <a:pt x="0" y="150"/>
                    <a:pt x="0" y="336"/>
                  </a:cubicBezTo>
                  <a:cubicBezTo>
                    <a:pt x="0" y="521"/>
                    <a:pt x="151" y="672"/>
                    <a:pt x="336" y="672"/>
                  </a:cubicBezTo>
                  <a:cubicBezTo>
                    <a:pt x="521" y="672"/>
                    <a:pt x="672" y="521"/>
                    <a:pt x="672" y="336"/>
                  </a:cubicBezTo>
                  <a:cubicBezTo>
                    <a:pt x="672" y="150"/>
                    <a:pt x="521" y="0"/>
                    <a:pt x="336"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 name="Freeform 9"/>
            <p:cNvSpPr>
              <a:spLocks noEditPoints="1"/>
            </p:cNvSpPr>
            <p:nvPr/>
          </p:nvSpPr>
          <p:spPr bwMode="auto">
            <a:xfrm>
              <a:off x="5204936" y="4275694"/>
              <a:ext cx="1780748" cy="1780748"/>
            </a:xfrm>
            <a:custGeom>
              <a:avLst/>
              <a:gdLst>
                <a:gd name="T0" fmla="*/ 272 w 544"/>
                <a:gd name="T1" fmla="*/ 513 h 544"/>
                <a:gd name="T2" fmla="*/ 31 w 544"/>
                <a:gd name="T3" fmla="*/ 272 h 544"/>
                <a:gd name="T4" fmla="*/ 272 w 544"/>
                <a:gd name="T5" fmla="*/ 31 h 544"/>
                <a:gd name="T6" fmla="*/ 513 w 544"/>
                <a:gd name="T7" fmla="*/ 272 h 544"/>
                <a:gd name="T8" fmla="*/ 272 w 544"/>
                <a:gd name="T9" fmla="*/ 513 h 544"/>
                <a:gd name="T10" fmla="*/ 272 w 544"/>
                <a:gd name="T11" fmla="*/ 0 h 544"/>
                <a:gd name="T12" fmla="*/ 0 w 544"/>
                <a:gd name="T13" fmla="*/ 272 h 544"/>
                <a:gd name="T14" fmla="*/ 272 w 544"/>
                <a:gd name="T15" fmla="*/ 544 h 544"/>
                <a:gd name="T16" fmla="*/ 544 w 544"/>
                <a:gd name="T17" fmla="*/ 272 h 544"/>
                <a:gd name="T18" fmla="*/ 272 w 544"/>
                <a:gd name="T19"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4" h="544">
                  <a:moveTo>
                    <a:pt x="272" y="513"/>
                  </a:moveTo>
                  <a:cubicBezTo>
                    <a:pt x="139" y="513"/>
                    <a:pt x="31" y="405"/>
                    <a:pt x="31" y="272"/>
                  </a:cubicBezTo>
                  <a:cubicBezTo>
                    <a:pt x="31" y="139"/>
                    <a:pt x="139" y="31"/>
                    <a:pt x="272" y="31"/>
                  </a:cubicBezTo>
                  <a:cubicBezTo>
                    <a:pt x="405" y="31"/>
                    <a:pt x="513" y="139"/>
                    <a:pt x="513" y="272"/>
                  </a:cubicBezTo>
                  <a:cubicBezTo>
                    <a:pt x="513" y="405"/>
                    <a:pt x="405" y="513"/>
                    <a:pt x="272" y="513"/>
                  </a:cubicBezTo>
                  <a:moveTo>
                    <a:pt x="272" y="0"/>
                  </a:moveTo>
                  <a:cubicBezTo>
                    <a:pt x="122" y="0"/>
                    <a:pt x="0" y="121"/>
                    <a:pt x="0" y="272"/>
                  </a:cubicBezTo>
                  <a:cubicBezTo>
                    <a:pt x="0" y="422"/>
                    <a:pt x="122" y="544"/>
                    <a:pt x="272" y="544"/>
                  </a:cubicBezTo>
                  <a:cubicBezTo>
                    <a:pt x="422" y="544"/>
                    <a:pt x="544" y="422"/>
                    <a:pt x="544" y="272"/>
                  </a:cubicBezTo>
                  <a:cubicBezTo>
                    <a:pt x="544" y="121"/>
                    <a:pt x="422" y="0"/>
                    <a:pt x="272"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2" name="Freeform 13"/>
          <p:cNvSpPr>
            <a:spLocks/>
          </p:cNvSpPr>
          <p:nvPr/>
        </p:nvSpPr>
        <p:spPr bwMode="auto">
          <a:xfrm>
            <a:off x="3317257" y="3649194"/>
            <a:ext cx="778128" cy="1344886"/>
          </a:xfrm>
          <a:custGeom>
            <a:avLst/>
            <a:gdLst>
              <a:gd name="T0" fmla="*/ 103 w 317"/>
              <a:gd name="T1" fmla="*/ 310 h 548"/>
              <a:gd name="T2" fmla="*/ 56 w 317"/>
              <a:gd name="T3" fmla="*/ 21 h 548"/>
              <a:gd name="T4" fmla="*/ 56 w 317"/>
              <a:gd name="T5" fmla="*/ 21 h 548"/>
              <a:gd name="T6" fmla="*/ 56 w 317"/>
              <a:gd name="T7" fmla="*/ 19 h 548"/>
              <a:gd name="T8" fmla="*/ 37 w 317"/>
              <a:gd name="T9" fmla="*/ 0 h 548"/>
              <a:gd name="T10" fmla="*/ 18 w 317"/>
              <a:gd name="T11" fmla="*/ 14 h 548"/>
              <a:gd name="T12" fmla="*/ 18 w 317"/>
              <a:gd name="T13" fmla="*/ 14 h 548"/>
              <a:gd name="T14" fmla="*/ 18 w 317"/>
              <a:gd name="T15" fmla="*/ 15 h 548"/>
              <a:gd name="T16" fmla="*/ 18 w 317"/>
              <a:gd name="T17" fmla="*/ 17 h 548"/>
              <a:gd name="T18" fmla="*/ 70 w 317"/>
              <a:gd name="T19" fmla="*/ 328 h 548"/>
              <a:gd name="T20" fmla="*/ 315 w 317"/>
              <a:gd name="T21" fmla="*/ 548 h 548"/>
              <a:gd name="T22" fmla="*/ 317 w 317"/>
              <a:gd name="T23" fmla="*/ 508 h 548"/>
              <a:gd name="T24" fmla="*/ 103 w 317"/>
              <a:gd name="T25" fmla="*/ 31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7" h="548">
                <a:moveTo>
                  <a:pt x="103" y="310"/>
                </a:moveTo>
                <a:cubicBezTo>
                  <a:pt x="57" y="223"/>
                  <a:pt x="38" y="122"/>
                  <a:pt x="56" y="21"/>
                </a:cubicBezTo>
                <a:cubicBezTo>
                  <a:pt x="56" y="21"/>
                  <a:pt x="56" y="21"/>
                  <a:pt x="56" y="21"/>
                </a:cubicBezTo>
                <a:cubicBezTo>
                  <a:pt x="56" y="20"/>
                  <a:pt x="56" y="20"/>
                  <a:pt x="56" y="19"/>
                </a:cubicBezTo>
                <a:cubicBezTo>
                  <a:pt x="56" y="9"/>
                  <a:pt x="47" y="0"/>
                  <a:pt x="37" y="0"/>
                </a:cubicBezTo>
                <a:cubicBezTo>
                  <a:pt x="28" y="0"/>
                  <a:pt x="20" y="6"/>
                  <a:pt x="18" y="14"/>
                </a:cubicBezTo>
                <a:cubicBezTo>
                  <a:pt x="18" y="14"/>
                  <a:pt x="18" y="14"/>
                  <a:pt x="18" y="14"/>
                </a:cubicBezTo>
                <a:cubicBezTo>
                  <a:pt x="18" y="15"/>
                  <a:pt x="18" y="15"/>
                  <a:pt x="18" y="15"/>
                </a:cubicBezTo>
                <a:cubicBezTo>
                  <a:pt x="18" y="16"/>
                  <a:pt x="18" y="16"/>
                  <a:pt x="18" y="17"/>
                </a:cubicBezTo>
                <a:cubicBezTo>
                  <a:pt x="0" y="126"/>
                  <a:pt x="20" y="235"/>
                  <a:pt x="70" y="328"/>
                </a:cubicBezTo>
                <a:cubicBezTo>
                  <a:pt x="122" y="425"/>
                  <a:pt x="207" y="504"/>
                  <a:pt x="315" y="548"/>
                </a:cubicBezTo>
                <a:cubicBezTo>
                  <a:pt x="317" y="508"/>
                  <a:pt x="317" y="508"/>
                  <a:pt x="317" y="508"/>
                </a:cubicBezTo>
                <a:cubicBezTo>
                  <a:pt x="223" y="466"/>
                  <a:pt x="149" y="395"/>
                  <a:pt x="103" y="310"/>
                </a:cubicBezTo>
                <a:close/>
              </a:path>
            </a:pathLst>
          </a:custGeom>
          <a:solidFill>
            <a:srgbClr val="E43844"/>
          </a:solidFill>
          <a:ln>
            <a:noFill/>
          </a:ln>
        </p:spPr>
        <p:txBody>
          <a:bodyPr vert="horz" wrap="square" lIns="68580" tIns="34290" rIns="68580" bIns="34290" numCol="1" anchor="t" anchorCtr="0" compatLnSpc="1">
            <a:prstTxWarp prst="textNoShape">
              <a:avLst/>
            </a:prstTxWarp>
          </a:bodyPr>
          <a:lstStyle/>
          <a:p>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Freeform 14"/>
          <p:cNvSpPr>
            <a:spLocks/>
          </p:cNvSpPr>
          <p:nvPr/>
        </p:nvSpPr>
        <p:spPr bwMode="auto">
          <a:xfrm>
            <a:off x="3410512" y="3079327"/>
            <a:ext cx="690057" cy="1816322"/>
          </a:xfrm>
          <a:custGeom>
            <a:avLst/>
            <a:gdLst>
              <a:gd name="T0" fmla="*/ 102 w 281"/>
              <a:gd name="T1" fmla="*/ 522 h 740"/>
              <a:gd name="T2" fmla="*/ 59 w 281"/>
              <a:gd name="T3" fmla="*/ 260 h 740"/>
              <a:gd name="T4" fmla="*/ 74 w 281"/>
              <a:gd name="T5" fmla="*/ 200 h 740"/>
              <a:gd name="T6" fmla="*/ 176 w 281"/>
              <a:gd name="T7" fmla="*/ 37 h 740"/>
              <a:gd name="T8" fmla="*/ 176 w 281"/>
              <a:gd name="T9" fmla="*/ 37 h 740"/>
              <a:gd name="T10" fmla="*/ 183 w 281"/>
              <a:gd name="T11" fmla="*/ 21 h 740"/>
              <a:gd name="T12" fmla="*/ 162 w 281"/>
              <a:gd name="T13" fmla="*/ 0 h 740"/>
              <a:gd name="T14" fmla="*/ 146 w 281"/>
              <a:gd name="T15" fmla="*/ 8 h 740"/>
              <a:gd name="T16" fmla="*/ 34 w 281"/>
              <a:gd name="T17" fmla="*/ 187 h 740"/>
              <a:gd name="T18" fmla="*/ 18 w 281"/>
              <a:gd name="T19" fmla="*/ 253 h 740"/>
              <a:gd name="T20" fmla="*/ 65 w 281"/>
              <a:gd name="T21" fmla="*/ 542 h 740"/>
              <a:gd name="T22" fmla="*/ 279 w 281"/>
              <a:gd name="T23" fmla="*/ 740 h 740"/>
              <a:gd name="T24" fmla="*/ 281 w 281"/>
              <a:gd name="T25" fmla="*/ 695 h 740"/>
              <a:gd name="T26" fmla="*/ 102 w 281"/>
              <a:gd name="T27" fmla="*/ 522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1" h="740">
                <a:moveTo>
                  <a:pt x="102" y="522"/>
                </a:moveTo>
                <a:cubicBezTo>
                  <a:pt x="60" y="444"/>
                  <a:pt x="43" y="352"/>
                  <a:pt x="59" y="260"/>
                </a:cubicBezTo>
                <a:cubicBezTo>
                  <a:pt x="62" y="240"/>
                  <a:pt x="67" y="220"/>
                  <a:pt x="74" y="200"/>
                </a:cubicBezTo>
                <a:cubicBezTo>
                  <a:pt x="95" y="136"/>
                  <a:pt x="131" y="81"/>
                  <a:pt x="176" y="37"/>
                </a:cubicBezTo>
                <a:cubicBezTo>
                  <a:pt x="176" y="37"/>
                  <a:pt x="176" y="37"/>
                  <a:pt x="176" y="37"/>
                </a:cubicBezTo>
                <a:cubicBezTo>
                  <a:pt x="180" y="33"/>
                  <a:pt x="183" y="27"/>
                  <a:pt x="183" y="21"/>
                </a:cubicBezTo>
                <a:cubicBezTo>
                  <a:pt x="183" y="9"/>
                  <a:pt x="174" y="0"/>
                  <a:pt x="162" y="0"/>
                </a:cubicBezTo>
                <a:cubicBezTo>
                  <a:pt x="155" y="0"/>
                  <a:pt x="150" y="3"/>
                  <a:pt x="146" y="8"/>
                </a:cubicBezTo>
                <a:cubicBezTo>
                  <a:pt x="96" y="56"/>
                  <a:pt x="57" y="117"/>
                  <a:pt x="34" y="187"/>
                </a:cubicBezTo>
                <a:cubicBezTo>
                  <a:pt x="27" y="209"/>
                  <a:pt x="21" y="231"/>
                  <a:pt x="18" y="253"/>
                </a:cubicBezTo>
                <a:cubicBezTo>
                  <a:pt x="0" y="354"/>
                  <a:pt x="19" y="455"/>
                  <a:pt x="65" y="542"/>
                </a:cubicBezTo>
                <a:cubicBezTo>
                  <a:pt x="111" y="627"/>
                  <a:pt x="185" y="698"/>
                  <a:pt x="279" y="740"/>
                </a:cubicBezTo>
                <a:cubicBezTo>
                  <a:pt x="281" y="695"/>
                  <a:pt x="281" y="695"/>
                  <a:pt x="281" y="695"/>
                </a:cubicBezTo>
                <a:cubicBezTo>
                  <a:pt x="203" y="656"/>
                  <a:pt x="141" y="595"/>
                  <a:pt x="102" y="522"/>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Freeform 15"/>
          <p:cNvSpPr>
            <a:spLocks/>
          </p:cNvSpPr>
          <p:nvPr/>
        </p:nvSpPr>
        <p:spPr bwMode="auto">
          <a:xfrm>
            <a:off x="3396002" y="4429397"/>
            <a:ext cx="694202" cy="672443"/>
          </a:xfrm>
          <a:custGeom>
            <a:avLst/>
            <a:gdLst>
              <a:gd name="T0" fmla="*/ 38 w 283"/>
              <a:gd name="T1" fmla="*/ 10 h 274"/>
              <a:gd name="T2" fmla="*/ 37 w 283"/>
              <a:gd name="T3" fmla="*/ 10 h 274"/>
              <a:gd name="T4" fmla="*/ 20 w 283"/>
              <a:gd name="T5" fmla="*/ 0 h 274"/>
              <a:gd name="T6" fmla="*/ 0 w 283"/>
              <a:gd name="T7" fmla="*/ 21 h 274"/>
              <a:gd name="T8" fmla="*/ 3 w 283"/>
              <a:gd name="T9" fmla="*/ 32 h 274"/>
              <a:gd name="T10" fmla="*/ 281 w 283"/>
              <a:gd name="T11" fmla="*/ 274 h 274"/>
              <a:gd name="T12" fmla="*/ 283 w 283"/>
              <a:gd name="T13" fmla="*/ 230 h 274"/>
              <a:gd name="T14" fmla="*/ 38 w 283"/>
              <a:gd name="T15" fmla="*/ 10 h 2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74">
                <a:moveTo>
                  <a:pt x="38" y="10"/>
                </a:moveTo>
                <a:cubicBezTo>
                  <a:pt x="37" y="10"/>
                  <a:pt x="37" y="10"/>
                  <a:pt x="37" y="10"/>
                </a:cubicBezTo>
                <a:cubicBezTo>
                  <a:pt x="34" y="4"/>
                  <a:pt x="27" y="0"/>
                  <a:pt x="20" y="0"/>
                </a:cubicBezTo>
                <a:cubicBezTo>
                  <a:pt x="9" y="0"/>
                  <a:pt x="0" y="10"/>
                  <a:pt x="0" y="21"/>
                </a:cubicBezTo>
                <a:cubicBezTo>
                  <a:pt x="0" y="25"/>
                  <a:pt x="1" y="29"/>
                  <a:pt x="3" y="32"/>
                </a:cubicBezTo>
                <a:cubicBezTo>
                  <a:pt x="62" y="140"/>
                  <a:pt x="158" y="228"/>
                  <a:pt x="281" y="274"/>
                </a:cubicBezTo>
                <a:cubicBezTo>
                  <a:pt x="283" y="230"/>
                  <a:pt x="283" y="230"/>
                  <a:pt x="283" y="230"/>
                </a:cubicBezTo>
                <a:cubicBezTo>
                  <a:pt x="175" y="186"/>
                  <a:pt x="90" y="107"/>
                  <a:pt x="38" y="10"/>
                </a:cubicBezTo>
                <a:close/>
              </a:path>
            </a:pathLst>
          </a:custGeom>
          <a:solidFill>
            <a:schemeClr val="tx1">
              <a:lumMod val="50000"/>
              <a:lumOff val="50000"/>
            </a:schemeClr>
          </a:solidFill>
          <a:ln>
            <a:noFill/>
          </a:ln>
        </p:spPr>
        <p:txBody>
          <a:bodyPr vert="horz" wrap="square" lIns="68580" tIns="34290" rIns="68580" bIns="34290" numCol="1" anchor="t" anchorCtr="0" compatLnSpc="1">
            <a:prstTxWarp prst="textNoShape">
              <a:avLst/>
            </a:prstTxWarp>
          </a:bodyPr>
          <a:lstStyle/>
          <a:p>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Freeform 16"/>
          <p:cNvSpPr>
            <a:spLocks/>
          </p:cNvSpPr>
          <p:nvPr/>
        </p:nvSpPr>
        <p:spPr bwMode="auto">
          <a:xfrm>
            <a:off x="4945005" y="3253396"/>
            <a:ext cx="828898" cy="1760372"/>
          </a:xfrm>
          <a:custGeom>
            <a:avLst/>
            <a:gdLst>
              <a:gd name="T0" fmla="*/ 257 w 338"/>
              <a:gd name="T1" fmla="*/ 11 h 717"/>
              <a:gd name="T2" fmla="*/ 254 w 338"/>
              <a:gd name="T3" fmla="*/ 7 h 717"/>
              <a:gd name="T4" fmla="*/ 254 w 338"/>
              <a:gd name="T5" fmla="*/ 6 h 717"/>
              <a:gd name="T6" fmla="*/ 239 w 338"/>
              <a:gd name="T7" fmla="*/ 0 h 717"/>
              <a:gd name="T8" fmla="*/ 220 w 338"/>
              <a:gd name="T9" fmla="*/ 19 h 717"/>
              <a:gd name="T10" fmla="*/ 224 w 338"/>
              <a:gd name="T11" fmla="*/ 29 h 717"/>
              <a:gd name="T12" fmla="*/ 223 w 338"/>
              <a:gd name="T13" fmla="*/ 29 h 717"/>
              <a:gd name="T14" fmla="*/ 275 w 338"/>
              <a:gd name="T15" fmla="*/ 353 h 717"/>
              <a:gd name="T16" fmla="*/ 263 w 338"/>
              <a:gd name="T17" fmla="*/ 399 h 717"/>
              <a:gd name="T18" fmla="*/ 3 w 338"/>
              <a:gd name="T19" fmla="*/ 675 h 717"/>
              <a:gd name="T20" fmla="*/ 0 w 338"/>
              <a:gd name="T21" fmla="*/ 717 h 717"/>
              <a:gd name="T22" fmla="*/ 299 w 338"/>
              <a:gd name="T23" fmla="*/ 411 h 717"/>
              <a:gd name="T24" fmla="*/ 304 w 338"/>
              <a:gd name="T25" fmla="*/ 396 h 717"/>
              <a:gd name="T26" fmla="*/ 307 w 338"/>
              <a:gd name="T27" fmla="*/ 385 h 717"/>
              <a:gd name="T28" fmla="*/ 308 w 338"/>
              <a:gd name="T29" fmla="*/ 381 h 717"/>
              <a:gd name="T30" fmla="*/ 314 w 338"/>
              <a:gd name="T31" fmla="*/ 352 h 717"/>
              <a:gd name="T32" fmla="*/ 315 w 338"/>
              <a:gd name="T33" fmla="*/ 347 h 717"/>
              <a:gd name="T34" fmla="*/ 257 w 338"/>
              <a:gd name="T35" fmla="*/ 11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8" h="717">
                <a:moveTo>
                  <a:pt x="257" y="11"/>
                </a:moveTo>
                <a:cubicBezTo>
                  <a:pt x="256" y="10"/>
                  <a:pt x="255" y="8"/>
                  <a:pt x="254" y="7"/>
                </a:cubicBezTo>
                <a:cubicBezTo>
                  <a:pt x="254" y="6"/>
                  <a:pt x="254" y="6"/>
                  <a:pt x="254" y="6"/>
                </a:cubicBezTo>
                <a:cubicBezTo>
                  <a:pt x="250" y="2"/>
                  <a:pt x="245" y="0"/>
                  <a:pt x="239" y="0"/>
                </a:cubicBezTo>
                <a:cubicBezTo>
                  <a:pt x="229" y="0"/>
                  <a:pt x="220" y="8"/>
                  <a:pt x="220" y="19"/>
                </a:cubicBezTo>
                <a:cubicBezTo>
                  <a:pt x="220" y="22"/>
                  <a:pt x="222" y="26"/>
                  <a:pt x="224" y="29"/>
                </a:cubicBezTo>
                <a:cubicBezTo>
                  <a:pt x="223" y="29"/>
                  <a:pt x="223" y="29"/>
                  <a:pt x="223" y="29"/>
                </a:cubicBezTo>
                <a:cubicBezTo>
                  <a:pt x="279" y="124"/>
                  <a:pt x="300" y="239"/>
                  <a:pt x="275" y="353"/>
                </a:cubicBezTo>
                <a:cubicBezTo>
                  <a:pt x="272" y="368"/>
                  <a:pt x="268" y="384"/>
                  <a:pt x="263" y="399"/>
                </a:cubicBezTo>
                <a:cubicBezTo>
                  <a:pt x="220" y="530"/>
                  <a:pt x="122" y="627"/>
                  <a:pt x="3" y="675"/>
                </a:cubicBezTo>
                <a:cubicBezTo>
                  <a:pt x="0" y="717"/>
                  <a:pt x="0" y="717"/>
                  <a:pt x="0" y="717"/>
                </a:cubicBezTo>
                <a:cubicBezTo>
                  <a:pt x="136" y="668"/>
                  <a:pt x="250" y="559"/>
                  <a:pt x="299" y="411"/>
                </a:cubicBezTo>
                <a:cubicBezTo>
                  <a:pt x="301" y="406"/>
                  <a:pt x="302" y="401"/>
                  <a:pt x="304" y="396"/>
                </a:cubicBezTo>
                <a:cubicBezTo>
                  <a:pt x="305" y="392"/>
                  <a:pt x="306" y="389"/>
                  <a:pt x="307" y="385"/>
                </a:cubicBezTo>
                <a:cubicBezTo>
                  <a:pt x="307" y="384"/>
                  <a:pt x="307" y="383"/>
                  <a:pt x="308" y="381"/>
                </a:cubicBezTo>
                <a:cubicBezTo>
                  <a:pt x="310" y="372"/>
                  <a:pt x="313" y="362"/>
                  <a:pt x="314" y="352"/>
                </a:cubicBezTo>
                <a:cubicBezTo>
                  <a:pt x="315" y="351"/>
                  <a:pt x="315" y="349"/>
                  <a:pt x="315" y="347"/>
                </a:cubicBezTo>
                <a:cubicBezTo>
                  <a:pt x="338" y="229"/>
                  <a:pt x="315" y="110"/>
                  <a:pt x="257" y="11"/>
                </a:cubicBezTo>
                <a:close/>
              </a:path>
            </a:pathLst>
          </a:custGeom>
          <a:solidFill>
            <a:srgbClr val="E43844"/>
          </a:solidFill>
          <a:ln>
            <a:noFill/>
          </a:ln>
        </p:spPr>
        <p:txBody>
          <a:bodyPr vert="horz" wrap="square" lIns="68580" tIns="34290" rIns="68580" bIns="34290" numCol="1" anchor="t" anchorCtr="0" compatLnSpc="1">
            <a:prstTxWarp prst="textNoShape">
              <a:avLst/>
            </a:prstTxWarp>
          </a:bodyPr>
          <a:lstStyle/>
          <a:p>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Freeform 17"/>
          <p:cNvSpPr>
            <a:spLocks/>
          </p:cNvSpPr>
          <p:nvPr/>
        </p:nvSpPr>
        <p:spPr bwMode="auto">
          <a:xfrm>
            <a:off x="4826887" y="2836875"/>
            <a:ext cx="853764" cy="2073280"/>
          </a:xfrm>
          <a:custGeom>
            <a:avLst/>
            <a:gdLst>
              <a:gd name="T0" fmla="*/ 271 w 348"/>
              <a:gd name="T1" fmla="*/ 199 h 845"/>
              <a:gd name="T2" fmla="*/ 25 w 348"/>
              <a:gd name="T3" fmla="*/ 1 h 845"/>
              <a:gd name="T4" fmla="*/ 25 w 348"/>
              <a:gd name="T5" fmla="*/ 1 h 845"/>
              <a:gd name="T6" fmla="*/ 21 w 348"/>
              <a:gd name="T7" fmla="*/ 0 h 845"/>
              <a:gd name="T8" fmla="*/ 0 w 348"/>
              <a:gd name="T9" fmla="*/ 21 h 845"/>
              <a:gd name="T10" fmla="*/ 17 w 348"/>
              <a:gd name="T11" fmla="*/ 42 h 845"/>
              <a:gd name="T12" fmla="*/ 238 w 348"/>
              <a:gd name="T13" fmla="*/ 225 h 845"/>
              <a:gd name="T14" fmla="*/ 280 w 348"/>
              <a:gd name="T15" fmla="*/ 525 h 845"/>
              <a:gd name="T16" fmla="*/ 271 w 348"/>
              <a:gd name="T17" fmla="*/ 556 h 845"/>
              <a:gd name="T18" fmla="*/ 55 w 348"/>
              <a:gd name="T19" fmla="*/ 798 h 845"/>
              <a:gd name="T20" fmla="*/ 51 w 348"/>
              <a:gd name="T21" fmla="*/ 845 h 845"/>
              <a:gd name="T22" fmla="*/ 311 w 348"/>
              <a:gd name="T23" fmla="*/ 569 h 845"/>
              <a:gd name="T24" fmla="*/ 323 w 348"/>
              <a:gd name="T25" fmla="*/ 523 h 845"/>
              <a:gd name="T26" fmla="*/ 271 w 348"/>
              <a:gd name="T27" fmla="*/ 199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8" h="845">
                <a:moveTo>
                  <a:pt x="271" y="199"/>
                </a:moveTo>
                <a:cubicBezTo>
                  <a:pt x="218" y="109"/>
                  <a:pt x="133" y="36"/>
                  <a:pt x="25" y="1"/>
                </a:cubicBezTo>
                <a:cubicBezTo>
                  <a:pt x="25" y="1"/>
                  <a:pt x="25" y="1"/>
                  <a:pt x="25" y="1"/>
                </a:cubicBezTo>
                <a:cubicBezTo>
                  <a:pt x="24" y="1"/>
                  <a:pt x="22" y="0"/>
                  <a:pt x="21" y="0"/>
                </a:cubicBezTo>
                <a:cubicBezTo>
                  <a:pt x="9" y="0"/>
                  <a:pt x="0" y="10"/>
                  <a:pt x="0" y="21"/>
                </a:cubicBezTo>
                <a:cubicBezTo>
                  <a:pt x="0" y="32"/>
                  <a:pt x="7" y="40"/>
                  <a:pt x="17" y="42"/>
                </a:cubicBezTo>
                <a:cubicBezTo>
                  <a:pt x="114" y="75"/>
                  <a:pt x="190" y="142"/>
                  <a:pt x="238" y="225"/>
                </a:cubicBezTo>
                <a:cubicBezTo>
                  <a:pt x="288" y="313"/>
                  <a:pt x="306" y="420"/>
                  <a:pt x="280" y="525"/>
                </a:cubicBezTo>
                <a:cubicBezTo>
                  <a:pt x="277" y="535"/>
                  <a:pt x="274" y="545"/>
                  <a:pt x="271" y="556"/>
                </a:cubicBezTo>
                <a:cubicBezTo>
                  <a:pt x="234" y="667"/>
                  <a:pt x="154" y="752"/>
                  <a:pt x="55" y="798"/>
                </a:cubicBezTo>
                <a:cubicBezTo>
                  <a:pt x="51" y="845"/>
                  <a:pt x="51" y="845"/>
                  <a:pt x="51" y="845"/>
                </a:cubicBezTo>
                <a:cubicBezTo>
                  <a:pt x="170" y="797"/>
                  <a:pt x="268" y="700"/>
                  <a:pt x="311" y="569"/>
                </a:cubicBezTo>
                <a:cubicBezTo>
                  <a:pt x="316" y="554"/>
                  <a:pt x="320" y="538"/>
                  <a:pt x="323" y="523"/>
                </a:cubicBezTo>
                <a:cubicBezTo>
                  <a:pt x="348" y="409"/>
                  <a:pt x="327" y="294"/>
                  <a:pt x="271" y="199"/>
                </a:cubicBezTo>
                <a:close/>
              </a:path>
            </a:pathLst>
          </a:cu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7" name="Freeform 18"/>
          <p:cNvSpPr>
            <a:spLocks/>
          </p:cNvSpPr>
          <p:nvPr/>
        </p:nvSpPr>
        <p:spPr bwMode="auto">
          <a:xfrm>
            <a:off x="4934644" y="4068824"/>
            <a:ext cx="885884" cy="1052700"/>
          </a:xfrm>
          <a:custGeom>
            <a:avLst/>
            <a:gdLst>
              <a:gd name="T0" fmla="*/ 340 w 361"/>
              <a:gd name="T1" fmla="*/ 0 h 429"/>
              <a:gd name="T2" fmla="*/ 319 w 361"/>
              <a:gd name="T3" fmla="*/ 15 h 429"/>
              <a:gd name="T4" fmla="*/ 319 w 361"/>
              <a:gd name="T5" fmla="*/ 20 h 429"/>
              <a:gd name="T6" fmla="*/ 318 w 361"/>
              <a:gd name="T7" fmla="*/ 20 h 429"/>
              <a:gd name="T8" fmla="*/ 312 w 361"/>
              <a:gd name="T9" fmla="*/ 49 h 429"/>
              <a:gd name="T10" fmla="*/ 311 w 361"/>
              <a:gd name="T11" fmla="*/ 53 h 429"/>
              <a:gd name="T12" fmla="*/ 308 w 361"/>
              <a:gd name="T13" fmla="*/ 64 h 429"/>
              <a:gd name="T14" fmla="*/ 303 w 361"/>
              <a:gd name="T15" fmla="*/ 79 h 429"/>
              <a:gd name="T16" fmla="*/ 4 w 361"/>
              <a:gd name="T17" fmla="*/ 385 h 429"/>
              <a:gd name="T18" fmla="*/ 0 w 361"/>
              <a:gd name="T19" fmla="*/ 429 h 429"/>
              <a:gd name="T20" fmla="*/ 342 w 361"/>
              <a:gd name="T21" fmla="*/ 92 h 429"/>
              <a:gd name="T22" fmla="*/ 358 w 361"/>
              <a:gd name="T23" fmla="*/ 33 h 429"/>
              <a:gd name="T24" fmla="*/ 361 w 361"/>
              <a:gd name="T25" fmla="*/ 22 h 429"/>
              <a:gd name="T26" fmla="*/ 340 w 361"/>
              <a:gd name="T27" fmla="*/ 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429">
                <a:moveTo>
                  <a:pt x="340" y="0"/>
                </a:moveTo>
                <a:cubicBezTo>
                  <a:pt x="330" y="0"/>
                  <a:pt x="322" y="7"/>
                  <a:pt x="319" y="15"/>
                </a:cubicBezTo>
                <a:cubicBezTo>
                  <a:pt x="319" y="17"/>
                  <a:pt x="319" y="18"/>
                  <a:pt x="319" y="20"/>
                </a:cubicBezTo>
                <a:cubicBezTo>
                  <a:pt x="318" y="20"/>
                  <a:pt x="318" y="20"/>
                  <a:pt x="318" y="20"/>
                </a:cubicBezTo>
                <a:cubicBezTo>
                  <a:pt x="317" y="30"/>
                  <a:pt x="314" y="40"/>
                  <a:pt x="312" y="49"/>
                </a:cubicBezTo>
                <a:cubicBezTo>
                  <a:pt x="311" y="51"/>
                  <a:pt x="311" y="52"/>
                  <a:pt x="311" y="53"/>
                </a:cubicBezTo>
                <a:cubicBezTo>
                  <a:pt x="310" y="57"/>
                  <a:pt x="309" y="60"/>
                  <a:pt x="308" y="64"/>
                </a:cubicBezTo>
                <a:cubicBezTo>
                  <a:pt x="306" y="69"/>
                  <a:pt x="305" y="74"/>
                  <a:pt x="303" y="79"/>
                </a:cubicBezTo>
                <a:cubicBezTo>
                  <a:pt x="254" y="227"/>
                  <a:pt x="140" y="336"/>
                  <a:pt x="4" y="385"/>
                </a:cubicBezTo>
                <a:cubicBezTo>
                  <a:pt x="0" y="429"/>
                  <a:pt x="0" y="429"/>
                  <a:pt x="0" y="429"/>
                </a:cubicBezTo>
                <a:cubicBezTo>
                  <a:pt x="156" y="380"/>
                  <a:pt x="287" y="259"/>
                  <a:pt x="342" y="92"/>
                </a:cubicBezTo>
                <a:cubicBezTo>
                  <a:pt x="348" y="72"/>
                  <a:pt x="354" y="53"/>
                  <a:pt x="358" y="33"/>
                </a:cubicBezTo>
                <a:cubicBezTo>
                  <a:pt x="360" y="30"/>
                  <a:pt x="361" y="26"/>
                  <a:pt x="361" y="22"/>
                </a:cubicBezTo>
                <a:cubicBezTo>
                  <a:pt x="361" y="10"/>
                  <a:pt x="351" y="0"/>
                  <a:pt x="340" y="0"/>
                </a:cubicBezTo>
                <a:close/>
              </a:path>
            </a:pathLst>
          </a:custGeom>
          <a:solidFill>
            <a:schemeClr val="tx1">
              <a:lumMod val="50000"/>
              <a:lumOff val="50000"/>
            </a:schemeClr>
          </a:solidFill>
          <a:ln>
            <a:noFill/>
          </a:ln>
        </p:spPr>
        <p:txBody>
          <a:bodyPr vert="horz" wrap="square" lIns="68580" tIns="34290" rIns="68580" bIns="34290" numCol="1" anchor="t" anchorCtr="0" compatLnSpc="1">
            <a:prstTxWarp prst="textNoShape">
              <a:avLst/>
            </a:prstTxWarp>
          </a:bodyPr>
          <a:lstStyle/>
          <a:p>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8" name="Freeform 20"/>
          <p:cNvSpPr>
            <a:spLocks/>
          </p:cNvSpPr>
          <p:nvPr/>
        </p:nvSpPr>
        <p:spPr bwMode="auto">
          <a:xfrm>
            <a:off x="4471497" y="4628331"/>
            <a:ext cx="14506" cy="31084"/>
          </a:xfrm>
          <a:custGeom>
            <a:avLst/>
            <a:gdLst>
              <a:gd name="T0" fmla="*/ 0 w 6"/>
              <a:gd name="T1" fmla="*/ 0 h 13"/>
              <a:gd name="T2" fmla="*/ 6 w 6"/>
              <a:gd name="T3" fmla="*/ 13 h 13"/>
              <a:gd name="T4" fmla="*/ 0 w 6"/>
              <a:gd name="T5" fmla="*/ 0 h 13"/>
            </a:gdLst>
            <a:ahLst/>
            <a:cxnLst>
              <a:cxn ang="0">
                <a:pos x="T0" y="T1"/>
              </a:cxn>
              <a:cxn ang="0">
                <a:pos x="T2" y="T3"/>
              </a:cxn>
              <a:cxn ang="0">
                <a:pos x="T4" y="T5"/>
              </a:cxn>
            </a:cxnLst>
            <a:rect l="0" t="0" r="r" b="b"/>
            <a:pathLst>
              <a:path w="6" h="13">
                <a:moveTo>
                  <a:pt x="0" y="0"/>
                </a:moveTo>
                <a:cubicBezTo>
                  <a:pt x="2" y="4"/>
                  <a:pt x="4" y="8"/>
                  <a:pt x="6" y="13"/>
                </a:cubicBezTo>
                <a:cubicBezTo>
                  <a:pt x="4" y="8"/>
                  <a:pt x="2" y="4"/>
                  <a:pt x="0"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600"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Rectangle 31"/>
          <p:cNvSpPr>
            <a:spLocks noChangeArrowheads="1"/>
          </p:cNvSpPr>
          <p:nvPr/>
        </p:nvSpPr>
        <p:spPr bwMode="auto">
          <a:xfrm>
            <a:off x="4505693" y="4703968"/>
            <a:ext cx="1037" cy="2072"/>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600"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0" name="Freeform 131"/>
          <p:cNvSpPr>
            <a:spLocks noEditPoints="1"/>
          </p:cNvSpPr>
          <p:nvPr/>
        </p:nvSpPr>
        <p:spPr bwMode="auto">
          <a:xfrm>
            <a:off x="3848612" y="3354746"/>
            <a:ext cx="1502467" cy="1789575"/>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solidFill>
            <a:srgbClr val="CC1C27"/>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89" name="Line"/>
          <p:cNvCxnSpPr/>
          <p:nvPr/>
        </p:nvCxnSpPr>
        <p:spPr>
          <a:xfrm flipH="1" flipV="1">
            <a:off x="2797318" y="2726002"/>
            <a:ext cx="613193" cy="530420"/>
          </a:xfrm>
          <a:prstGeom prst="line">
            <a:avLst/>
          </a:prstGeom>
          <a:ln w="12700" cap="flat">
            <a:solidFill>
              <a:schemeClr val="bg1">
                <a:lumMod val="75000"/>
              </a:schemeClr>
            </a:solidFill>
            <a:prstDash val="dash"/>
            <a:miter lim="800000"/>
          </a:ln>
        </p:spPr>
      </p:cxnSp>
      <p:grpSp>
        <p:nvGrpSpPr>
          <p:cNvPr id="2" name="组合 1"/>
          <p:cNvGrpSpPr/>
          <p:nvPr/>
        </p:nvGrpSpPr>
        <p:grpSpPr>
          <a:xfrm>
            <a:off x="2244720" y="2159001"/>
            <a:ext cx="899932" cy="856858"/>
            <a:chOff x="2243959" y="2112361"/>
            <a:chExt cx="997900" cy="950136"/>
          </a:xfrm>
          <a:solidFill>
            <a:schemeClr val="tx1">
              <a:lumMod val="50000"/>
              <a:lumOff val="50000"/>
            </a:schemeClr>
          </a:solidFill>
        </p:grpSpPr>
        <p:grpSp>
          <p:nvGrpSpPr>
            <p:cNvPr id="85" name="组合 84"/>
            <p:cNvGrpSpPr/>
            <p:nvPr/>
          </p:nvGrpSpPr>
          <p:grpSpPr>
            <a:xfrm>
              <a:off x="2258730" y="2112361"/>
              <a:ext cx="950138" cy="950136"/>
              <a:chOff x="304800" y="673100"/>
              <a:chExt cx="4000500" cy="4000500"/>
            </a:xfrm>
            <a:grpFill/>
            <a:effectLst>
              <a:outerShdw blurRad="444500" dist="254000" dir="8100000" algn="tr" rotWithShape="0">
                <a:prstClr val="black">
                  <a:alpha val="50000"/>
                </a:prstClr>
              </a:outerShdw>
            </a:effectLst>
          </p:grpSpPr>
          <p:sp>
            <p:nvSpPr>
              <p:cNvPr id="86" name="同心圆 85"/>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7" name="椭圆 86"/>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88" name="TextBox 87"/>
            <p:cNvSpPr txBox="1"/>
            <p:nvPr/>
          </p:nvSpPr>
          <p:spPr>
            <a:xfrm>
              <a:off x="2243959" y="2305784"/>
              <a:ext cx="997900" cy="477794"/>
            </a:xfrm>
            <a:prstGeom prst="rect">
              <a:avLst/>
            </a:prstGeom>
            <a:noFill/>
          </p:spPr>
          <p:txBody>
            <a:bodyPr wrap="square" lIns="0" tIns="0" rIns="0" bIns="0" rtlCol="0">
              <a:spAutoFit/>
            </a:bodyPr>
            <a:lstStyle/>
            <a:p>
              <a:pPr algn="ctr"/>
              <a:r>
                <a:rPr lang="zh-CN" altLang="en-US" sz="140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a:t>
              </a:r>
              <a:endParaRPr lang="en-US" altLang="zh-CN" sz="140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140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a:t>
              </a:r>
              <a:endParaRPr lang="zh-CN" altLang="en-US" sz="14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95" name="组合 94"/>
          <p:cNvGrpSpPr/>
          <p:nvPr/>
        </p:nvGrpSpPr>
        <p:grpSpPr>
          <a:xfrm>
            <a:off x="1191112" y="1981167"/>
            <a:ext cx="899932" cy="856858"/>
            <a:chOff x="2243959" y="2112361"/>
            <a:chExt cx="997900" cy="950136"/>
          </a:xfrm>
        </p:grpSpPr>
        <p:grpSp>
          <p:nvGrpSpPr>
            <p:cNvPr id="96" name="组合 95"/>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98" name="同心圆 9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9" name="椭圆 9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97" name="TextBox 96"/>
            <p:cNvSpPr txBox="1"/>
            <p:nvPr/>
          </p:nvSpPr>
          <p:spPr>
            <a:xfrm>
              <a:off x="2243959" y="2305784"/>
              <a:ext cx="997900" cy="477794"/>
            </a:xfrm>
            <a:prstGeom prst="rect">
              <a:avLst/>
            </a:prstGeom>
            <a:noFill/>
          </p:spPr>
          <p:txBody>
            <a:bodyPr wrap="square" lIns="0" tIns="0" rIns="0" bIns="0" rtlCol="0">
              <a:spAutoFit/>
            </a:bodyPr>
            <a:lstStyle/>
            <a:p>
              <a:pPr algn="ctr"/>
              <a:r>
                <a:rPr lang="zh-CN" altLang="en-US" sz="1400" b="1"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a:t>
              </a:r>
              <a:endParaRPr lang="en-US" altLang="zh-CN" sz="1400" b="1"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1400" b="1"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a:t>
              </a:r>
              <a:endParaRPr lang="zh-CN" altLang="en-US" sz="1400" b="1"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05" name="组合 104"/>
          <p:cNvGrpSpPr/>
          <p:nvPr/>
        </p:nvGrpSpPr>
        <p:grpSpPr>
          <a:xfrm>
            <a:off x="3571565" y="1531434"/>
            <a:ext cx="899932" cy="856858"/>
            <a:chOff x="2243959" y="2112361"/>
            <a:chExt cx="997900" cy="950136"/>
          </a:xfrm>
        </p:grpSpPr>
        <p:grpSp>
          <p:nvGrpSpPr>
            <p:cNvPr id="106" name="组合 105"/>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08" name="同心圆 10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9" name="椭圆 10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07" name="TextBox 106"/>
            <p:cNvSpPr txBox="1"/>
            <p:nvPr/>
          </p:nvSpPr>
          <p:spPr>
            <a:xfrm>
              <a:off x="2243959" y="2388900"/>
              <a:ext cx="997900" cy="409538"/>
            </a:xfrm>
            <a:prstGeom prst="rect">
              <a:avLst/>
            </a:prstGeom>
            <a:noFill/>
          </p:spPr>
          <p:txBody>
            <a:bodyPr wrap="square" lIns="0" tIns="0" rIns="0" bIns="0" rtlCol="0">
              <a:spAutoFit/>
            </a:bodyPr>
            <a:lstStyle/>
            <a:p>
              <a:pPr algn="ctr"/>
              <a:r>
                <a:rPr lang="zh-CN" altLang="en-US" sz="1200" b="1"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a:t>
              </a:r>
              <a:endParaRPr lang="en-US" altLang="zh-CN" sz="1200" b="1"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1200" b="1"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a:t>
              </a:r>
              <a:endParaRPr lang="zh-CN" altLang="en-US" sz="1200" b="1"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10" name="组合 109"/>
          <p:cNvGrpSpPr/>
          <p:nvPr/>
        </p:nvGrpSpPr>
        <p:grpSpPr>
          <a:xfrm>
            <a:off x="5153829" y="1642188"/>
            <a:ext cx="899932" cy="856858"/>
            <a:chOff x="2243959" y="2112361"/>
            <a:chExt cx="997900" cy="950136"/>
          </a:xfrm>
        </p:grpSpPr>
        <p:grpSp>
          <p:nvGrpSpPr>
            <p:cNvPr id="111" name="组合 110"/>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4" name="椭圆 1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12" name="TextBox 111"/>
            <p:cNvSpPr txBox="1"/>
            <p:nvPr/>
          </p:nvSpPr>
          <p:spPr>
            <a:xfrm>
              <a:off x="2243959" y="2345937"/>
              <a:ext cx="997900" cy="477794"/>
            </a:xfrm>
            <a:prstGeom prst="rect">
              <a:avLst/>
            </a:prstGeom>
            <a:noFill/>
          </p:spPr>
          <p:txBody>
            <a:bodyPr wrap="square" lIns="0" tIns="0" rIns="0" bIns="0" rtlCol="0">
              <a:spAutoFit/>
            </a:bodyPr>
            <a:lstStyle/>
            <a:p>
              <a:pPr algn="ctr"/>
              <a:r>
                <a:rPr lang="zh-CN" altLang="en-US" sz="1400" b="1"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a:t>
              </a:r>
              <a:endParaRPr lang="en-US" altLang="zh-CN" sz="1400" b="1"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1400" b="1"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a:t>
              </a:r>
              <a:endParaRPr lang="zh-CN" altLang="en-US" sz="1400" b="1"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15" name="组合 114"/>
          <p:cNvGrpSpPr/>
          <p:nvPr/>
        </p:nvGrpSpPr>
        <p:grpSpPr>
          <a:xfrm>
            <a:off x="6365476" y="1358724"/>
            <a:ext cx="899932" cy="856858"/>
            <a:chOff x="2243959" y="2112361"/>
            <a:chExt cx="997900" cy="950136"/>
          </a:xfrm>
        </p:grpSpPr>
        <p:grpSp>
          <p:nvGrpSpPr>
            <p:cNvPr id="116" name="组合 115"/>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18" name="同心圆 1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9" name="椭圆 11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17" name="TextBox 116"/>
            <p:cNvSpPr txBox="1"/>
            <p:nvPr/>
          </p:nvSpPr>
          <p:spPr>
            <a:xfrm>
              <a:off x="2243959" y="2340869"/>
              <a:ext cx="997900" cy="477794"/>
            </a:xfrm>
            <a:prstGeom prst="rect">
              <a:avLst/>
            </a:prstGeom>
            <a:noFill/>
          </p:spPr>
          <p:txBody>
            <a:bodyPr wrap="square" lIns="0" tIns="0" rIns="0" bIns="0" rtlCol="0">
              <a:spAutoFit/>
            </a:bodyPr>
            <a:lstStyle/>
            <a:p>
              <a:pPr algn="ctr"/>
              <a:r>
                <a:rPr lang="zh-CN" altLang="en-US" sz="14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a:t>
              </a:r>
              <a:endParaRPr lang="en-US" altLang="zh-CN" sz="14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14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a:t>
              </a:r>
              <a:endParaRPr lang="zh-CN" altLang="en-US" sz="14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20" name="组合 119"/>
          <p:cNvGrpSpPr/>
          <p:nvPr/>
        </p:nvGrpSpPr>
        <p:grpSpPr>
          <a:xfrm>
            <a:off x="7311471" y="2369589"/>
            <a:ext cx="710898" cy="676872"/>
            <a:chOff x="2243959" y="2112361"/>
            <a:chExt cx="997900" cy="950136"/>
          </a:xfrm>
        </p:grpSpPr>
        <p:grpSp>
          <p:nvGrpSpPr>
            <p:cNvPr id="121" name="组合 120"/>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23" name="同心圆 1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4" name="椭圆 1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22" name="TextBox 121"/>
            <p:cNvSpPr txBox="1"/>
            <p:nvPr/>
          </p:nvSpPr>
          <p:spPr>
            <a:xfrm>
              <a:off x="2243959" y="2353445"/>
              <a:ext cx="997900" cy="475234"/>
            </a:xfrm>
            <a:prstGeom prst="rect">
              <a:avLst/>
            </a:prstGeom>
            <a:noFill/>
          </p:spPr>
          <p:txBody>
            <a:bodyPr wrap="square" lIns="0" tIns="0" rIns="0" bIns="0" rtlCol="0">
              <a:spAutoFit/>
            </a:bodyPr>
            <a:lstStyle/>
            <a:p>
              <a:pPr algn="ctr"/>
              <a:r>
                <a:rPr lang="zh-CN" altLang="en-US" sz="1100" b="1"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a:t>
              </a:r>
              <a:endParaRPr lang="en-US" altLang="zh-CN" sz="1100" b="1"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1100" b="1"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a:t>
              </a:r>
              <a:endParaRPr lang="zh-CN" altLang="en-US" sz="1100" b="1"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25" name="组合 124"/>
          <p:cNvGrpSpPr/>
          <p:nvPr/>
        </p:nvGrpSpPr>
        <p:grpSpPr>
          <a:xfrm>
            <a:off x="2385300" y="1303750"/>
            <a:ext cx="710898" cy="676872"/>
            <a:chOff x="2243959" y="2112361"/>
            <a:chExt cx="997900" cy="950136"/>
          </a:xfrm>
        </p:grpSpPr>
        <p:grpSp>
          <p:nvGrpSpPr>
            <p:cNvPr id="126" name="组合 125"/>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9" name="椭圆 12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27" name="TextBox 126"/>
            <p:cNvSpPr txBox="1"/>
            <p:nvPr/>
          </p:nvSpPr>
          <p:spPr>
            <a:xfrm>
              <a:off x="2243959" y="2353445"/>
              <a:ext cx="997900" cy="475234"/>
            </a:xfrm>
            <a:prstGeom prst="rect">
              <a:avLst/>
            </a:prstGeom>
            <a:noFill/>
          </p:spPr>
          <p:txBody>
            <a:bodyPr wrap="square" lIns="0" tIns="0" rIns="0" bIns="0" rtlCol="0">
              <a:spAutoFit/>
            </a:bodyPr>
            <a:lstStyle/>
            <a:p>
              <a:pPr algn="ctr"/>
              <a:r>
                <a:rPr lang="zh-CN" altLang="en-US" sz="11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a:t>
              </a:r>
              <a:endParaRPr lang="en-US" altLang="zh-CN" sz="11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11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a:t>
              </a:r>
              <a:endParaRPr lang="zh-CN" altLang="en-US" sz="11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30" name="组合 129"/>
          <p:cNvGrpSpPr/>
          <p:nvPr/>
        </p:nvGrpSpPr>
        <p:grpSpPr>
          <a:xfrm>
            <a:off x="1403648" y="2998612"/>
            <a:ext cx="710898" cy="676872"/>
            <a:chOff x="2243959" y="2112361"/>
            <a:chExt cx="997900" cy="950136"/>
          </a:xfrm>
        </p:grpSpPr>
        <p:grpSp>
          <p:nvGrpSpPr>
            <p:cNvPr id="131" name="组合 130"/>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33" name="同心圆 1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4" name="椭圆 13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32" name="TextBox 131"/>
            <p:cNvSpPr txBox="1"/>
            <p:nvPr/>
          </p:nvSpPr>
          <p:spPr>
            <a:xfrm>
              <a:off x="2243959" y="2353445"/>
              <a:ext cx="997900" cy="475234"/>
            </a:xfrm>
            <a:prstGeom prst="rect">
              <a:avLst/>
            </a:prstGeom>
            <a:noFill/>
          </p:spPr>
          <p:txBody>
            <a:bodyPr wrap="square" lIns="0" tIns="0" rIns="0" bIns="0" rtlCol="0">
              <a:spAutoFit/>
            </a:bodyPr>
            <a:lstStyle/>
            <a:p>
              <a:pPr algn="ctr"/>
              <a:r>
                <a:rPr lang="zh-CN" altLang="en-US" sz="11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a:t>
              </a:r>
              <a:endParaRPr lang="en-US" altLang="zh-CN" sz="11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11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a:t>
              </a:r>
              <a:endParaRPr lang="zh-CN" altLang="en-US" sz="11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35" name="组合 134"/>
          <p:cNvGrpSpPr/>
          <p:nvPr/>
        </p:nvGrpSpPr>
        <p:grpSpPr>
          <a:xfrm>
            <a:off x="5855755" y="2627385"/>
            <a:ext cx="710898" cy="676872"/>
            <a:chOff x="2243959" y="2112361"/>
            <a:chExt cx="997900" cy="950136"/>
          </a:xfrm>
          <a:solidFill>
            <a:schemeClr val="bg1">
              <a:lumMod val="65000"/>
            </a:schemeClr>
          </a:solidFill>
        </p:grpSpPr>
        <p:grpSp>
          <p:nvGrpSpPr>
            <p:cNvPr id="136" name="组合 135"/>
            <p:cNvGrpSpPr/>
            <p:nvPr/>
          </p:nvGrpSpPr>
          <p:grpSpPr>
            <a:xfrm>
              <a:off x="2258730" y="2112361"/>
              <a:ext cx="950138" cy="950136"/>
              <a:chOff x="304800" y="673100"/>
              <a:chExt cx="4000500" cy="4000500"/>
            </a:xfrm>
            <a:grpFill/>
            <a:effectLst>
              <a:outerShdw blurRad="444500" dist="254000" dir="8100000" algn="tr" rotWithShape="0">
                <a:prstClr val="black">
                  <a:alpha val="50000"/>
                </a:prstClr>
              </a:outerShdw>
            </a:effectLst>
          </p:grpSpPr>
          <p:sp>
            <p:nvSpPr>
              <p:cNvPr id="138" name="同心圆 137"/>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9" name="椭圆 138"/>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37" name="TextBox 136"/>
            <p:cNvSpPr txBox="1"/>
            <p:nvPr/>
          </p:nvSpPr>
          <p:spPr>
            <a:xfrm>
              <a:off x="2243959" y="2353445"/>
              <a:ext cx="997900" cy="475234"/>
            </a:xfrm>
            <a:prstGeom prst="rect">
              <a:avLst/>
            </a:prstGeom>
            <a:noFill/>
            <a:ln>
              <a:noFill/>
            </a:ln>
          </p:spPr>
          <p:txBody>
            <a:bodyPr wrap="square" lIns="0" tIns="0" rIns="0" bIns="0" rtlCol="0">
              <a:spAutoFit/>
            </a:bodyPr>
            <a:lstStyle/>
            <a:p>
              <a:pPr algn="ctr"/>
              <a:r>
                <a:rPr lang="zh-CN" altLang="en-US" sz="110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a:t>
              </a:r>
              <a:endParaRPr lang="en-US" altLang="zh-CN" sz="110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110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a:t>
              </a:r>
              <a:endParaRPr lang="zh-CN" altLang="en-US" sz="11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40" name="组合 139"/>
          <p:cNvGrpSpPr/>
          <p:nvPr/>
        </p:nvGrpSpPr>
        <p:grpSpPr>
          <a:xfrm>
            <a:off x="7660430" y="1636045"/>
            <a:ext cx="710898" cy="676872"/>
            <a:chOff x="2243959" y="2112361"/>
            <a:chExt cx="997900" cy="950136"/>
          </a:xfrm>
          <a:solidFill>
            <a:srgbClr val="CC1C27"/>
          </a:solidFill>
        </p:grpSpPr>
        <p:grpSp>
          <p:nvGrpSpPr>
            <p:cNvPr id="141" name="组合 140"/>
            <p:cNvGrpSpPr/>
            <p:nvPr/>
          </p:nvGrpSpPr>
          <p:grpSpPr>
            <a:xfrm>
              <a:off x="2258730" y="2112361"/>
              <a:ext cx="950138" cy="950136"/>
              <a:chOff x="304800" y="673100"/>
              <a:chExt cx="4000500" cy="4000500"/>
            </a:xfrm>
            <a:grpFill/>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4" name="椭圆 143"/>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42" name="TextBox 141"/>
            <p:cNvSpPr txBox="1"/>
            <p:nvPr/>
          </p:nvSpPr>
          <p:spPr>
            <a:xfrm>
              <a:off x="2243959" y="2353445"/>
              <a:ext cx="997900" cy="475234"/>
            </a:xfrm>
            <a:prstGeom prst="rect">
              <a:avLst/>
            </a:prstGeom>
            <a:noFill/>
          </p:spPr>
          <p:txBody>
            <a:bodyPr wrap="square" lIns="0" tIns="0" rIns="0" bIns="0" rtlCol="0">
              <a:spAutoFit/>
            </a:bodyPr>
            <a:lstStyle/>
            <a:p>
              <a:pPr algn="ctr"/>
              <a:r>
                <a:rPr lang="zh-CN" altLang="en-US" sz="110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a:t>
              </a:r>
              <a:endParaRPr lang="en-US" altLang="zh-CN" sz="110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110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a:t>
              </a:r>
              <a:endParaRPr lang="zh-CN" altLang="en-US" sz="11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45" name="组合 144"/>
          <p:cNvGrpSpPr/>
          <p:nvPr/>
        </p:nvGrpSpPr>
        <p:grpSpPr>
          <a:xfrm>
            <a:off x="6989553" y="3572659"/>
            <a:ext cx="710898" cy="676872"/>
            <a:chOff x="2243959" y="2112361"/>
            <a:chExt cx="997900" cy="950136"/>
          </a:xfrm>
          <a:solidFill>
            <a:schemeClr val="tx1">
              <a:lumMod val="50000"/>
              <a:lumOff val="50000"/>
            </a:schemeClr>
          </a:solidFill>
        </p:grpSpPr>
        <p:grpSp>
          <p:nvGrpSpPr>
            <p:cNvPr id="146" name="组合 145"/>
            <p:cNvGrpSpPr/>
            <p:nvPr/>
          </p:nvGrpSpPr>
          <p:grpSpPr>
            <a:xfrm>
              <a:off x="2258730" y="2112361"/>
              <a:ext cx="950138" cy="950136"/>
              <a:chOff x="304800" y="673100"/>
              <a:chExt cx="4000500" cy="4000500"/>
            </a:xfrm>
            <a:grpFill/>
            <a:effectLst>
              <a:outerShdw blurRad="444500" dist="254000" dir="8100000" algn="tr" rotWithShape="0">
                <a:prstClr val="black">
                  <a:alpha val="50000"/>
                </a:prstClr>
              </a:outerShdw>
            </a:effectLst>
          </p:grpSpPr>
          <p:sp>
            <p:nvSpPr>
              <p:cNvPr id="148" name="同心圆 147"/>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9" name="椭圆 148"/>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47" name="TextBox 146"/>
            <p:cNvSpPr txBox="1"/>
            <p:nvPr/>
          </p:nvSpPr>
          <p:spPr>
            <a:xfrm>
              <a:off x="2243959" y="2353445"/>
              <a:ext cx="997900" cy="475234"/>
            </a:xfrm>
            <a:prstGeom prst="rect">
              <a:avLst/>
            </a:prstGeom>
            <a:noFill/>
          </p:spPr>
          <p:txBody>
            <a:bodyPr wrap="square" lIns="0" tIns="0" rIns="0" bIns="0" rtlCol="0">
              <a:spAutoFit/>
            </a:bodyPr>
            <a:lstStyle/>
            <a:p>
              <a:pPr algn="ctr"/>
              <a:r>
                <a:rPr lang="zh-CN" altLang="en-US" sz="110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a:t>
              </a:r>
              <a:endParaRPr lang="en-US" altLang="zh-CN" sz="110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110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a:t>
              </a:r>
              <a:endParaRPr lang="zh-CN" altLang="en-US" sz="11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50" name="组合 149"/>
          <p:cNvGrpSpPr/>
          <p:nvPr/>
        </p:nvGrpSpPr>
        <p:grpSpPr>
          <a:xfrm>
            <a:off x="6680524" y="2912533"/>
            <a:ext cx="618058" cy="588476"/>
            <a:chOff x="2257865" y="2112361"/>
            <a:chExt cx="997900" cy="950136"/>
          </a:xfrm>
          <a:solidFill>
            <a:srgbClr val="E43844"/>
          </a:solidFill>
        </p:grpSpPr>
        <p:grpSp>
          <p:nvGrpSpPr>
            <p:cNvPr id="151" name="组合 150"/>
            <p:cNvGrpSpPr/>
            <p:nvPr/>
          </p:nvGrpSpPr>
          <p:grpSpPr>
            <a:xfrm>
              <a:off x="2258730" y="2112361"/>
              <a:ext cx="950138" cy="950136"/>
              <a:chOff x="304800" y="673100"/>
              <a:chExt cx="4000500" cy="4000500"/>
            </a:xfrm>
            <a:grpFill/>
            <a:effectLst>
              <a:outerShdw blurRad="444500" dist="254000" dir="8100000" algn="tr" rotWithShape="0">
                <a:prstClr val="black">
                  <a:alpha val="50000"/>
                </a:prstClr>
              </a:outerShdw>
            </a:effectLst>
          </p:grpSpPr>
          <p:sp>
            <p:nvSpPr>
              <p:cNvPr id="153" name="同心圆 152"/>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4" name="椭圆 153"/>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52" name="TextBox 151"/>
            <p:cNvSpPr txBox="1"/>
            <p:nvPr/>
          </p:nvSpPr>
          <p:spPr>
            <a:xfrm>
              <a:off x="2257865" y="2313438"/>
              <a:ext cx="997900" cy="521773"/>
            </a:xfrm>
            <a:prstGeom prst="rect">
              <a:avLst/>
            </a:prstGeom>
            <a:noFill/>
          </p:spPr>
          <p:txBody>
            <a:bodyPr wrap="square" lIns="0" tIns="0" rIns="0" bIns="0" rtlCol="0">
              <a:spAutoFit/>
            </a:bodyPr>
            <a:lstStyle/>
            <a:p>
              <a:pPr algn="ctr"/>
              <a:r>
                <a:rPr lang="zh-CN" altLang="en-US" sz="105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a:t>
              </a:r>
              <a:endParaRPr lang="en-US" altLang="zh-CN" sz="105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105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a:t>
              </a:r>
              <a:endParaRPr lang="zh-CN" altLang="en-US" sz="105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55" name="组合 154"/>
          <p:cNvGrpSpPr/>
          <p:nvPr/>
        </p:nvGrpSpPr>
        <p:grpSpPr>
          <a:xfrm>
            <a:off x="1370107" y="1024285"/>
            <a:ext cx="618058" cy="588476"/>
            <a:chOff x="2257865" y="2112361"/>
            <a:chExt cx="997900" cy="950136"/>
          </a:xfrm>
        </p:grpSpPr>
        <p:grpSp>
          <p:nvGrpSpPr>
            <p:cNvPr id="156" name="组合 155"/>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58" name="同心圆 1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9" name="椭圆 15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57" name="TextBox 156"/>
            <p:cNvSpPr txBox="1"/>
            <p:nvPr/>
          </p:nvSpPr>
          <p:spPr>
            <a:xfrm>
              <a:off x="2257865" y="2313438"/>
              <a:ext cx="997900" cy="521773"/>
            </a:xfrm>
            <a:prstGeom prst="rect">
              <a:avLst/>
            </a:prstGeom>
            <a:noFill/>
          </p:spPr>
          <p:txBody>
            <a:bodyPr wrap="square" lIns="0" tIns="0" rIns="0" bIns="0" rtlCol="0">
              <a:spAutoFit/>
            </a:bodyPr>
            <a:lstStyle/>
            <a:p>
              <a:pPr algn="ctr"/>
              <a:r>
                <a:rPr lang="zh-CN" altLang="en-US" sz="105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a:t>
              </a:r>
              <a:endParaRPr lang="en-US" altLang="zh-CN" sz="105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105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a:t>
              </a:r>
              <a:endParaRPr lang="zh-CN" altLang="en-US" sz="105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60" name="组合 159"/>
          <p:cNvGrpSpPr/>
          <p:nvPr/>
        </p:nvGrpSpPr>
        <p:grpSpPr>
          <a:xfrm>
            <a:off x="395536" y="1570525"/>
            <a:ext cx="618058" cy="588476"/>
            <a:chOff x="2257865" y="2112361"/>
            <a:chExt cx="997900" cy="950136"/>
          </a:xfrm>
          <a:solidFill>
            <a:schemeClr val="tx1">
              <a:lumMod val="50000"/>
              <a:lumOff val="50000"/>
            </a:schemeClr>
          </a:solidFill>
        </p:grpSpPr>
        <p:grpSp>
          <p:nvGrpSpPr>
            <p:cNvPr id="161" name="组合 160"/>
            <p:cNvGrpSpPr/>
            <p:nvPr/>
          </p:nvGrpSpPr>
          <p:grpSpPr>
            <a:xfrm>
              <a:off x="2258730" y="2112361"/>
              <a:ext cx="950138" cy="950136"/>
              <a:chOff x="304800" y="673100"/>
              <a:chExt cx="4000500" cy="4000500"/>
            </a:xfrm>
            <a:grpFill/>
            <a:effectLst>
              <a:outerShdw blurRad="444500" dist="254000" dir="8100000" algn="tr" rotWithShape="0">
                <a:prstClr val="black">
                  <a:alpha val="50000"/>
                </a:prstClr>
              </a:outerShdw>
            </a:effectLst>
          </p:grpSpPr>
          <p:sp>
            <p:nvSpPr>
              <p:cNvPr id="163" name="同心圆 162"/>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4" name="椭圆 163"/>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62" name="TextBox 161"/>
            <p:cNvSpPr txBox="1"/>
            <p:nvPr/>
          </p:nvSpPr>
          <p:spPr>
            <a:xfrm>
              <a:off x="2257865" y="2313438"/>
              <a:ext cx="997900" cy="521773"/>
            </a:xfrm>
            <a:prstGeom prst="rect">
              <a:avLst/>
            </a:prstGeom>
            <a:noFill/>
          </p:spPr>
          <p:txBody>
            <a:bodyPr wrap="square" lIns="0" tIns="0" rIns="0" bIns="0" rtlCol="0">
              <a:spAutoFit/>
            </a:bodyPr>
            <a:lstStyle/>
            <a:p>
              <a:pPr algn="ctr"/>
              <a:r>
                <a:rPr lang="zh-CN" altLang="en-US" sz="105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a:t>
              </a:r>
              <a:endParaRPr lang="en-US" altLang="zh-CN" sz="105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105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a:t>
              </a:r>
              <a:endParaRPr lang="zh-CN" altLang="en-US" sz="105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65" name="组合 164"/>
          <p:cNvGrpSpPr/>
          <p:nvPr/>
        </p:nvGrpSpPr>
        <p:grpSpPr>
          <a:xfrm>
            <a:off x="4567793" y="1181260"/>
            <a:ext cx="618058" cy="588476"/>
            <a:chOff x="2257865" y="2112361"/>
            <a:chExt cx="997900" cy="950136"/>
          </a:xfrm>
          <a:solidFill>
            <a:srgbClr val="CC1C27"/>
          </a:solidFill>
        </p:grpSpPr>
        <p:grpSp>
          <p:nvGrpSpPr>
            <p:cNvPr id="166" name="组合 165"/>
            <p:cNvGrpSpPr/>
            <p:nvPr/>
          </p:nvGrpSpPr>
          <p:grpSpPr>
            <a:xfrm>
              <a:off x="2258730" y="2112361"/>
              <a:ext cx="950138" cy="950136"/>
              <a:chOff x="304800" y="673100"/>
              <a:chExt cx="4000500" cy="4000500"/>
            </a:xfrm>
            <a:grpFill/>
            <a:effectLst>
              <a:outerShdw blurRad="444500" dist="254000" dir="8100000" algn="tr" rotWithShape="0">
                <a:prstClr val="black">
                  <a:alpha val="50000"/>
                </a:prstClr>
              </a:outerShdw>
            </a:effectLst>
          </p:grpSpPr>
          <p:sp>
            <p:nvSpPr>
              <p:cNvPr id="168" name="同心圆 167"/>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9" name="椭圆 168"/>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67" name="TextBox 166"/>
            <p:cNvSpPr txBox="1"/>
            <p:nvPr/>
          </p:nvSpPr>
          <p:spPr>
            <a:xfrm>
              <a:off x="2257865" y="2313438"/>
              <a:ext cx="997900" cy="521773"/>
            </a:xfrm>
            <a:prstGeom prst="rect">
              <a:avLst/>
            </a:prstGeom>
            <a:noFill/>
          </p:spPr>
          <p:txBody>
            <a:bodyPr wrap="square" lIns="0" tIns="0" rIns="0" bIns="0" rtlCol="0">
              <a:spAutoFit/>
            </a:bodyPr>
            <a:lstStyle/>
            <a:p>
              <a:pPr algn="ctr"/>
              <a:r>
                <a:rPr lang="zh-CN" altLang="en-US" sz="105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a:t>
              </a:r>
              <a:endParaRPr lang="en-US" altLang="zh-CN" sz="105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105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a:t>
              </a:r>
              <a:endParaRPr lang="zh-CN" altLang="en-US" sz="105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70" name="组合 169"/>
          <p:cNvGrpSpPr/>
          <p:nvPr/>
        </p:nvGrpSpPr>
        <p:grpSpPr>
          <a:xfrm>
            <a:off x="408916" y="2966983"/>
            <a:ext cx="618058" cy="588476"/>
            <a:chOff x="2257865" y="2112361"/>
            <a:chExt cx="997900" cy="950136"/>
          </a:xfrm>
          <a:solidFill>
            <a:srgbClr val="CC1C27"/>
          </a:solidFill>
        </p:grpSpPr>
        <p:grpSp>
          <p:nvGrpSpPr>
            <p:cNvPr id="171" name="组合 170"/>
            <p:cNvGrpSpPr/>
            <p:nvPr/>
          </p:nvGrpSpPr>
          <p:grpSpPr>
            <a:xfrm>
              <a:off x="2258730" y="2112361"/>
              <a:ext cx="950138" cy="950136"/>
              <a:chOff x="304800" y="673100"/>
              <a:chExt cx="4000500" cy="4000500"/>
            </a:xfrm>
            <a:grpFill/>
            <a:effectLst>
              <a:outerShdw blurRad="444500" dist="254000" dir="8100000" algn="tr" rotWithShape="0">
                <a:prstClr val="black">
                  <a:alpha val="50000"/>
                </a:prstClr>
              </a:outerShdw>
            </a:effectLst>
          </p:grpSpPr>
          <p:sp>
            <p:nvSpPr>
              <p:cNvPr id="173" name="同心圆 172"/>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74" name="椭圆 173"/>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72" name="TextBox 171"/>
            <p:cNvSpPr txBox="1"/>
            <p:nvPr/>
          </p:nvSpPr>
          <p:spPr>
            <a:xfrm>
              <a:off x="2257865" y="2313438"/>
              <a:ext cx="997900" cy="521773"/>
            </a:xfrm>
            <a:prstGeom prst="rect">
              <a:avLst/>
            </a:prstGeom>
            <a:noFill/>
          </p:spPr>
          <p:txBody>
            <a:bodyPr wrap="square" lIns="0" tIns="0" rIns="0" bIns="0" rtlCol="0">
              <a:spAutoFit/>
            </a:bodyPr>
            <a:lstStyle/>
            <a:p>
              <a:pPr algn="ctr"/>
              <a:r>
                <a:rPr lang="zh-CN" altLang="en-US" sz="105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a:t>
              </a:r>
              <a:endParaRPr lang="en-US" altLang="zh-CN" sz="105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105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a:t>
              </a:r>
              <a:endParaRPr lang="zh-CN" altLang="en-US" sz="105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cxnSp>
        <p:nvCxnSpPr>
          <p:cNvPr id="192" name="Line"/>
          <p:cNvCxnSpPr/>
          <p:nvPr/>
        </p:nvCxnSpPr>
        <p:spPr>
          <a:xfrm rot="19800000" flipH="1" flipV="1">
            <a:off x="-433679" y="1455400"/>
            <a:ext cx="613193" cy="530420"/>
          </a:xfrm>
          <a:prstGeom prst="line">
            <a:avLst/>
          </a:prstGeom>
          <a:ln w="12700" cap="flat">
            <a:solidFill>
              <a:schemeClr val="bg1">
                <a:lumMod val="75000"/>
              </a:schemeClr>
            </a:solidFill>
            <a:prstDash val="dash"/>
            <a:miter lim="800000"/>
          </a:ln>
        </p:spPr>
      </p:cxnSp>
      <p:grpSp>
        <p:nvGrpSpPr>
          <p:cNvPr id="176" name="组合 175"/>
          <p:cNvGrpSpPr/>
          <p:nvPr/>
        </p:nvGrpSpPr>
        <p:grpSpPr>
          <a:xfrm>
            <a:off x="3010956" y="392346"/>
            <a:ext cx="3122088" cy="595228"/>
            <a:chOff x="2987824" y="392346"/>
            <a:chExt cx="3122088" cy="595228"/>
          </a:xfrm>
        </p:grpSpPr>
        <p:sp>
          <p:nvSpPr>
            <p:cNvPr id="177" name="文本框 176"/>
            <p:cNvSpPr txBox="1"/>
            <p:nvPr/>
          </p:nvSpPr>
          <p:spPr>
            <a:xfrm>
              <a:off x="3379317" y="392346"/>
              <a:ext cx="2339102" cy="523220"/>
            </a:xfrm>
            <a:prstGeom prst="rect">
              <a:avLst/>
            </a:prstGeom>
            <a:noFill/>
          </p:spPr>
          <p:txBody>
            <a:bodyPr wrap="none" rtlCol="0">
              <a:spAutoFit/>
              <a:scene3d>
                <a:camera prst="orthographicFront"/>
                <a:lightRig rig="threePt" dir="t"/>
              </a:scene3d>
              <a:sp3d contourW="12700"/>
            </a:bodyPr>
            <a:lstStyle/>
            <a:p>
              <a:pPr marL="0" lvl="1" algn="ctr"/>
              <a:r>
                <a:rPr lang="zh-CN" altLang="en-US"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岗位主要职责</a:t>
              </a:r>
              <a:endPar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78" name="文本框 177"/>
            <p:cNvSpPr txBox="1"/>
            <p:nvPr/>
          </p:nvSpPr>
          <p:spPr>
            <a:xfrm>
              <a:off x="2987824" y="756742"/>
              <a:ext cx="3122088" cy="230832"/>
            </a:xfrm>
            <a:prstGeom prst="rect">
              <a:avLst/>
            </a:prstGeom>
            <a:noFill/>
          </p:spPr>
          <p:txBody>
            <a:bodyPr wrap="square" rtlCol="0">
              <a:spAutoFit/>
              <a:scene3d>
                <a:camera prst="orthographicFront"/>
                <a:lightRig rig="threePt" dir="t"/>
              </a:scene3d>
              <a:sp3d contourW="12700"/>
            </a:bodyPr>
            <a:lstStyle/>
            <a:p>
              <a:pPr algn="ctr" defTabSz="685165"/>
              <a:r>
                <a:rPr lang="en-US" altLang="zh-CN" sz="900" dirty="0">
                  <a:solidFill>
                    <a:prstClr val="white">
                      <a:lumMod val="6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The user can demonstrate on a projector or computer</a:t>
              </a:r>
            </a:p>
          </p:txBody>
        </p:sp>
      </p:grpSp>
    </p:spTree>
    <p:extLst>
      <p:ext uri="{BB962C8B-B14F-4D97-AF65-F5344CB8AC3E}">
        <p14:creationId xmlns:p14="http://schemas.microsoft.com/office/powerpoint/2010/main" val="1615093322"/>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childTnLst>
                          </p:cTn>
                        </p:par>
                        <p:par>
                          <p:cTn id="20" fill="hold">
                            <p:stCondLst>
                              <p:cond delay="1500"/>
                            </p:stCondLst>
                            <p:childTnLst>
                              <p:par>
                                <p:cTn id="21" presetID="22" presetClass="entr" presetSubtype="4"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par>
                          <p:cTn id="27" fill="hold">
                            <p:stCondLst>
                              <p:cond delay="2000"/>
                            </p:stCondLst>
                            <p:childTnLst>
                              <p:par>
                                <p:cTn id="28" presetID="22" presetClass="entr" presetSubtype="4"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125"/>
                                        </p:tgtEl>
                                        <p:attrNameLst>
                                          <p:attrName>style.visibility</p:attrName>
                                        </p:attrNameLst>
                                      </p:cBhvr>
                                      <p:to>
                                        <p:strVal val="visible"/>
                                      </p:to>
                                    </p:set>
                                    <p:anim calcmode="lin" valueType="num">
                                      <p:cBhvr>
                                        <p:cTn id="38" dur="500" fill="hold"/>
                                        <p:tgtEl>
                                          <p:spTgt spid="125"/>
                                        </p:tgtEl>
                                        <p:attrNameLst>
                                          <p:attrName>ppt_w</p:attrName>
                                        </p:attrNameLst>
                                      </p:cBhvr>
                                      <p:tavLst>
                                        <p:tav tm="0">
                                          <p:val>
                                            <p:fltVal val="0"/>
                                          </p:val>
                                        </p:tav>
                                        <p:tav tm="100000">
                                          <p:val>
                                            <p:strVal val="#ppt_w"/>
                                          </p:val>
                                        </p:tav>
                                      </p:tavLst>
                                    </p:anim>
                                    <p:anim calcmode="lin" valueType="num">
                                      <p:cBhvr>
                                        <p:cTn id="39" dur="500" fill="hold"/>
                                        <p:tgtEl>
                                          <p:spTgt spid="125"/>
                                        </p:tgtEl>
                                        <p:attrNameLst>
                                          <p:attrName>ppt_h</p:attrName>
                                        </p:attrNameLst>
                                      </p:cBhvr>
                                      <p:tavLst>
                                        <p:tav tm="0">
                                          <p:val>
                                            <p:fltVal val="0"/>
                                          </p:val>
                                        </p:tav>
                                        <p:tav tm="100000">
                                          <p:val>
                                            <p:strVal val="#ppt_h"/>
                                          </p:val>
                                        </p:tav>
                                      </p:tavLst>
                                    </p:anim>
                                    <p:animEffect transition="in" filter="fade">
                                      <p:cBhvr>
                                        <p:cTn id="40" dur="500"/>
                                        <p:tgtEl>
                                          <p:spTgt spid="125"/>
                                        </p:tgtEl>
                                      </p:cBhvr>
                                    </p:animEffect>
                                  </p:childTnLst>
                                </p:cTn>
                              </p:par>
                              <p:par>
                                <p:cTn id="41" presetID="53" presetClass="entr" presetSubtype="16" fill="hold" nodeType="withEffect">
                                  <p:stCondLst>
                                    <p:cond delay="0"/>
                                  </p:stCondLst>
                                  <p:childTnLst>
                                    <p:set>
                                      <p:cBhvr>
                                        <p:cTn id="42" dur="1" fill="hold">
                                          <p:stCondLst>
                                            <p:cond delay="0"/>
                                          </p:stCondLst>
                                        </p:cTn>
                                        <p:tgtEl>
                                          <p:spTgt spid="155"/>
                                        </p:tgtEl>
                                        <p:attrNameLst>
                                          <p:attrName>style.visibility</p:attrName>
                                        </p:attrNameLst>
                                      </p:cBhvr>
                                      <p:to>
                                        <p:strVal val="visible"/>
                                      </p:to>
                                    </p:set>
                                    <p:anim calcmode="lin" valueType="num">
                                      <p:cBhvr>
                                        <p:cTn id="43" dur="500" fill="hold"/>
                                        <p:tgtEl>
                                          <p:spTgt spid="155"/>
                                        </p:tgtEl>
                                        <p:attrNameLst>
                                          <p:attrName>ppt_w</p:attrName>
                                        </p:attrNameLst>
                                      </p:cBhvr>
                                      <p:tavLst>
                                        <p:tav tm="0">
                                          <p:val>
                                            <p:fltVal val="0"/>
                                          </p:val>
                                        </p:tav>
                                        <p:tav tm="100000">
                                          <p:val>
                                            <p:strVal val="#ppt_w"/>
                                          </p:val>
                                        </p:tav>
                                      </p:tavLst>
                                    </p:anim>
                                    <p:anim calcmode="lin" valueType="num">
                                      <p:cBhvr>
                                        <p:cTn id="44" dur="500" fill="hold"/>
                                        <p:tgtEl>
                                          <p:spTgt spid="155"/>
                                        </p:tgtEl>
                                        <p:attrNameLst>
                                          <p:attrName>ppt_h</p:attrName>
                                        </p:attrNameLst>
                                      </p:cBhvr>
                                      <p:tavLst>
                                        <p:tav tm="0">
                                          <p:val>
                                            <p:fltVal val="0"/>
                                          </p:val>
                                        </p:tav>
                                        <p:tav tm="100000">
                                          <p:val>
                                            <p:strVal val="#ppt_h"/>
                                          </p:val>
                                        </p:tav>
                                      </p:tavLst>
                                    </p:anim>
                                    <p:animEffect transition="in" filter="fade">
                                      <p:cBhvr>
                                        <p:cTn id="45" dur="500"/>
                                        <p:tgtEl>
                                          <p:spTgt spid="155"/>
                                        </p:tgtEl>
                                      </p:cBhvr>
                                    </p:animEffect>
                                  </p:childTnLst>
                                </p:cTn>
                              </p:par>
                              <p:par>
                                <p:cTn id="46" presetID="53" presetClass="entr" presetSubtype="16" fill="hold" nodeType="withEffect">
                                  <p:stCondLst>
                                    <p:cond delay="1000"/>
                                  </p:stCondLst>
                                  <p:childTnLst>
                                    <p:set>
                                      <p:cBhvr>
                                        <p:cTn id="47" dur="1" fill="hold">
                                          <p:stCondLst>
                                            <p:cond delay="0"/>
                                          </p:stCondLst>
                                        </p:cTn>
                                        <p:tgtEl>
                                          <p:spTgt spid="160"/>
                                        </p:tgtEl>
                                        <p:attrNameLst>
                                          <p:attrName>style.visibility</p:attrName>
                                        </p:attrNameLst>
                                      </p:cBhvr>
                                      <p:to>
                                        <p:strVal val="visible"/>
                                      </p:to>
                                    </p:set>
                                    <p:anim calcmode="lin" valueType="num">
                                      <p:cBhvr>
                                        <p:cTn id="48" dur="500" fill="hold"/>
                                        <p:tgtEl>
                                          <p:spTgt spid="160"/>
                                        </p:tgtEl>
                                        <p:attrNameLst>
                                          <p:attrName>ppt_w</p:attrName>
                                        </p:attrNameLst>
                                      </p:cBhvr>
                                      <p:tavLst>
                                        <p:tav tm="0">
                                          <p:val>
                                            <p:fltVal val="0"/>
                                          </p:val>
                                        </p:tav>
                                        <p:tav tm="100000">
                                          <p:val>
                                            <p:strVal val="#ppt_w"/>
                                          </p:val>
                                        </p:tav>
                                      </p:tavLst>
                                    </p:anim>
                                    <p:anim calcmode="lin" valueType="num">
                                      <p:cBhvr>
                                        <p:cTn id="49" dur="500" fill="hold"/>
                                        <p:tgtEl>
                                          <p:spTgt spid="160"/>
                                        </p:tgtEl>
                                        <p:attrNameLst>
                                          <p:attrName>ppt_h</p:attrName>
                                        </p:attrNameLst>
                                      </p:cBhvr>
                                      <p:tavLst>
                                        <p:tav tm="0">
                                          <p:val>
                                            <p:fltVal val="0"/>
                                          </p:val>
                                        </p:tav>
                                        <p:tav tm="100000">
                                          <p:val>
                                            <p:strVal val="#ppt_h"/>
                                          </p:val>
                                        </p:tav>
                                      </p:tavLst>
                                    </p:anim>
                                    <p:animEffect transition="in" filter="fade">
                                      <p:cBhvr>
                                        <p:cTn id="50" dur="500"/>
                                        <p:tgtEl>
                                          <p:spTgt spid="160"/>
                                        </p:tgtEl>
                                      </p:cBhvr>
                                    </p:animEffect>
                                  </p:childTnLst>
                                </p:cTn>
                              </p:par>
                              <p:par>
                                <p:cTn id="51" presetID="53" presetClass="entr" presetSubtype="16" fill="hold" nodeType="withEffect">
                                  <p:stCondLst>
                                    <p:cond delay="500"/>
                                  </p:stCondLst>
                                  <p:childTnLst>
                                    <p:set>
                                      <p:cBhvr>
                                        <p:cTn id="52" dur="1" fill="hold">
                                          <p:stCondLst>
                                            <p:cond delay="0"/>
                                          </p:stCondLst>
                                        </p:cTn>
                                        <p:tgtEl>
                                          <p:spTgt spid="170"/>
                                        </p:tgtEl>
                                        <p:attrNameLst>
                                          <p:attrName>style.visibility</p:attrName>
                                        </p:attrNameLst>
                                      </p:cBhvr>
                                      <p:to>
                                        <p:strVal val="visible"/>
                                      </p:to>
                                    </p:set>
                                    <p:anim calcmode="lin" valueType="num">
                                      <p:cBhvr>
                                        <p:cTn id="53" dur="500" fill="hold"/>
                                        <p:tgtEl>
                                          <p:spTgt spid="170"/>
                                        </p:tgtEl>
                                        <p:attrNameLst>
                                          <p:attrName>ppt_w</p:attrName>
                                        </p:attrNameLst>
                                      </p:cBhvr>
                                      <p:tavLst>
                                        <p:tav tm="0">
                                          <p:val>
                                            <p:fltVal val="0"/>
                                          </p:val>
                                        </p:tav>
                                        <p:tav tm="100000">
                                          <p:val>
                                            <p:strVal val="#ppt_w"/>
                                          </p:val>
                                        </p:tav>
                                      </p:tavLst>
                                    </p:anim>
                                    <p:anim calcmode="lin" valueType="num">
                                      <p:cBhvr>
                                        <p:cTn id="54" dur="500" fill="hold"/>
                                        <p:tgtEl>
                                          <p:spTgt spid="170"/>
                                        </p:tgtEl>
                                        <p:attrNameLst>
                                          <p:attrName>ppt_h</p:attrName>
                                        </p:attrNameLst>
                                      </p:cBhvr>
                                      <p:tavLst>
                                        <p:tav tm="0">
                                          <p:val>
                                            <p:fltVal val="0"/>
                                          </p:val>
                                        </p:tav>
                                        <p:tav tm="100000">
                                          <p:val>
                                            <p:strVal val="#ppt_h"/>
                                          </p:val>
                                        </p:tav>
                                      </p:tavLst>
                                    </p:anim>
                                    <p:animEffect transition="in" filter="fade">
                                      <p:cBhvr>
                                        <p:cTn id="55" dur="500"/>
                                        <p:tgtEl>
                                          <p:spTgt spid="170"/>
                                        </p:tgtEl>
                                      </p:cBhvr>
                                    </p:animEffect>
                                  </p:childTnLst>
                                </p:cTn>
                              </p:par>
                              <p:par>
                                <p:cTn id="56" presetID="53" presetClass="entr" presetSubtype="16" fill="hold" nodeType="withEffect">
                                  <p:stCondLst>
                                    <p:cond delay="250"/>
                                  </p:stCondLst>
                                  <p:childTnLst>
                                    <p:set>
                                      <p:cBhvr>
                                        <p:cTn id="57" dur="1" fill="hold">
                                          <p:stCondLst>
                                            <p:cond delay="0"/>
                                          </p:stCondLst>
                                        </p:cTn>
                                        <p:tgtEl>
                                          <p:spTgt spid="95"/>
                                        </p:tgtEl>
                                        <p:attrNameLst>
                                          <p:attrName>style.visibility</p:attrName>
                                        </p:attrNameLst>
                                      </p:cBhvr>
                                      <p:to>
                                        <p:strVal val="visible"/>
                                      </p:to>
                                    </p:set>
                                    <p:anim calcmode="lin" valueType="num">
                                      <p:cBhvr>
                                        <p:cTn id="58" dur="500" fill="hold"/>
                                        <p:tgtEl>
                                          <p:spTgt spid="95"/>
                                        </p:tgtEl>
                                        <p:attrNameLst>
                                          <p:attrName>ppt_w</p:attrName>
                                        </p:attrNameLst>
                                      </p:cBhvr>
                                      <p:tavLst>
                                        <p:tav tm="0">
                                          <p:val>
                                            <p:fltVal val="0"/>
                                          </p:val>
                                        </p:tav>
                                        <p:tav tm="100000">
                                          <p:val>
                                            <p:strVal val="#ppt_w"/>
                                          </p:val>
                                        </p:tav>
                                      </p:tavLst>
                                    </p:anim>
                                    <p:anim calcmode="lin" valueType="num">
                                      <p:cBhvr>
                                        <p:cTn id="59" dur="500" fill="hold"/>
                                        <p:tgtEl>
                                          <p:spTgt spid="95"/>
                                        </p:tgtEl>
                                        <p:attrNameLst>
                                          <p:attrName>ppt_h</p:attrName>
                                        </p:attrNameLst>
                                      </p:cBhvr>
                                      <p:tavLst>
                                        <p:tav tm="0">
                                          <p:val>
                                            <p:fltVal val="0"/>
                                          </p:val>
                                        </p:tav>
                                        <p:tav tm="100000">
                                          <p:val>
                                            <p:strVal val="#ppt_h"/>
                                          </p:val>
                                        </p:tav>
                                      </p:tavLst>
                                    </p:anim>
                                    <p:animEffect transition="in" filter="fade">
                                      <p:cBhvr>
                                        <p:cTn id="60" dur="500"/>
                                        <p:tgtEl>
                                          <p:spTgt spid="95"/>
                                        </p:tgtEl>
                                      </p:cBhvr>
                                    </p:animEffect>
                                  </p:childTnLst>
                                </p:cTn>
                              </p:par>
                              <p:par>
                                <p:cTn id="61" presetID="53" presetClass="entr" presetSubtype="16" fill="hold" nodeType="withEffect">
                                  <p:stCondLst>
                                    <p:cond delay="1000"/>
                                  </p:stCondLst>
                                  <p:childTnLst>
                                    <p:set>
                                      <p:cBhvr>
                                        <p:cTn id="62" dur="1" fill="hold">
                                          <p:stCondLst>
                                            <p:cond delay="0"/>
                                          </p:stCondLst>
                                        </p:cTn>
                                        <p:tgtEl>
                                          <p:spTgt spid="2"/>
                                        </p:tgtEl>
                                        <p:attrNameLst>
                                          <p:attrName>style.visibility</p:attrName>
                                        </p:attrNameLst>
                                      </p:cBhvr>
                                      <p:to>
                                        <p:strVal val="visible"/>
                                      </p:to>
                                    </p:set>
                                    <p:anim calcmode="lin" valueType="num">
                                      <p:cBhvr>
                                        <p:cTn id="63" dur="500" fill="hold"/>
                                        <p:tgtEl>
                                          <p:spTgt spid="2"/>
                                        </p:tgtEl>
                                        <p:attrNameLst>
                                          <p:attrName>ppt_w</p:attrName>
                                        </p:attrNameLst>
                                      </p:cBhvr>
                                      <p:tavLst>
                                        <p:tav tm="0">
                                          <p:val>
                                            <p:fltVal val="0"/>
                                          </p:val>
                                        </p:tav>
                                        <p:tav tm="100000">
                                          <p:val>
                                            <p:strVal val="#ppt_w"/>
                                          </p:val>
                                        </p:tav>
                                      </p:tavLst>
                                    </p:anim>
                                    <p:anim calcmode="lin" valueType="num">
                                      <p:cBhvr>
                                        <p:cTn id="64" dur="500" fill="hold"/>
                                        <p:tgtEl>
                                          <p:spTgt spid="2"/>
                                        </p:tgtEl>
                                        <p:attrNameLst>
                                          <p:attrName>ppt_h</p:attrName>
                                        </p:attrNameLst>
                                      </p:cBhvr>
                                      <p:tavLst>
                                        <p:tav tm="0">
                                          <p:val>
                                            <p:fltVal val="0"/>
                                          </p:val>
                                        </p:tav>
                                        <p:tav tm="100000">
                                          <p:val>
                                            <p:strVal val="#ppt_h"/>
                                          </p:val>
                                        </p:tav>
                                      </p:tavLst>
                                    </p:anim>
                                    <p:animEffect transition="in" filter="fade">
                                      <p:cBhvr>
                                        <p:cTn id="65" dur="500"/>
                                        <p:tgtEl>
                                          <p:spTgt spid="2"/>
                                        </p:tgtEl>
                                      </p:cBhvr>
                                    </p:animEffect>
                                  </p:childTnLst>
                                </p:cTn>
                              </p:par>
                              <p:par>
                                <p:cTn id="66" presetID="53" presetClass="entr" presetSubtype="16" fill="hold" nodeType="withEffect">
                                  <p:stCondLst>
                                    <p:cond delay="0"/>
                                  </p:stCondLst>
                                  <p:childTnLst>
                                    <p:set>
                                      <p:cBhvr>
                                        <p:cTn id="67" dur="1" fill="hold">
                                          <p:stCondLst>
                                            <p:cond delay="0"/>
                                          </p:stCondLst>
                                        </p:cTn>
                                        <p:tgtEl>
                                          <p:spTgt spid="130"/>
                                        </p:tgtEl>
                                        <p:attrNameLst>
                                          <p:attrName>style.visibility</p:attrName>
                                        </p:attrNameLst>
                                      </p:cBhvr>
                                      <p:to>
                                        <p:strVal val="visible"/>
                                      </p:to>
                                    </p:set>
                                    <p:anim calcmode="lin" valueType="num">
                                      <p:cBhvr>
                                        <p:cTn id="68" dur="500" fill="hold"/>
                                        <p:tgtEl>
                                          <p:spTgt spid="130"/>
                                        </p:tgtEl>
                                        <p:attrNameLst>
                                          <p:attrName>ppt_w</p:attrName>
                                        </p:attrNameLst>
                                      </p:cBhvr>
                                      <p:tavLst>
                                        <p:tav tm="0">
                                          <p:val>
                                            <p:fltVal val="0"/>
                                          </p:val>
                                        </p:tav>
                                        <p:tav tm="100000">
                                          <p:val>
                                            <p:strVal val="#ppt_w"/>
                                          </p:val>
                                        </p:tav>
                                      </p:tavLst>
                                    </p:anim>
                                    <p:anim calcmode="lin" valueType="num">
                                      <p:cBhvr>
                                        <p:cTn id="69" dur="500" fill="hold"/>
                                        <p:tgtEl>
                                          <p:spTgt spid="130"/>
                                        </p:tgtEl>
                                        <p:attrNameLst>
                                          <p:attrName>ppt_h</p:attrName>
                                        </p:attrNameLst>
                                      </p:cBhvr>
                                      <p:tavLst>
                                        <p:tav tm="0">
                                          <p:val>
                                            <p:fltVal val="0"/>
                                          </p:val>
                                        </p:tav>
                                        <p:tav tm="100000">
                                          <p:val>
                                            <p:strVal val="#ppt_h"/>
                                          </p:val>
                                        </p:tav>
                                      </p:tavLst>
                                    </p:anim>
                                    <p:animEffect transition="in" filter="fade">
                                      <p:cBhvr>
                                        <p:cTn id="70" dur="500"/>
                                        <p:tgtEl>
                                          <p:spTgt spid="130"/>
                                        </p:tgtEl>
                                      </p:cBhvr>
                                    </p:animEffect>
                                  </p:childTnLst>
                                </p:cTn>
                              </p:par>
                              <p:par>
                                <p:cTn id="71" presetID="53" presetClass="entr" presetSubtype="16" fill="hold" nodeType="withEffect">
                                  <p:stCondLst>
                                    <p:cond delay="250"/>
                                  </p:stCondLst>
                                  <p:childTnLst>
                                    <p:set>
                                      <p:cBhvr>
                                        <p:cTn id="72" dur="1" fill="hold">
                                          <p:stCondLst>
                                            <p:cond delay="0"/>
                                          </p:stCondLst>
                                        </p:cTn>
                                        <p:tgtEl>
                                          <p:spTgt spid="105"/>
                                        </p:tgtEl>
                                        <p:attrNameLst>
                                          <p:attrName>style.visibility</p:attrName>
                                        </p:attrNameLst>
                                      </p:cBhvr>
                                      <p:to>
                                        <p:strVal val="visible"/>
                                      </p:to>
                                    </p:set>
                                    <p:anim calcmode="lin" valueType="num">
                                      <p:cBhvr>
                                        <p:cTn id="73" dur="500" fill="hold"/>
                                        <p:tgtEl>
                                          <p:spTgt spid="105"/>
                                        </p:tgtEl>
                                        <p:attrNameLst>
                                          <p:attrName>ppt_w</p:attrName>
                                        </p:attrNameLst>
                                      </p:cBhvr>
                                      <p:tavLst>
                                        <p:tav tm="0">
                                          <p:val>
                                            <p:fltVal val="0"/>
                                          </p:val>
                                        </p:tav>
                                        <p:tav tm="100000">
                                          <p:val>
                                            <p:strVal val="#ppt_w"/>
                                          </p:val>
                                        </p:tav>
                                      </p:tavLst>
                                    </p:anim>
                                    <p:anim calcmode="lin" valueType="num">
                                      <p:cBhvr>
                                        <p:cTn id="74" dur="500" fill="hold"/>
                                        <p:tgtEl>
                                          <p:spTgt spid="105"/>
                                        </p:tgtEl>
                                        <p:attrNameLst>
                                          <p:attrName>ppt_h</p:attrName>
                                        </p:attrNameLst>
                                      </p:cBhvr>
                                      <p:tavLst>
                                        <p:tav tm="0">
                                          <p:val>
                                            <p:fltVal val="0"/>
                                          </p:val>
                                        </p:tav>
                                        <p:tav tm="100000">
                                          <p:val>
                                            <p:strVal val="#ppt_h"/>
                                          </p:val>
                                        </p:tav>
                                      </p:tavLst>
                                    </p:anim>
                                    <p:animEffect transition="in" filter="fade">
                                      <p:cBhvr>
                                        <p:cTn id="75" dur="500"/>
                                        <p:tgtEl>
                                          <p:spTgt spid="105"/>
                                        </p:tgtEl>
                                      </p:cBhvr>
                                    </p:animEffect>
                                  </p:childTnLst>
                                </p:cTn>
                              </p:par>
                              <p:par>
                                <p:cTn id="76" presetID="53" presetClass="entr" presetSubtype="16" fill="hold" nodeType="withEffect">
                                  <p:stCondLst>
                                    <p:cond delay="500"/>
                                  </p:stCondLst>
                                  <p:childTnLst>
                                    <p:set>
                                      <p:cBhvr>
                                        <p:cTn id="77" dur="1" fill="hold">
                                          <p:stCondLst>
                                            <p:cond delay="0"/>
                                          </p:stCondLst>
                                        </p:cTn>
                                        <p:tgtEl>
                                          <p:spTgt spid="165"/>
                                        </p:tgtEl>
                                        <p:attrNameLst>
                                          <p:attrName>style.visibility</p:attrName>
                                        </p:attrNameLst>
                                      </p:cBhvr>
                                      <p:to>
                                        <p:strVal val="visible"/>
                                      </p:to>
                                    </p:set>
                                    <p:anim calcmode="lin" valueType="num">
                                      <p:cBhvr>
                                        <p:cTn id="78" dur="500" fill="hold"/>
                                        <p:tgtEl>
                                          <p:spTgt spid="165"/>
                                        </p:tgtEl>
                                        <p:attrNameLst>
                                          <p:attrName>ppt_w</p:attrName>
                                        </p:attrNameLst>
                                      </p:cBhvr>
                                      <p:tavLst>
                                        <p:tav tm="0">
                                          <p:val>
                                            <p:fltVal val="0"/>
                                          </p:val>
                                        </p:tav>
                                        <p:tav tm="100000">
                                          <p:val>
                                            <p:strVal val="#ppt_w"/>
                                          </p:val>
                                        </p:tav>
                                      </p:tavLst>
                                    </p:anim>
                                    <p:anim calcmode="lin" valueType="num">
                                      <p:cBhvr>
                                        <p:cTn id="79" dur="500" fill="hold"/>
                                        <p:tgtEl>
                                          <p:spTgt spid="165"/>
                                        </p:tgtEl>
                                        <p:attrNameLst>
                                          <p:attrName>ppt_h</p:attrName>
                                        </p:attrNameLst>
                                      </p:cBhvr>
                                      <p:tavLst>
                                        <p:tav tm="0">
                                          <p:val>
                                            <p:fltVal val="0"/>
                                          </p:val>
                                        </p:tav>
                                        <p:tav tm="100000">
                                          <p:val>
                                            <p:strVal val="#ppt_h"/>
                                          </p:val>
                                        </p:tav>
                                      </p:tavLst>
                                    </p:anim>
                                    <p:animEffect transition="in" filter="fade">
                                      <p:cBhvr>
                                        <p:cTn id="80" dur="500"/>
                                        <p:tgtEl>
                                          <p:spTgt spid="165"/>
                                        </p:tgtEl>
                                      </p:cBhvr>
                                    </p:animEffect>
                                  </p:childTnLst>
                                </p:cTn>
                              </p:par>
                              <p:par>
                                <p:cTn id="81" presetID="53" presetClass="entr" presetSubtype="16" fill="hold" nodeType="withEffect">
                                  <p:stCondLst>
                                    <p:cond delay="250"/>
                                  </p:stCondLst>
                                  <p:childTnLst>
                                    <p:set>
                                      <p:cBhvr>
                                        <p:cTn id="82" dur="1" fill="hold">
                                          <p:stCondLst>
                                            <p:cond delay="0"/>
                                          </p:stCondLst>
                                        </p:cTn>
                                        <p:tgtEl>
                                          <p:spTgt spid="110"/>
                                        </p:tgtEl>
                                        <p:attrNameLst>
                                          <p:attrName>style.visibility</p:attrName>
                                        </p:attrNameLst>
                                      </p:cBhvr>
                                      <p:to>
                                        <p:strVal val="visible"/>
                                      </p:to>
                                    </p:set>
                                    <p:anim calcmode="lin" valueType="num">
                                      <p:cBhvr>
                                        <p:cTn id="83" dur="500" fill="hold"/>
                                        <p:tgtEl>
                                          <p:spTgt spid="110"/>
                                        </p:tgtEl>
                                        <p:attrNameLst>
                                          <p:attrName>ppt_w</p:attrName>
                                        </p:attrNameLst>
                                      </p:cBhvr>
                                      <p:tavLst>
                                        <p:tav tm="0">
                                          <p:val>
                                            <p:fltVal val="0"/>
                                          </p:val>
                                        </p:tav>
                                        <p:tav tm="100000">
                                          <p:val>
                                            <p:strVal val="#ppt_w"/>
                                          </p:val>
                                        </p:tav>
                                      </p:tavLst>
                                    </p:anim>
                                    <p:anim calcmode="lin" valueType="num">
                                      <p:cBhvr>
                                        <p:cTn id="84" dur="500" fill="hold"/>
                                        <p:tgtEl>
                                          <p:spTgt spid="110"/>
                                        </p:tgtEl>
                                        <p:attrNameLst>
                                          <p:attrName>ppt_h</p:attrName>
                                        </p:attrNameLst>
                                      </p:cBhvr>
                                      <p:tavLst>
                                        <p:tav tm="0">
                                          <p:val>
                                            <p:fltVal val="0"/>
                                          </p:val>
                                        </p:tav>
                                        <p:tav tm="100000">
                                          <p:val>
                                            <p:strVal val="#ppt_h"/>
                                          </p:val>
                                        </p:tav>
                                      </p:tavLst>
                                    </p:anim>
                                    <p:animEffect transition="in" filter="fade">
                                      <p:cBhvr>
                                        <p:cTn id="85" dur="500"/>
                                        <p:tgtEl>
                                          <p:spTgt spid="110"/>
                                        </p:tgtEl>
                                      </p:cBhvr>
                                    </p:animEffect>
                                  </p:childTnLst>
                                </p:cTn>
                              </p:par>
                              <p:par>
                                <p:cTn id="86" presetID="53" presetClass="entr" presetSubtype="16" fill="hold" nodeType="withEffect">
                                  <p:stCondLst>
                                    <p:cond delay="0"/>
                                  </p:stCondLst>
                                  <p:childTnLst>
                                    <p:set>
                                      <p:cBhvr>
                                        <p:cTn id="87" dur="1" fill="hold">
                                          <p:stCondLst>
                                            <p:cond delay="0"/>
                                          </p:stCondLst>
                                        </p:cTn>
                                        <p:tgtEl>
                                          <p:spTgt spid="115"/>
                                        </p:tgtEl>
                                        <p:attrNameLst>
                                          <p:attrName>style.visibility</p:attrName>
                                        </p:attrNameLst>
                                      </p:cBhvr>
                                      <p:to>
                                        <p:strVal val="visible"/>
                                      </p:to>
                                    </p:set>
                                    <p:anim calcmode="lin" valueType="num">
                                      <p:cBhvr>
                                        <p:cTn id="88" dur="500" fill="hold"/>
                                        <p:tgtEl>
                                          <p:spTgt spid="115"/>
                                        </p:tgtEl>
                                        <p:attrNameLst>
                                          <p:attrName>ppt_w</p:attrName>
                                        </p:attrNameLst>
                                      </p:cBhvr>
                                      <p:tavLst>
                                        <p:tav tm="0">
                                          <p:val>
                                            <p:fltVal val="0"/>
                                          </p:val>
                                        </p:tav>
                                        <p:tav tm="100000">
                                          <p:val>
                                            <p:strVal val="#ppt_w"/>
                                          </p:val>
                                        </p:tav>
                                      </p:tavLst>
                                    </p:anim>
                                    <p:anim calcmode="lin" valueType="num">
                                      <p:cBhvr>
                                        <p:cTn id="89" dur="500" fill="hold"/>
                                        <p:tgtEl>
                                          <p:spTgt spid="115"/>
                                        </p:tgtEl>
                                        <p:attrNameLst>
                                          <p:attrName>ppt_h</p:attrName>
                                        </p:attrNameLst>
                                      </p:cBhvr>
                                      <p:tavLst>
                                        <p:tav tm="0">
                                          <p:val>
                                            <p:fltVal val="0"/>
                                          </p:val>
                                        </p:tav>
                                        <p:tav tm="100000">
                                          <p:val>
                                            <p:strVal val="#ppt_h"/>
                                          </p:val>
                                        </p:tav>
                                      </p:tavLst>
                                    </p:anim>
                                    <p:animEffect transition="in" filter="fade">
                                      <p:cBhvr>
                                        <p:cTn id="90" dur="500"/>
                                        <p:tgtEl>
                                          <p:spTgt spid="115"/>
                                        </p:tgtEl>
                                      </p:cBhvr>
                                    </p:animEffect>
                                  </p:childTnLst>
                                </p:cTn>
                              </p:par>
                              <p:par>
                                <p:cTn id="91" presetID="53" presetClass="entr" presetSubtype="16" fill="hold" nodeType="withEffect">
                                  <p:stCondLst>
                                    <p:cond delay="500"/>
                                  </p:stCondLst>
                                  <p:childTnLst>
                                    <p:set>
                                      <p:cBhvr>
                                        <p:cTn id="92" dur="1" fill="hold">
                                          <p:stCondLst>
                                            <p:cond delay="0"/>
                                          </p:stCondLst>
                                        </p:cTn>
                                        <p:tgtEl>
                                          <p:spTgt spid="135"/>
                                        </p:tgtEl>
                                        <p:attrNameLst>
                                          <p:attrName>style.visibility</p:attrName>
                                        </p:attrNameLst>
                                      </p:cBhvr>
                                      <p:to>
                                        <p:strVal val="visible"/>
                                      </p:to>
                                    </p:set>
                                    <p:anim calcmode="lin" valueType="num">
                                      <p:cBhvr>
                                        <p:cTn id="93" dur="500" fill="hold"/>
                                        <p:tgtEl>
                                          <p:spTgt spid="135"/>
                                        </p:tgtEl>
                                        <p:attrNameLst>
                                          <p:attrName>ppt_w</p:attrName>
                                        </p:attrNameLst>
                                      </p:cBhvr>
                                      <p:tavLst>
                                        <p:tav tm="0">
                                          <p:val>
                                            <p:fltVal val="0"/>
                                          </p:val>
                                        </p:tav>
                                        <p:tav tm="100000">
                                          <p:val>
                                            <p:strVal val="#ppt_w"/>
                                          </p:val>
                                        </p:tav>
                                      </p:tavLst>
                                    </p:anim>
                                    <p:anim calcmode="lin" valueType="num">
                                      <p:cBhvr>
                                        <p:cTn id="94" dur="500" fill="hold"/>
                                        <p:tgtEl>
                                          <p:spTgt spid="135"/>
                                        </p:tgtEl>
                                        <p:attrNameLst>
                                          <p:attrName>ppt_h</p:attrName>
                                        </p:attrNameLst>
                                      </p:cBhvr>
                                      <p:tavLst>
                                        <p:tav tm="0">
                                          <p:val>
                                            <p:fltVal val="0"/>
                                          </p:val>
                                        </p:tav>
                                        <p:tav tm="100000">
                                          <p:val>
                                            <p:strVal val="#ppt_h"/>
                                          </p:val>
                                        </p:tav>
                                      </p:tavLst>
                                    </p:anim>
                                    <p:animEffect transition="in" filter="fade">
                                      <p:cBhvr>
                                        <p:cTn id="95" dur="500"/>
                                        <p:tgtEl>
                                          <p:spTgt spid="135"/>
                                        </p:tgtEl>
                                      </p:cBhvr>
                                    </p:animEffect>
                                  </p:childTnLst>
                                </p:cTn>
                              </p:par>
                              <p:par>
                                <p:cTn id="96" presetID="53" presetClass="entr" presetSubtype="16" fill="hold" nodeType="withEffect">
                                  <p:stCondLst>
                                    <p:cond delay="500"/>
                                  </p:stCondLst>
                                  <p:childTnLst>
                                    <p:set>
                                      <p:cBhvr>
                                        <p:cTn id="97" dur="1" fill="hold">
                                          <p:stCondLst>
                                            <p:cond delay="0"/>
                                          </p:stCondLst>
                                        </p:cTn>
                                        <p:tgtEl>
                                          <p:spTgt spid="150"/>
                                        </p:tgtEl>
                                        <p:attrNameLst>
                                          <p:attrName>style.visibility</p:attrName>
                                        </p:attrNameLst>
                                      </p:cBhvr>
                                      <p:to>
                                        <p:strVal val="visible"/>
                                      </p:to>
                                    </p:set>
                                    <p:anim calcmode="lin" valueType="num">
                                      <p:cBhvr>
                                        <p:cTn id="98" dur="500" fill="hold"/>
                                        <p:tgtEl>
                                          <p:spTgt spid="150"/>
                                        </p:tgtEl>
                                        <p:attrNameLst>
                                          <p:attrName>ppt_w</p:attrName>
                                        </p:attrNameLst>
                                      </p:cBhvr>
                                      <p:tavLst>
                                        <p:tav tm="0">
                                          <p:val>
                                            <p:fltVal val="0"/>
                                          </p:val>
                                        </p:tav>
                                        <p:tav tm="100000">
                                          <p:val>
                                            <p:strVal val="#ppt_w"/>
                                          </p:val>
                                        </p:tav>
                                      </p:tavLst>
                                    </p:anim>
                                    <p:anim calcmode="lin" valueType="num">
                                      <p:cBhvr>
                                        <p:cTn id="99" dur="500" fill="hold"/>
                                        <p:tgtEl>
                                          <p:spTgt spid="150"/>
                                        </p:tgtEl>
                                        <p:attrNameLst>
                                          <p:attrName>ppt_h</p:attrName>
                                        </p:attrNameLst>
                                      </p:cBhvr>
                                      <p:tavLst>
                                        <p:tav tm="0">
                                          <p:val>
                                            <p:fltVal val="0"/>
                                          </p:val>
                                        </p:tav>
                                        <p:tav tm="100000">
                                          <p:val>
                                            <p:strVal val="#ppt_h"/>
                                          </p:val>
                                        </p:tav>
                                      </p:tavLst>
                                    </p:anim>
                                    <p:animEffect transition="in" filter="fade">
                                      <p:cBhvr>
                                        <p:cTn id="100" dur="500"/>
                                        <p:tgtEl>
                                          <p:spTgt spid="150"/>
                                        </p:tgtEl>
                                      </p:cBhvr>
                                    </p:animEffect>
                                  </p:childTnLst>
                                </p:cTn>
                              </p:par>
                              <p:par>
                                <p:cTn id="101" presetID="53" presetClass="entr" presetSubtype="16" fill="hold" nodeType="withEffect">
                                  <p:stCondLst>
                                    <p:cond delay="250"/>
                                  </p:stCondLst>
                                  <p:childTnLst>
                                    <p:set>
                                      <p:cBhvr>
                                        <p:cTn id="102" dur="1" fill="hold">
                                          <p:stCondLst>
                                            <p:cond delay="0"/>
                                          </p:stCondLst>
                                        </p:cTn>
                                        <p:tgtEl>
                                          <p:spTgt spid="120"/>
                                        </p:tgtEl>
                                        <p:attrNameLst>
                                          <p:attrName>style.visibility</p:attrName>
                                        </p:attrNameLst>
                                      </p:cBhvr>
                                      <p:to>
                                        <p:strVal val="visible"/>
                                      </p:to>
                                    </p:set>
                                    <p:anim calcmode="lin" valueType="num">
                                      <p:cBhvr>
                                        <p:cTn id="103" dur="500" fill="hold"/>
                                        <p:tgtEl>
                                          <p:spTgt spid="120"/>
                                        </p:tgtEl>
                                        <p:attrNameLst>
                                          <p:attrName>ppt_w</p:attrName>
                                        </p:attrNameLst>
                                      </p:cBhvr>
                                      <p:tavLst>
                                        <p:tav tm="0">
                                          <p:val>
                                            <p:fltVal val="0"/>
                                          </p:val>
                                        </p:tav>
                                        <p:tav tm="100000">
                                          <p:val>
                                            <p:strVal val="#ppt_w"/>
                                          </p:val>
                                        </p:tav>
                                      </p:tavLst>
                                    </p:anim>
                                    <p:anim calcmode="lin" valueType="num">
                                      <p:cBhvr>
                                        <p:cTn id="104" dur="500" fill="hold"/>
                                        <p:tgtEl>
                                          <p:spTgt spid="120"/>
                                        </p:tgtEl>
                                        <p:attrNameLst>
                                          <p:attrName>ppt_h</p:attrName>
                                        </p:attrNameLst>
                                      </p:cBhvr>
                                      <p:tavLst>
                                        <p:tav tm="0">
                                          <p:val>
                                            <p:fltVal val="0"/>
                                          </p:val>
                                        </p:tav>
                                        <p:tav tm="100000">
                                          <p:val>
                                            <p:strVal val="#ppt_h"/>
                                          </p:val>
                                        </p:tav>
                                      </p:tavLst>
                                    </p:anim>
                                    <p:animEffect transition="in" filter="fade">
                                      <p:cBhvr>
                                        <p:cTn id="105" dur="500"/>
                                        <p:tgtEl>
                                          <p:spTgt spid="120"/>
                                        </p:tgtEl>
                                      </p:cBhvr>
                                    </p:animEffect>
                                  </p:childTnLst>
                                </p:cTn>
                              </p:par>
                              <p:par>
                                <p:cTn id="106" presetID="53" presetClass="entr" presetSubtype="16" fill="hold" nodeType="withEffect">
                                  <p:stCondLst>
                                    <p:cond delay="500"/>
                                  </p:stCondLst>
                                  <p:childTnLst>
                                    <p:set>
                                      <p:cBhvr>
                                        <p:cTn id="107" dur="1" fill="hold">
                                          <p:stCondLst>
                                            <p:cond delay="0"/>
                                          </p:stCondLst>
                                        </p:cTn>
                                        <p:tgtEl>
                                          <p:spTgt spid="140"/>
                                        </p:tgtEl>
                                        <p:attrNameLst>
                                          <p:attrName>style.visibility</p:attrName>
                                        </p:attrNameLst>
                                      </p:cBhvr>
                                      <p:to>
                                        <p:strVal val="visible"/>
                                      </p:to>
                                    </p:set>
                                    <p:anim calcmode="lin" valueType="num">
                                      <p:cBhvr>
                                        <p:cTn id="108" dur="500" fill="hold"/>
                                        <p:tgtEl>
                                          <p:spTgt spid="140"/>
                                        </p:tgtEl>
                                        <p:attrNameLst>
                                          <p:attrName>ppt_w</p:attrName>
                                        </p:attrNameLst>
                                      </p:cBhvr>
                                      <p:tavLst>
                                        <p:tav tm="0">
                                          <p:val>
                                            <p:fltVal val="0"/>
                                          </p:val>
                                        </p:tav>
                                        <p:tav tm="100000">
                                          <p:val>
                                            <p:strVal val="#ppt_w"/>
                                          </p:val>
                                        </p:tav>
                                      </p:tavLst>
                                    </p:anim>
                                    <p:anim calcmode="lin" valueType="num">
                                      <p:cBhvr>
                                        <p:cTn id="109" dur="500" fill="hold"/>
                                        <p:tgtEl>
                                          <p:spTgt spid="140"/>
                                        </p:tgtEl>
                                        <p:attrNameLst>
                                          <p:attrName>ppt_h</p:attrName>
                                        </p:attrNameLst>
                                      </p:cBhvr>
                                      <p:tavLst>
                                        <p:tav tm="0">
                                          <p:val>
                                            <p:fltVal val="0"/>
                                          </p:val>
                                        </p:tav>
                                        <p:tav tm="100000">
                                          <p:val>
                                            <p:strVal val="#ppt_h"/>
                                          </p:val>
                                        </p:tav>
                                      </p:tavLst>
                                    </p:anim>
                                    <p:animEffect transition="in" filter="fade">
                                      <p:cBhvr>
                                        <p:cTn id="110" dur="500"/>
                                        <p:tgtEl>
                                          <p:spTgt spid="140"/>
                                        </p:tgtEl>
                                      </p:cBhvr>
                                    </p:animEffect>
                                  </p:childTnLst>
                                </p:cTn>
                              </p:par>
                              <p:par>
                                <p:cTn id="111" presetID="53" presetClass="entr" presetSubtype="16" fill="hold" nodeType="withEffect">
                                  <p:stCondLst>
                                    <p:cond delay="1000"/>
                                  </p:stCondLst>
                                  <p:childTnLst>
                                    <p:set>
                                      <p:cBhvr>
                                        <p:cTn id="112" dur="1" fill="hold">
                                          <p:stCondLst>
                                            <p:cond delay="0"/>
                                          </p:stCondLst>
                                        </p:cTn>
                                        <p:tgtEl>
                                          <p:spTgt spid="145"/>
                                        </p:tgtEl>
                                        <p:attrNameLst>
                                          <p:attrName>style.visibility</p:attrName>
                                        </p:attrNameLst>
                                      </p:cBhvr>
                                      <p:to>
                                        <p:strVal val="visible"/>
                                      </p:to>
                                    </p:set>
                                    <p:anim calcmode="lin" valueType="num">
                                      <p:cBhvr>
                                        <p:cTn id="113" dur="500" fill="hold"/>
                                        <p:tgtEl>
                                          <p:spTgt spid="145"/>
                                        </p:tgtEl>
                                        <p:attrNameLst>
                                          <p:attrName>ppt_w</p:attrName>
                                        </p:attrNameLst>
                                      </p:cBhvr>
                                      <p:tavLst>
                                        <p:tav tm="0">
                                          <p:val>
                                            <p:fltVal val="0"/>
                                          </p:val>
                                        </p:tav>
                                        <p:tav tm="100000">
                                          <p:val>
                                            <p:strVal val="#ppt_w"/>
                                          </p:val>
                                        </p:tav>
                                      </p:tavLst>
                                    </p:anim>
                                    <p:anim calcmode="lin" valueType="num">
                                      <p:cBhvr>
                                        <p:cTn id="114" dur="500" fill="hold"/>
                                        <p:tgtEl>
                                          <p:spTgt spid="145"/>
                                        </p:tgtEl>
                                        <p:attrNameLst>
                                          <p:attrName>ppt_h</p:attrName>
                                        </p:attrNameLst>
                                      </p:cBhvr>
                                      <p:tavLst>
                                        <p:tav tm="0">
                                          <p:val>
                                            <p:fltVal val="0"/>
                                          </p:val>
                                        </p:tav>
                                        <p:tav tm="100000">
                                          <p:val>
                                            <p:strVal val="#ppt_h"/>
                                          </p:val>
                                        </p:tav>
                                      </p:tavLst>
                                    </p:anim>
                                    <p:animEffect transition="in" filter="fade">
                                      <p:cBhvr>
                                        <p:cTn id="115" dur="500"/>
                                        <p:tgtEl>
                                          <p:spTgt spid="145"/>
                                        </p:tgtEl>
                                      </p:cBhvr>
                                    </p:animEffect>
                                  </p:childTnLst>
                                </p:cTn>
                              </p:par>
                            </p:childTnLst>
                          </p:cTn>
                        </p:par>
                        <p:par>
                          <p:cTn id="116" fill="hold">
                            <p:stCondLst>
                              <p:cond delay="1500"/>
                            </p:stCondLst>
                            <p:childTnLst>
                              <p:par>
                                <p:cTn id="117" presetID="22" presetClass="entr" presetSubtype="2" fill="hold" nodeType="afterEffect">
                                  <p:stCondLst>
                                    <p:cond delay="0"/>
                                  </p:stCondLst>
                                  <p:childTnLst>
                                    <p:set>
                                      <p:cBhvr>
                                        <p:cTn id="118" dur="1" fill="hold">
                                          <p:stCondLst>
                                            <p:cond delay="0"/>
                                          </p:stCondLst>
                                        </p:cTn>
                                        <p:tgtEl>
                                          <p:spTgt spid="89"/>
                                        </p:tgtEl>
                                        <p:attrNameLst>
                                          <p:attrName>style.visibility</p:attrName>
                                        </p:attrNameLst>
                                      </p:cBhvr>
                                      <p:to>
                                        <p:strVal val="visible"/>
                                      </p:to>
                                    </p:set>
                                    <p:animEffect transition="in" filter="wipe(right)">
                                      <p:cBhvr>
                                        <p:cTn id="119" dur="500"/>
                                        <p:tgtEl>
                                          <p:spTgt spid="89"/>
                                        </p:tgtEl>
                                      </p:cBhvr>
                                    </p:animEffect>
                                  </p:childTnLst>
                                </p:cTn>
                              </p:par>
                              <p:par>
                                <p:cTn id="120" presetID="22" presetClass="entr" presetSubtype="2" fill="hold" nodeType="withEffect">
                                  <p:stCondLst>
                                    <p:cond delay="0"/>
                                  </p:stCondLst>
                                  <p:childTnLst>
                                    <p:set>
                                      <p:cBhvr>
                                        <p:cTn id="121" dur="1" fill="hold">
                                          <p:stCondLst>
                                            <p:cond delay="0"/>
                                          </p:stCondLst>
                                        </p:cTn>
                                        <p:tgtEl>
                                          <p:spTgt spid="175"/>
                                        </p:tgtEl>
                                        <p:attrNameLst>
                                          <p:attrName>style.visibility</p:attrName>
                                        </p:attrNameLst>
                                      </p:cBhvr>
                                      <p:to>
                                        <p:strVal val="visible"/>
                                      </p:to>
                                    </p:set>
                                    <p:animEffect transition="in" filter="wipe(right)">
                                      <p:cBhvr>
                                        <p:cTn id="122" dur="500"/>
                                        <p:tgtEl>
                                          <p:spTgt spid="175"/>
                                        </p:tgtEl>
                                      </p:cBhvr>
                                    </p:animEffect>
                                  </p:childTnLst>
                                </p:cTn>
                              </p:par>
                              <p:par>
                                <p:cTn id="123" presetID="22" presetClass="entr" presetSubtype="2" fill="hold" nodeType="withEffect">
                                  <p:stCondLst>
                                    <p:cond delay="0"/>
                                  </p:stCondLst>
                                  <p:childTnLst>
                                    <p:set>
                                      <p:cBhvr>
                                        <p:cTn id="124" dur="1" fill="hold">
                                          <p:stCondLst>
                                            <p:cond delay="0"/>
                                          </p:stCondLst>
                                        </p:cTn>
                                        <p:tgtEl>
                                          <p:spTgt spid="181"/>
                                        </p:tgtEl>
                                        <p:attrNameLst>
                                          <p:attrName>style.visibility</p:attrName>
                                        </p:attrNameLst>
                                      </p:cBhvr>
                                      <p:to>
                                        <p:strVal val="visible"/>
                                      </p:to>
                                    </p:set>
                                    <p:animEffect transition="in" filter="wipe(right)">
                                      <p:cBhvr>
                                        <p:cTn id="125" dur="500"/>
                                        <p:tgtEl>
                                          <p:spTgt spid="181"/>
                                        </p:tgtEl>
                                      </p:cBhvr>
                                    </p:animEffect>
                                  </p:childTnLst>
                                </p:cTn>
                              </p:par>
                              <p:par>
                                <p:cTn id="126" presetID="22" presetClass="entr" presetSubtype="2" fill="hold" nodeType="withEffect">
                                  <p:stCondLst>
                                    <p:cond delay="0"/>
                                  </p:stCondLst>
                                  <p:childTnLst>
                                    <p:set>
                                      <p:cBhvr>
                                        <p:cTn id="127" dur="1" fill="hold">
                                          <p:stCondLst>
                                            <p:cond delay="0"/>
                                          </p:stCondLst>
                                        </p:cTn>
                                        <p:tgtEl>
                                          <p:spTgt spid="182"/>
                                        </p:tgtEl>
                                        <p:attrNameLst>
                                          <p:attrName>style.visibility</p:attrName>
                                        </p:attrNameLst>
                                      </p:cBhvr>
                                      <p:to>
                                        <p:strVal val="visible"/>
                                      </p:to>
                                    </p:set>
                                    <p:animEffect transition="in" filter="wipe(right)">
                                      <p:cBhvr>
                                        <p:cTn id="128" dur="500"/>
                                        <p:tgtEl>
                                          <p:spTgt spid="182"/>
                                        </p:tgtEl>
                                      </p:cBhvr>
                                    </p:animEffect>
                                  </p:childTnLst>
                                </p:cTn>
                              </p:par>
                              <p:par>
                                <p:cTn id="129" presetID="22" presetClass="entr" presetSubtype="2" fill="hold" nodeType="withEffect">
                                  <p:stCondLst>
                                    <p:cond delay="0"/>
                                  </p:stCondLst>
                                  <p:childTnLst>
                                    <p:set>
                                      <p:cBhvr>
                                        <p:cTn id="130" dur="1" fill="hold">
                                          <p:stCondLst>
                                            <p:cond delay="0"/>
                                          </p:stCondLst>
                                        </p:cTn>
                                        <p:tgtEl>
                                          <p:spTgt spid="183"/>
                                        </p:tgtEl>
                                        <p:attrNameLst>
                                          <p:attrName>style.visibility</p:attrName>
                                        </p:attrNameLst>
                                      </p:cBhvr>
                                      <p:to>
                                        <p:strVal val="visible"/>
                                      </p:to>
                                    </p:set>
                                    <p:animEffect transition="in" filter="wipe(right)">
                                      <p:cBhvr>
                                        <p:cTn id="131" dur="500"/>
                                        <p:tgtEl>
                                          <p:spTgt spid="183"/>
                                        </p:tgtEl>
                                      </p:cBhvr>
                                    </p:animEffect>
                                  </p:childTnLst>
                                </p:cTn>
                              </p:par>
                              <p:par>
                                <p:cTn id="132" presetID="22" presetClass="entr" presetSubtype="2" fill="hold" nodeType="withEffect">
                                  <p:stCondLst>
                                    <p:cond delay="0"/>
                                  </p:stCondLst>
                                  <p:childTnLst>
                                    <p:set>
                                      <p:cBhvr>
                                        <p:cTn id="133" dur="1" fill="hold">
                                          <p:stCondLst>
                                            <p:cond delay="0"/>
                                          </p:stCondLst>
                                        </p:cTn>
                                        <p:tgtEl>
                                          <p:spTgt spid="184"/>
                                        </p:tgtEl>
                                        <p:attrNameLst>
                                          <p:attrName>style.visibility</p:attrName>
                                        </p:attrNameLst>
                                      </p:cBhvr>
                                      <p:to>
                                        <p:strVal val="visible"/>
                                      </p:to>
                                    </p:set>
                                    <p:animEffect transition="in" filter="wipe(right)">
                                      <p:cBhvr>
                                        <p:cTn id="134" dur="500"/>
                                        <p:tgtEl>
                                          <p:spTgt spid="184"/>
                                        </p:tgtEl>
                                      </p:cBhvr>
                                    </p:animEffect>
                                  </p:childTnLst>
                                </p:cTn>
                              </p:par>
                              <p:par>
                                <p:cTn id="135" presetID="22" presetClass="entr" presetSubtype="2" fill="hold" nodeType="withEffect">
                                  <p:stCondLst>
                                    <p:cond delay="0"/>
                                  </p:stCondLst>
                                  <p:childTnLst>
                                    <p:set>
                                      <p:cBhvr>
                                        <p:cTn id="136" dur="1" fill="hold">
                                          <p:stCondLst>
                                            <p:cond delay="0"/>
                                          </p:stCondLst>
                                        </p:cTn>
                                        <p:tgtEl>
                                          <p:spTgt spid="189"/>
                                        </p:tgtEl>
                                        <p:attrNameLst>
                                          <p:attrName>style.visibility</p:attrName>
                                        </p:attrNameLst>
                                      </p:cBhvr>
                                      <p:to>
                                        <p:strVal val="visible"/>
                                      </p:to>
                                    </p:set>
                                    <p:animEffect transition="in" filter="wipe(right)">
                                      <p:cBhvr>
                                        <p:cTn id="137" dur="500"/>
                                        <p:tgtEl>
                                          <p:spTgt spid="189"/>
                                        </p:tgtEl>
                                      </p:cBhvr>
                                    </p:animEffect>
                                  </p:childTnLst>
                                </p:cTn>
                              </p:par>
                              <p:par>
                                <p:cTn id="138" presetID="22" presetClass="entr" presetSubtype="2" fill="hold" nodeType="withEffect">
                                  <p:stCondLst>
                                    <p:cond delay="0"/>
                                  </p:stCondLst>
                                  <p:childTnLst>
                                    <p:set>
                                      <p:cBhvr>
                                        <p:cTn id="139" dur="1" fill="hold">
                                          <p:stCondLst>
                                            <p:cond delay="0"/>
                                          </p:stCondLst>
                                        </p:cTn>
                                        <p:tgtEl>
                                          <p:spTgt spid="190"/>
                                        </p:tgtEl>
                                        <p:attrNameLst>
                                          <p:attrName>style.visibility</p:attrName>
                                        </p:attrNameLst>
                                      </p:cBhvr>
                                      <p:to>
                                        <p:strVal val="visible"/>
                                      </p:to>
                                    </p:set>
                                    <p:animEffect transition="in" filter="wipe(right)">
                                      <p:cBhvr>
                                        <p:cTn id="140" dur="500"/>
                                        <p:tgtEl>
                                          <p:spTgt spid="190"/>
                                        </p:tgtEl>
                                      </p:cBhvr>
                                    </p:animEffect>
                                  </p:childTnLst>
                                </p:cTn>
                              </p:par>
                              <p:par>
                                <p:cTn id="141" presetID="22" presetClass="entr" presetSubtype="2" fill="hold" nodeType="withEffect">
                                  <p:stCondLst>
                                    <p:cond delay="0"/>
                                  </p:stCondLst>
                                  <p:childTnLst>
                                    <p:set>
                                      <p:cBhvr>
                                        <p:cTn id="142" dur="1" fill="hold">
                                          <p:stCondLst>
                                            <p:cond delay="0"/>
                                          </p:stCondLst>
                                        </p:cTn>
                                        <p:tgtEl>
                                          <p:spTgt spid="191"/>
                                        </p:tgtEl>
                                        <p:attrNameLst>
                                          <p:attrName>style.visibility</p:attrName>
                                        </p:attrNameLst>
                                      </p:cBhvr>
                                      <p:to>
                                        <p:strVal val="visible"/>
                                      </p:to>
                                    </p:set>
                                    <p:animEffect transition="in" filter="wipe(right)">
                                      <p:cBhvr>
                                        <p:cTn id="143" dur="500"/>
                                        <p:tgtEl>
                                          <p:spTgt spid="191"/>
                                        </p:tgtEl>
                                      </p:cBhvr>
                                    </p:animEffect>
                                  </p:childTnLst>
                                </p:cTn>
                              </p:par>
                              <p:par>
                                <p:cTn id="144" presetID="22" presetClass="entr" presetSubtype="2" fill="hold" nodeType="withEffect">
                                  <p:stCondLst>
                                    <p:cond delay="0"/>
                                  </p:stCondLst>
                                  <p:childTnLst>
                                    <p:set>
                                      <p:cBhvr>
                                        <p:cTn id="145" dur="1" fill="hold">
                                          <p:stCondLst>
                                            <p:cond delay="0"/>
                                          </p:stCondLst>
                                        </p:cTn>
                                        <p:tgtEl>
                                          <p:spTgt spid="192"/>
                                        </p:tgtEl>
                                        <p:attrNameLst>
                                          <p:attrName>style.visibility</p:attrName>
                                        </p:attrNameLst>
                                      </p:cBhvr>
                                      <p:to>
                                        <p:strVal val="visible"/>
                                      </p:to>
                                    </p:set>
                                    <p:animEffect transition="in" filter="wipe(right)">
                                      <p:cBhvr>
                                        <p:cTn id="146" dur="500"/>
                                        <p:tgtEl>
                                          <p:spTgt spid="192"/>
                                        </p:tgtEl>
                                      </p:cBhvr>
                                    </p:animEffect>
                                  </p:childTnLst>
                                </p:cTn>
                              </p:par>
                              <p:par>
                                <p:cTn id="147" presetID="22" presetClass="entr" presetSubtype="2" fill="hold" nodeType="withEffect">
                                  <p:stCondLst>
                                    <p:cond delay="0"/>
                                  </p:stCondLst>
                                  <p:childTnLst>
                                    <p:set>
                                      <p:cBhvr>
                                        <p:cTn id="148" dur="1" fill="hold">
                                          <p:stCondLst>
                                            <p:cond delay="0"/>
                                          </p:stCondLst>
                                        </p:cTn>
                                        <p:tgtEl>
                                          <p:spTgt spid="193"/>
                                        </p:tgtEl>
                                        <p:attrNameLst>
                                          <p:attrName>style.visibility</p:attrName>
                                        </p:attrNameLst>
                                      </p:cBhvr>
                                      <p:to>
                                        <p:strVal val="visible"/>
                                      </p:to>
                                    </p:set>
                                    <p:animEffect transition="in" filter="wipe(right)">
                                      <p:cBhvr>
                                        <p:cTn id="149" dur="500"/>
                                        <p:tgtEl>
                                          <p:spTgt spid="193"/>
                                        </p:tgtEl>
                                      </p:cBhvr>
                                    </p:animEffect>
                                  </p:childTnLst>
                                </p:cTn>
                              </p:par>
                              <p:par>
                                <p:cTn id="150" presetID="22" presetClass="entr" presetSubtype="2" fill="hold" nodeType="withEffect">
                                  <p:stCondLst>
                                    <p:cond delay="0"/>
                                  </p:stCondLst>
                                  <p:childTnLst>
                                    <p:set>
                                      <p:cBhvr>
                                        <p:cTn id="151" dur="1" fill="hold">
                                          <p:stCondLst>
                                            <p:cond delay="0"/>
                                          </p:stCondLst>
                                        </p:cTn>
                                        <p:tgtEl>
                                          <p:spTgt spid="206"/>
                                        </p:tgtEl>
                                        <p:attrNameLst>
                                          <p:attrName>style.visibility</p:attrName>
                                        </p:attrNameLst>
                                      </p:cBhvr>
                                      <p:to>
                                        <p:strVal val="visible"/>
                                      </p:to>
                                    </p:set>
                                    <p:animEffect transition="in" filter="wipe(right)">
                                      <p:cBhvr>
                                        <p:cTn id="152" dur="500"/>
                                        <p:tgtEl>
                                          <p:spTgt spid="206"/>
                                        </p:tgtEl>
                                      </p:cBhvr>
                                    </p:animEffect>
                                  </p:childTnLst>
                                </p:cTn>
                              </p:par>
                              <p:par>
                                <p:cTn id="153" presetID="22" presetClass="entr" presetSubtype="2" fill="hold" nodeType="withEffect">
                                  <p:stCondLst>
                                    <p:cond delay="0"/>
                                  </p:stCondLst>
                                  <p:childTnLst>
                                    <p:set>
                                      <p:cBhvr>
                                        <p:cTn id="154" dur="1" fill="hold">
                                          <p:stCondLst>
                                            <p:cond delay="0"/>
                                          </p:stCondLst>
                                        </p:cTn>
                                        <p:tgtEl>
                                          <p:spTgt spid="207"/>
                                        </p:tgtEl>
                                        <p:attrNameLst>
                                          <p:attrName>style.visibility</p:attrName>
                                        </p:attrNameLst>
                                      </p:cBhvr>
                                      <p:to>
                                        <p:strVal val="visible"/>
                                      </p:to>
                                    </p:set>
                                    <p:animEffect transition="in" filter="wipe(right)">
                                      <p:cBhvr>
                                        <p:cTn id="155" dur="500"/>
                                        <p:tgtEl>
                                          <p:spTgt spid="207"/>
                                        </p:tgtEl>
                                      </p:cBhvr>
                                    </p:animEffect>
                                  </p:childTnLst>
                                </p:cTn>
                              </p:par>
                            </p:childTnLst>
                          </p:cTn>
                        </p:par>
                        <p:par>
                          <p:cTn id="156" fill="hold">
                            <p:stCondLst>
                              <p:cond delay="2000"/>
                            </p:stCondLst>
                            <p:childTnLst>
                              <p:par>
                                <p:cTn id="157" presetID="22" presetClass="entr" presetSubtype="2" fill="hold" nodeType="afterEffect">
                                  <p:stCondLst>
                                    <p:cond delay="0"/>
                                  </p:stCondLst>
                                  <p:childTnLst>
                                    <p:set>
                                      <p:cBhvr>
                                        <p:cTn id="158" dur="1" fill="hold">
                                          <p:stCondLst>
                                            <p:cond delay="0"/>
                                          </p:stCondLst>
                                        </p:cTn>
                                        <p:tgtEl>
                                          <p:spTgt spid="208"/>
                                        </p:tgtEl>
                                        <p:attrNameLst>
                                          <p:attrName>style.visibility</p:attrName>
                                        </p:attrNameLst>
                                      </p:cBhvr>
                                      <p:to>
                                        <p:strVal val="visible"/>
                                      </p:to>
                                    </p:set>
                                    <p:animEffect transition="in" filter="wipe(right)">
                                      <p:cBhvr>
                                        <p:cTn id="159" dur="500"/>
                                        <p:tgtEl>
                                          <p:spTgt spid="208"/>
                                        </p:tgtEl>
                                      </p:cBhvr>
                                    </p:animEffect>
                                  </p:childTnLst>
                                </p:cTn>
                              </p:par>
                              <p:par>
                                <p:cTn id="160" presetID="22" presetClass="entr" presetSubtype="2" fill="hold" nodeType="withEffect">
                                  <p:stCondLst>
                                    <p:cond delay="0"/>
                                  </p:stCondLst>
                                  <p:childTnLst>
                                    <p:set>
                                      <p:cBhvr>
                                        <p:cTn id="161" dur="1" fill="hold">
                                          <p:stCondLst>
                                            <p:cond delay="0"/>
                                          </p:stCondLst>
                                        </p:cTn>
                                        <p:tgtEl>
                                          <p:spTgt spid="209"/>
                                        </p:tgtEl>
                                        <p:attrNameLst>
                                          <p:attrName>style.visibility</p:attrName>
                                        </p:attrNameLst>
                                      </p:cBhvr>
                                      <p:to>
                                        <p:strVal val="visible"/>
                                      </p:to>
                                    </p:set>
                                    <p:animEffect transition="in" filter="wipe(right)">
                                      <p:cBhvr>
                                        <p:cTn id="162" dur="500"/>
                                        <p:tgtEl>
                                          <p:spTgt spid="209"/>
                                        </p:tgtEl>
                                      </p:cBhvr>
                                    </p:animEffect>
                                  </p:childTnLst>
                                </p:cTn>
                              </p:par>
                              <p:par>
                                <p:cTn id="163" presetID="22" presetClass="entr" presetSubtype="2" fill="hold" nodeType="withEffect">
                                  <p:stCondLst>
                                    <p:cond delay="0"/>
                                  </p:stCondLst>
                                  <p:childTnLst>
                                    <p:set>
                                      <p:cBhvr>
                                        <p:cTn id="164" dur="1" fill="hold">
                                          <p:stCondLst>
                                            <p:cond delay="0"/>
                                          </p:stCondLst>
                                        </p:cTn>
                                        <p:tgtEl>
                                          <p:spTgt spid="210"/>
                                        </p:tgtEl>
                                        <p:attrNameLst>
                                          <p:attrName>style.visibility</p:attrName>
                                        </p:attrNameLst>
                                      </p:cBhvr>
                                      <p:to>
                                        <p:strVal val="visible"/>
                                      </p:to>
                                    </p:set>
                                    <p:animEffect transition="in" filter="wipe(right)">
                                      <p:cBhvr>
                                        <p:cTn id="165" dur="5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563460"/>
            <a:ext cx="91440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896788" y="4424690"/>
            <a:ext cx="235292" cy="235292"/>
          </a:xfrm>
          <a:prstGeom prst="ellipse">
            <a:avLst/>
          </a:prstGeom>
          <a:solidFill>
            <a:schemeClr val="bg1"/>
          </a:solidFill>
          <a:ln w="38100">
            <a:solidFill>
              <a:srgbClr val="CC1C27"/>
            </a:solidFill>
          </a:ln>
          <a:effectLst>
            <a:outerShdw blurRad="50800" dist="381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4" name="组合 3"/>
          <p:cNvGrpSpPr/>
          <p:nvPr/>
        </p:nvGrpSpPr>
        <p:grpSpPr>
          <a:xfrm>
            <a:off x="1327022" y="1491632"/>
            <a:ext cx="1333322" cy="2791051"/>
            <a:chOff x="1115616" y="1077584"/>
            <a:chExt cx="1224136" cy="2562492"/>
          </a:xfrm>
        </p:grpSpPr>
        <p:sp>
          <p:nvSpPr>
            <p:cNvPr id="5" name="任意多边形 4"/>
            <p:cNvSpPr/>
            <p:nvPr/>
          </p:nvSpPr>
          <p:spPr>
            <a:xfrm flipV="1">
              <a:off x="1115616" y="1077584"/>
              <a:ext cx="1224136" cy="2562492"/>
            </a:xfrm>
            <a:custGeom>
              <a:avLst/>
              <a:gdLst>
                <a:gd name="connsiteX0" fmla="*/ 213563 w 1224136"/>
                <a:gd name="connsiteY0" fmla="*/ 2562492 h 2562492"/>
                <a:gd name="connsiteX1" fmla="*/ 1010573 w 1224136"/>
                <a:gd name="connsiteY1" fmla="*/ 2562492 h 2562492"/>
                <a:gd name="connsiteX2" fmla="*/ 1224136 w 1224136"/>
                <a:gd name="connsiteY2" fmla="*/ 2348929 h 2562492"/>
                <a:gd name="connsiteX3" fmla="*/ 1224136 w 1224136"/>
                <a:gd name="connsiteY3" fmla="*/ 399791 h 2562492"/>
                <a:gd name="connsiteX4" fmla="*/ 1010573 w 1224136"/>
                <a:gd name="connsiteY4" fmla="*/ 186228 h 2562492"/>
                <a:gd name="connsiteX5" fmla="*/ 720080 w 1224136"/>
                <a:gd name="connsiteY5" fmla="*/ 186228 h 2562492"/>
                <a:gd name="connsiteX6" fmla="*/ 612068 w 1224136"/>
                <a:gd name="connsiteY6" fmla="*/ 0 h 2562492"/>
                <a:gd name="connsiteX7" fmla="*/ 504056 w 1224136"/>
                <a:gd name="connsiteY7" fmla="*/ 186228 h 2562492"/>
                <a:gd name="connsiteX8" fmla="*/ 213563 w 1224136"/>
                <a:gd name="connsiteY8" fmla="*/ 186228 h 2562492"/>
                <a:gd name="connsiteX9" fmla="*/ 0 w 1224136"/>
                <a:gd name="connsiteY9" fmla="*/ 399791 h 2562492"/>
                <a:gd name="connsiteX10" fmla="*/ 0 w 1224136"/>
                <a:gd name="connsiteY10" fmla="*/ 2348929 h 2562492"/>
                <a:gd name="connsiteX11" fmla="*/ 213563 w 1224136"/>
                <a:gd name="connsiteY11" fmla="*/ 2562492 h 256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4136" h="2562492">
                  <a:moveTo>
                    <a:pt x="213563" y="2562492"/>
                  </a:moveTo>
                  <a:lnTo>
                    <a:pt x="1010573" y="2562492"/>
                  </a:lnTo>
                  <a:cubicBezTo>
                    <a:pt x="1128521" y="2562492"/>
                    <a:pt x="1224136" y="2466877"/>
                    <a:pt x="1224136" y="2348929"/>
                  </a:cubicBezTo>
                  <a:lnTo>
                    <a:pt x="1224136" y="399791"/>
                  </a:lnTo>
                  <a:cubicBezTo>
                    <a:pt x="1224136" y="281843"/>
                    <a:pt x="1128521" y="186228"/>
                    <a:pt x="1010573" y="186228"/>
                  </a:cubicBezTo>
                  <a:lnTo>
                    <a:pt x="720080" y="186228"/>
                  </a:lnTo>
                  <a:lnTo>
                    <a:pt x="612068" y="0"/>
                  </a:lnTo>
                  <a:lnTo>
                    <a:pt x="504056" y="186228"/>
                  </a:lnTo>
                  <a:lnTo>
                    <a:pt x="213563" y="186228"/>
                  </a:lnTo>
                  <a:cubicBezTo>
                    <a:pt x="95615" y="186228"/>
                    <a:pt x="0" y="281843"/>
                    <a:pt x="0" y="399791"/>
                  </a:cubicBezTo>
                  <a:lnTo>
                    <a:pt x="0" y="2348929"/>
                  </a:lnTo>
                  <a:cubicBezTo>
                    <a:pt x="0" y="2466877"/>
                    <a:pt x="95615" y="2562492"/>
                    <a:pt x="213563" y="2562492"/>
                  </a:cubicBezTo>
                  <a:close/>
                </a:path>
              </a:pathLst>
            </a:custGeom>
            <a:gradFill flip="none" rotWithShape="1">
              <a:gsLst>
                <a:gs pos="45000">
                  <a:schemeClr val="bg1"/>
                </a:gs>
                <a:gs pos="100000">
                  <a:schemeClr val="bg1">
                    <a:lumMod val="85000"/>
                  </a:schemeClr>
                </a:gs>
              </a:gsLst>
              <a:lin ang="2400000" scaled="0"/>
              <a:tileRect/>
            </a:gradFill>
            <a:ln w="6350">
              <a:gradFill>
                <a:gsLst>
                  <a:gs pos="0">
                    <a:schemeClr val="bg1">
                      <a:lumMod val="85000"/>
                    </a:schemeClr>
                  </a:gs>
                  <a:gs pos="100000">
                    <a:schemeClr val="bg1"/>
                  </a:gs>
                </a:gsLst>
                <a:lin ang="1200000" scaled="0"/>
              </a:gradFill>
            </a:ln>
            <a:effectLst>
              <a:outerShdw blurRad="2667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 name="圆角矩形 5"/>
            <p:cNvSpPr/>
            <p:nvPr/>
          </p:nvSpPr>
          <p:spPr>
            <a:xfrm>
              <a:off x="1259632" y="1216298"/>
              <a:ext cx="936104" cy="2088232"/>
            </a:xfrm>
            <a:prstGeom prst="roundRect">
              <a:avLst>
                <a:gd name="adj" fmla="val 14632"/>
              </a:avLst>
            </a:prstGeom>
            <a:solidFill>
              <a:srgbClr val="CC1C27"/>
            </a:solidFill>
            <a:ln>
              <a:noFill/>
            </a:ln>
            <a:effectLst>
              <a:innerShdw blurRad="63500" dist="50800" dir="18900000">
                <a:prstClr val="black">
                  <a:alpha val="3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矩形 6"/>
            <p:cNvSpPr/>
            <p:nvPr/>
          </p:nvSpPr>
          <p:spPr>
            <a:xfrm>
              <a:off x="1257002" y="1851670"/>
              <a:ext cx="938733"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accent1"/>
                  </a:solidFill>
                  <a:latin typeface="字魂59号-创粗黑" panose="00000500000000000000" pitchFamily="2" charset="-122"/>
                  <a:ea typeface="字魂59号-创粗黑" panose="00000500000000000000" pitchFamily="2" charset="-122"/>
                  <a:sym typeface="字魂59号-创粗黑" panose="00000500000000000000" pitchFamily="2" charset="-122"/>
                </a:rPr>
                <a:t>第一阶段</a:t>
              </a:r>
            </a:p>
          </p:txBody>
        </p:sp>
        <p:sp>
          <p:nvSpPr>
            <p:cNvPr id="8" name="文本框 16"/>
            <p:cNvSpPr txBox="1"/>
            <p:nvPr/>
          </p:nvSpPr>
          <p:spPr>
            <a:xfrm>
              <a:off x="1368152" y="1253361"/>
              <a:ext cx="683569" cy="593403"/>
            </a:xfrm>
            <a:prstGeom prst="rect">
              <a:avLst/>
            </a:prstGeom>
            <a:noFill/>
          </p:spPr>
          <p:txBody>
            <a:bodyPr wrap="square" rtlCol="0">
              <a:spAutoFit/>
            </a:bodyPr>
            <a:lstStyle/>
            <a:p>
              <a:pPr algn="ctr"/>
              <a:r>
                <a:rPr lang="zh-CN" altLang="en-US"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添加标题</a:t>
              </a:r>
            </a:p>
          </p:txBody>
        </p:sp>
        <p:sp>
          <p:nvSpPr>
            <p:cNvPr id="9" name="文本框 17"/>
            <p:cNvSpPr txBox="1"/>
            <p:nvPr/>
          </p:nvSpPr>
          <p:spPr>
            <a:xfrm>
              <a:off x="1257000" y="2214035"/>
              <a:ext cx="938732" cy="1102034"/>
            </a:xfrm>
            <a:prstGeom prst="rect">
              <a:avLst/>
            </a:prstGeom>
            <a:noFill/>
          </p:spPr>
          <p:txBody>
            <a:bodyPr wrap="square" rtlCol="0">
              <a:spAutoFit/>
            </a:bodyPr>
            <a:lstStyle/>
            <a:p>
              <a:pPr>
                <a:lnSpc>
                  <a:spcPct val="150000"/>
                </a:lnSpc>
              </a:pPr>
              <a:r>
                <a:rPr lang="zh-CN" altLang="en-US" sz="12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a:t>
              </a:r>
            </a:p>
          </p:txBody>
        </p:sp>
      </p:grpSp>
      <p:sp>
        <p:nvSpPr>
          <p:cNvPr id="10" name="椭圆 9"/>
          <p:cNvSpPr/>
          <p:nvPr/>
        </p:nvSpPr>
        <p:spPr>
          <a:xfrm>
            <a:off x="3655339" y="4424690"/>
            <a:ext cx="235292" cy="235292"/>
          </a:xfrm>
          <a:prstGeom prst="ellipse">
            <a:avLst/>
          </a:prstGeom>
          <a:solidFill>
            <a:schemeClr val="bg1"/>
          </a:solidFill>
          <a:ln w="38100">
            <a:solidFill>
              <a:schemeClr val="tx1">
                <a:lumMod val="50000"/>
                <a:lumOff val="50000"/>
              </a:schemeClr>
            </a:solidFill>
          </a:ln>
          <a:effectLst>
            <a:outerShdw blurRad="50800" dist="381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1" name="组合 10"/>
          <p:cNvGrpSpPr/>
          <p:nvPr/>
        </p:nvGrpSpPr>
        <p:grpSpPr>
          <a:xfrm>
            <a:off x="3085575" y="1491632"/>
            <a:ext cx="1333322" cy="2791051"/>
            <a:chOff x="1115616" y="1077584"/>
            <a:chExt cx="1224136" cy="2562492"/>
          </a:xfrm>
        </p:grpSpPr>
        <p:sp>
          <p:nvSpPr>
            <p:cNvPr id="12" name="任意多边形 11"/>
            <p:cNvSpPr/>
            <p:nvPr/>
          </p:nvSpPr>
          <p:spPr>
            <a:xfrm flipV="1">
              <a:off x="1115616" y="1077584"/>
              <a:ext cx="1224136" cy="2562492"/>
            </a:xfrm>
            <a:custGeom>
              <a:avLst/>
              <a:gdLst>
                <a:gd name="connsiteX0" fmla="*/ 213563 w 1224136"/>
                <a:gd name="connsiteY0" fmla="*/ 2562492 h 2562492"/>
                <a:gd name="connsiteX1" fmla="*/ 1010573 w 1224136"/>
                <a:gd name="connsiteY1" fmla="*/ 2562492 h 2562492"/>
                <a:gd name="connsiteX2" fmla="*/ 1224136 w 1224136"/>
                <a:gd name="connsiteY2" fmla="*/ 2348929 h 2562492"/>
                <a:gd name="connsiteX3" fmla="*/ 1224136 w 1224136"/>
                <a:gd name="connsiteY3" fmla="*/ 399791 h 2562492"/>
                <a:gd name="connsiteX4" fmla="*/ 1010573 w 1224136"/>
                <a:gd name="connsiteY4" fmla="*/ 186228 h 2562492"/>
                <a:gd name="connsiteX5" fmla="*/ 720080 w 1224136"/>
                <a:gd name="connsiteY5" fmla="*/ 186228 h 2562492"/>
                <a:gd name="connsiteX6" fmla="*/ 612068 w 1224136"/>
                <a:gd name="connsiteY6" fmla="*/ 0 h 2562492"/>
                <a:gd name="connsiteX7" fmla="*/ 504056 w 1224136"/>
                <a:gd name="connsiteY7" fmla="*/ 186228 h 2562492"/>
                <a:gd name="connsiteX8" fmla="*/ 213563 w 1224136"/>
                <a:gd name="connsiteY8" fmla="*/ 186228 h 2562492"/>
                <a:gd name="connsiteX9" fmla="*/ 0 w 1224136"/>
                <a:gd name="connsiteY9" fmla="*/ 399791 h 2562492"/>
                <a:gd name="connsiteX10" fmla="*/ 0 w 1224136"/>
                <a:gd name="connsiteY10" fmla="*/ 2348929 h 2562492"/>
                <a:gd name="connsiteX11" fmla="*/ 213563 w 1224136"/>
                <a:gd name="connsiteY11" fmla="*/ 2562492 h 256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4136" h="2562492">
                  <a:moveTo>
                    <a:pt x="213563" y="2562492"/>
                  </a:moveTo>
                  <a:lnTo>
                    <a:pt x="1010573" y="2562492"/>
                  </a:lnTo>
                  <a:cubicBezTo>
                    <a:pt x="1128521" y="2562492"/>
                    <a:pt x="1224136" y="2466877"/>
                    <a:pt x="1224136" y="2348929"/>
                  </a:cubicBezTo>
                  <a:lnTo>
                    <a:pt x="1224136" y="399791"/>
                  </a:lnTo>
                  <a:cubicBezTo>
                    <a:pt x="1224136" y="281843"/>
                    <a:pt x="1128521" y="186228"/>
                    <a:pt x="1010573" y="186228"/>
                  </a:cubicBezTo>
                  <a:lnTo>
                    <a:pt x="720080" y="186228"/>
                  </a:lnTo>
                  <a:lnTo>
                    <a:pt x="612068" y="0"/>
                  </a:lnTo>
                  <a:lnTo>
                    <a:pt x="504056" y="186228"/>
                  </a:lnTo>
                  <a:lnTo>
                    <a:pt x="213563" y="186228"/>
                  </a:lnTo>
                  <a:cubicBezTo>
                    <a:pt x="95615" y="186228"/>
                    <a:pt x="0" y="281843"/>
                    <a:pt x="0" y="399791"/>
                  </a:cubicBezTo>
                  <a:lnTo>
                    <a:pt x="0" y="2348929"/>
                  </a:lnTo>
                  <a:cubicBezTo>
                    <a:pt x="0" y="2466877"/>
                    <a:pt x="95615" y="2562492"/>
                    <a:pt x="213563" y="2562492"/>
                  </a:cubicBezTo>
                  <a:close/>
                </a:path>
              </a:pathLst>
            </a:custGeom>
            <a:gradFill flip="none" rotWithShape="1">
              <a:gsLst>
                <a:gs pos="45000">
                  <a:schemeClr val="bg1"/>
                </a:gs>
                <a:gs pos="100000">
                  <a:schemeClr val="bg1">
                    <a:lumMod val="85000"/>
                  </a:schemeClr>
                </a:gs>
              </a:gsLst>
              <a:lin ang="2400000" scaled="0"/>
              <a:tileRect/>
            </a:gradFill>
            <a:ln w="6350">
              <a:gradFill>
                <a:gsLst>
                  <a:gs pos="0">
                    <a:schemeClr val="bg1">
                      <a:lumMod val="85000"/>
                    </a:schemeClr>
                  </a:gs>
                  <a:gs pos="100000">
                    <a:schemeClr val="bg1"/>
                  </a:gs>
                </a:gsLst>
                <a:lin ang="1200000" scaled="0"/>
              </a:gradFill>
            </a:ln>
            <a:effectLst>
              <a:outerShdw blurRad="2667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圆角矩形 12"/>
            <p:cNvSpPr/>
            <p:nvPr/>
          </p:nvSpPr>
          <p:spPr>
            <a:xfrm>
              <a:off x="1259632" y="1216298"/>
              <a:ext cx="936104" cy="2088232"/>
            </a:xfrm>
            <a:prstGeom prst="roundRect">
              <a:avLst>
                <a:gd name="adj" fmla="val 14632"/>
              </a:avLst>
            </a:prstGeom>
            <a:solidFill>
              <a:schemeClr val="tx1">
                <a:lumMod val="50000"/>
                <a:lumOff val="50000"/>
              </a:schemeClr>
            </a:solidFill>
            <a:ln>
              <a:noFill/>
            </a:ln>
            <a:effectLst>
              <a:innerShdw blurRad="63500" dist="50800" dir="18900000">
                <a:prstClr val="black">
                  <a:alpha val="3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矩形 13"/>
            <p:cNvSpPr/>
            <p:nvPr/>
          </p:nvSpPr>
          <p:spPr>
            <a:xfrm>
              <a:off x="1257002" y="1851670"/>
              <a:ext cx="938733"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accent3"/>
                  </a:solidFill>
                  <a:latin typeface="字魂59号-创粗黑" panose="00000500000000000000" pitchFamily="2" charset="-122"/>
                  <a:ea typeface="字魂59号-创粗黑" panose="00000500000000000000" pitchFamily="2" charset="-122"/>
                  <a:sym typeface="字魂59号-创粗黑" panose="00000500000000000000" pitchFamily="2" charset="-122"/>
                </a:rPr>
                <a:t>第二阶段</a:t>
              </a:r>
              <a:endParaRPr lang="zh-CN" altLang="en-US" sz="1400" b="1" dirty="0">
                <a:solidFill>
                  <a:schemeClr val="accent3"/>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文本框 24"/>
            <p:cNvSpPr txBox="1"/>
            <p:nvPr/>
          </p:nvSpPr>
          <p:spPr>
            <a:xfrm>
              <a:off x="1368152" y="1253361"/>
              <a:ext cx="683569" cy="593403"/>
            </a:xfrm>
            <a:prstGeom prst="rect">
              <a:avLst/>
            </a:prstGeom>
            <a:noFill/>
          </p:spPr>
          <p:txBody>
            <a:bodyPr wrap="square" rtlCol="0">
              <a:spAutoFit/>
            </a:bodyPr>
            <a:lstStyle/>
            <a:p>
              <a:pPr algn="ctr"/>
              <a:r>
                <a:rPr lang="zh-CN" altLang="en-US"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添加标题</a:t>
              </a:r>
            </a:p>
          </p:txBody>
        </p:sp>
        <p:sp>
          <p:nvSpPr>
            <p:cNvPr id="16" name="文本框 25"/>
            <p:cNvSpPr txBox="1"/>
            <p:nvPr/>
          </p:nvSpPr>
          <p:spPr>
            <a:xfrm>
              <a:off x="1257000" y="2214035"/>
              <a:ext cx="938732" cy="1102034"/>
            </a:xfrm>
            <a:prstGeom prst="rect">
              <a:avLst/>
            </a:prstGeom>
            <a:noFill/>
          </p:spPr>
          <p:txBody>
            <a:bodyPr wrap="square" rtlCol="0">
              <a:spAutoFit/>
            </a:bodyPr>
            <a:lstStyle/>
            <a:p>
              <a:pPr>
                <a:lnSpc>
                  <a:spcPct val="150000"/>
                </a:lnSpc>
              </a:pPr>
              <a:r>
                <a:rPr lang="zh-CN" altLang="en-US" sz="12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a:t>
              </a:r>
            </a:p>
          </p:txBody>
        </p:sp>
      </p:grpSp>
      <p:sp>
        <p:nvSpPr>
          <p:cNvPr id="17" name="椭圆 16"/>
          <p:cNvSpPr/>
          <p:nvPr/>
        </p:nvSpPr>
        <p:spPr>
          <a:xfrm>
            <a:off x="5413893" y="4424690"/>
            <a:ext cx="235292" cy="235292"/>
          </a:xfrm>
          <a:prstGeom prst="ellipse">
            <a:avLst/>
          </a:prstGeom>
          <a:solidFill>
            <a:schemeClr val="bg1"/>
          </a:solidFill>
          <a:ln w="38100">
            <a:solidFill>
              <a:srgbClr val="E43844"/>
            </a:solidFill>
          </a:ln>
          <a:effectLst>
            <a:outerShdw blurRad="50800" dist="381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8" name="组合 17"/>
          <p:cNvGrpSpPr/>
          <p:nvPr/>
        </p:nvGrpSpPr>
        <p:grpSpPr>
          <a:xfrm>
            <a:off x="4844129" y="1491632"/>
            <a:ext cx="1333322" cy="2791051"/>
            <a:chOff x="1115616" y="1077584"/>
            <a:chExt cx="1224136" cy="2562492"/>
          </a:xfrm>
        </p:grpSpPr>
        <p:sp>
          <p:nvSpPr>
            <p:cNvPr id="19" name="任意多边形 18"/>
            <p:cNvSpPr/>
            <p:nvPr/>
          </p:nvSpPr>
          <p:spPr>
            <a:xfrm flipV="1">
              <a:off x="1115616" y="1077584"/>
              <a:ext cx="1224136" cy="2562492"/>
            </a:xfrm>
            <a:custGeom>
              <a:avLst/>
              <a:gdLst>
                <a:gd name="connsiteX0" fmla="*/ 213563 w 1224136"/>
                <a:gd name="connsiteY0" fmla="*/ 2562492 h 2562492"/>
                <a:gd name="connsiteX1" fmla="*/ 1010573 w 1224136"/>
                <a:gd name="connsiteY1" fmla="*/ 2562492 h 2562492"/>
                <a:gd name="connsiteX2" fmla="*/ 1224136 w 1224136"/>
                <a:gd name="connsiteY2" fmla="*/ 2348929 h 2562492"/>
                <a:gd name="connsiteX3" fmla="*/ 1224136 w 1224136"/>
                <a:gd name="connsiteY3" fmla="*/ 399791 h 2562492"/>
                <a:gd name="connsiteX4" fmla="*/ 1010573 w 1224136"/>
                <a:gd name="connsiteY4" fmla="*/ 186228 h 2562492"/>
                <a:gd name="connsiteX5" fmla="*/ 720080 w 1224136"/>
                <a:gd name="connsiteY5" fmla="*/ 186228 h 2562492"/>
                <a:gd name="connsiteX6" fmla="*/ 612068 w 1224136"/>
                <a:gd name="connsiteY6" fmla="*/ 0 h 2562492"/>
                <a:gd name="connsiteX7" fmla="*/ 504056 w 1224136"/>
                <a:gd name="connsiteY7" fmla="*/ 186228 h 2562492"/>
                <a:gd name="connsiteX8" fmla="*/ 213563 w 1224136"/>
                <a:gd name="connsiteY8" fmla="*/ 186228 h 2562492"/>
                <a:gd name="connsiteX9" fmla="*/ 0 w 1224136"/>
                <a:gd name="connsiteY9" fmla="*/ 399791 h 2562492"/>
                <a:gd name="connsiteX10" fmla="*/ 0 w 1224136"/>
                <a:gd name="connsiteY10" fmla="*/ 2348929 h 2562492"/>
                <a:gd name="connsiteX11" fmla="*/ 213563 w 1224136"/>
                <a:gd name="connsiteY11" fmla="*/ 2562492 h 256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4136" h="2562492">
                  <a:moveTo>
                    <a:pt x="213563" y="2562492"/>
                  </a:moveTo>
                  <a:lnTo>
                    <a:pt x="1010573" y="2562492"/>
                  </a:lnTo>
                  <a:cubicBezTo>
                    <a:pt x="1128521" y="2562492"/>
                    <a:pt x="1224136" y="2466877"/>
                    <a:pt x="1224136" y="2348929"/>
                  </a:cubicBezTo>
                  <a:lnTo>
                    <a:pt x="1224136" y="399791"/>
                  </a:lnTo>
                  <a:cubicBezTo>
                    <a:pt x="1224136" y="281843"/>
                    <a:pt x="1128521" y="186228"/>
                    <a:pt x="1010573" y="186228"/>
                  </a:cubicBezTo>
                  <a:lnTo>
                    <a:pt x="720080" y="186228"/>
                  </a:lnTo>
                  <a:lnTo>
                    <a:pt x="612068" y="0"/>
                  </a:lnTo>
                  <a:lnTo>
                    <a:pt x="504056" y="186228"/>
                  </a:lnTo>
                  <a:lnTo>
                    <a:pt x="213563" y="186228"/>
                  </a:lnTo>
                  <a:cubicBezTo>
                    <a:pt x="95615" y="186228"/>
                    <a:pt x="0" y="281843"/>
                    <a:pt x="0" y="399791"/>
                  </a:cubicBezTo>
                  <a:lnTo>
                    <a:pt x="0" y="2348929"/>
                  </a:lnTo>
                  <a:cubicBezTo>
                    <a:pt x="0" y="2466877"/>
                    <a:pt x="95615" y="2562492"/>
                    <a:pt x="213563" y="2562492"/>
                  </a:cubicBezTo>
                  <a:close/>
                </a:path>
              </a:pathLst>
            </a:custGeom>
            <a:gradFill flip="none" rotWithShape="1">
              <a:gsLst>
                <a:gs pos="45000">
                  <a:schemeClr val="bg1"/>
                </a:gs>
                <a:gs pos="100000">
                  <a:schemeClr val="bg1">
                    <a:lumMod val="85000"/>
                  </a:schemeClr>
                </a:gs>
              </a:gsLst>
              <a:lin ang="2400000" scaled="0"/>
              <a:tileRect/>
            </a:gradFill>
            <a:ln w="6350">
              <a:gradFill>
                <a:gsLst>
                  <a:gs pos="0">
                    <a:schemeClr val="bg1">
                      <a:lumMod val="85000"/>
                    </a:schemeClr>
                  </a:gs>
                  <a:gs pos="100000">
                    <a:schemeClr val="bg1"/>
                  </a:gs>
                </a:gsLst>
                <a:lin ang="1200000" scaled="0"/>
              </a:gradFill>
            </a:ln>
            <a:effectLst>
              <a:outerShdw blurRad="2667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0" name="圆角矩形 19"/>
            <p:cNvSpPr/>
            <p:nvPr/>
          </p:nvSpPr>
          <p:spPr>
            <a:xfrm>
              <a:off x="1259632" y="1216298"/>
              <a:ext cx="936104" cy="2088232"/>
            </a:xfrm>
            <a:prstGeom prst="roundRect">
              <a:avLst>
                <a:gd name="adj" fmla="val 14632"/>
              </a:avLst>
            </a:prstGeom>
            <a:solidFill>
              <a:srgbClr val="E43844"/>
            </a:solidFill>
            <a:ln>
              <a:noFill/>
            </a:ln>
            <a:effectLst>
              <a:innerShdw blurRad="63500" dist="50800" dir="18900000">
                <a:prstClr val="black">
                  <a:alpha val="3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矩形 20"/>
            <p:cNvSpPr/>
            <p:nvPr/>
          </p:nvSpPr>
          <p:spPr>
            <a:xfrm>
              <a:off x="1257002" y="1851670"/>
              <a:ext cx="938733"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accent4"/>
                  </a:solidFill>
                  <a:latin typeface="字魂59号-创粗黑" panose="00000500000000000000" pitchFamily="2" charset="-122"/>
                  <a:ea typeface="字魂59号-创粗黑" panose="00000500000000000000" pitchFamily="2" charset="-122"/>
                  <a:sym typeface="字魂59号-创粗黑" panose="00000500000000000000" pitchFamily="2" charset="-122"/>
                </a:rPr>
                <a:t>第三阶段</a:t>
              </a:r>
              <a:endParaRPr lang="zh-CN" altLang="en-US" sz="1400" b="1" dirty="0">
                <a:solidFill>
                  <a:schemeClr val="accent4"/>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2" name="文本框 31"/>
            <p:cNvSpPr txBox="1"/>
            <p:nvPr/>
          </p:nvSpPr>
          <p:spPr>
            <a:xfrm>
              <a:off x="1368152" y="1253361"/>
              <a:ext cx="683569" cy="593403"/>
            </a:xfrm>
            <a:prstGeom prst="rect">
              <a:avLst/>
            </a:prstGeom>
            <a:noFill/>
          </p:spPr>
          <p:txBody>
            <a:bodyPr wrap="square" rtlCol="0">
              <a:spAutoFit/>
            </a:bodyPr>
            <a:lstStyle/>
            <a:p>
              <a:pPr algn="ctr"/>
              <a:r>
                <a:rPr lang="zh-CN" altLang="en-US"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添加标题</a:t>
              </a:r>
            </a:p>
          </p:txBody>
        </p:sp>
        <p:sp>
          <p:nvSpPr>
            <p:cNvPr id="23" name="文本框 32"/>
            <p:cNvSpPr txBox="1"/>
            <p:nvPr/>
          </p:nvSpPr>
          <p:spPr>
            <a:xfrm>
              <a:off x="1257000" y="2214035"/>
              <a:ext cx="938732" cy="1102034"/>
            </a:xfrm>
            <a:prstGeom prst="rect">
              <a:avLst/>
            </a:prstGeom>
            <a:noFill/>
          </p:spPr>
          <p:txBody>
            <a:bodyPr wrap="square" rtlCol="0">
              <a:spAutoFit/>
            </a:bodyPr>
            <a:lstStyle/>
            <a:p>
              <a:pPr>
                <a:lnSpc>
                  <a:spcPct val="150000"/>
                </a:lnSpc>
              </a:pPr>
              <a:r>
                <a:rPr lang="zh-CN" altLang="en-US" sz="12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a:t>
              </a:r>
            </a:p>
          </p:txBody>
        </p:sp>
      </p:grpSp>
      <p:sp>
        <p:nvSpPr>
          <p:cNvPr id="24" name="椭圆 23"/>
          <p:cNvSpPr/>
          <p:nvPr/>
        </p:nvSpPr>
        <p:spPr>
          <a:xfrm>
            <a:off x="7172448" y="4424690"/>
            <a:ext cx="235292" cy="235292"/>
          </a:xfrm>
          <a:prstGeom prst="ellipse">
            <a:avLst/>
          </a:prstGeom>
          <a:solidFill>
            <a:schemeClr val="bg1"/>
          </a:solidFill>
          <a:ln w="38100">
            <a:solidFill>
              <a:schemeClr val="bg1">
                <a:lumMod val="65000"/>
              </a:schemeClr>
            </a:solidFill>
          </a:ln>
          <a:effectLst>
            <a:outerShdw blurRad="50800" dist="381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5" name="组合 24"/>
          <p:cNvGrpSpPr/>
          <p:nvPr/>
        </p:nvGrpSpPr>
        <p:grpSpPr>
          <a:xfrm>
            <a:off x="6602682" y="1491632"/>
            <a:ext cx="1333322" cy="2791051"/>
            <a:chOff x="1115616" y="1077584"/>
            <a:chExt cx="1224136" cy="2562492"/>
          </a:xfrm>
        </p:grpSpPr>
        <p:sp>
          <p:nvSpPr>
            <p:cNvPr id="26" name="任意多边形 25"/>
            <p:cNvSpPr/>
            <p:nvPr/>
          </p:nvSpPr>
          <p:spPr>
            <a:xfrm flipV="1">
              <a:off x="1115616" y="1077584"/>
              <a:ext cx="1224136" cy="2562492"/>
            </a:xfrm>
            <a:custGeom>
              <a:avLst/>
              <a:gdLst>
                <a:gd name="connsiteX0" fmla="*/ 213563 w 1224136"/>
                <a:gd name="connsiteY0" fmla="*/ 2562492 h 2562492"/>
                <a:gd name="connsiteX1" fmla="*/ 1010573 w 1224136"/>
                <a:gd name="connsiteY1" fmla="*/ 2562492 h 2562492"/>
                <a:gd name="connsiteX2" fmla="*/ 1224136 w 1224136"/>
                <a:gd name="connsiteY2" fmla="*/ 2348929 h 2562492"/>
                <a:gd name="connsiteX3" fmla="*/ 1224136 w 1224136"/>
                <a:gd name="connsiteY3" fmla="*/ 399791 h 2562492"/>
                <a:gd name="connsiteX4" fmla="*/ 1010573 w 1224136"/>
                <a:gd name="connsiteY4" fmla="*/ 186228 h 2562492"/>
                <a:gd name="connsiteX5" fmla="*/ 720080 w 1224136"/>
                <a:gd name="connsiteY5" fmla="*/ 186228 h 2562492"/>
                <a:gd name="connsiteX6" fmla="*/ 612068 w 1224136"/>
                <a:gd name="connsiteY6" fmla="*/ 0 h 2562492"/>
                <a:gd name="connsiteX7" fmla="*/ 504056 w 1224136"/>
                <a:gd name="connsiteY7" fmla="*/ 186228 h 2562492"/>
                <a:gd name="connsiteX8" fmla="*/ 213563 w 1224136"/>
                <a:gd name="connsiteY8" fmla="*/ 186228 h 2562492"/>
                <a:gd name="connsiteX9" fmla="*/ 0 w 1224136"/>
                <a:gd name="connsiteY9" fmla="*/ 399791 h 2562492"/>
                <a:gd name="connsiteX10" fmla="*/ 0 w 1224136"/>
                <a:gd name="connsiteY10" fmla="*/ 2348929 h 2562492"/>
                <a:gd name="connsiteX11" fmla="*/ 213563 w 1224136"/>
                <a:gd name="connsiteY11" fmla="*/ 2562492 h 256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4136" h="2562492">
                  <a:moveTo>
                    <a:pt x="213563" y="2562492"/>
                  </a:moveTo>
                  <a:lnTo>
                    <a:pt x="1010573" y="2562492"/>
                  </a:lnTo>
                  <a:cubicBezTo>
                    <a:pt x="1128521" y="2562492"/>
                    <a:pt x="1224136" y="2466877"/>
                    <a:pt x="1224136" y="2348929"/>
                  </a:cubicBezTo>
                  <a:lnTo>
                    <a:pt x="1224136" y="399791"/>
                  </a:lnTo>
                  <a:cubicBezTo>
                    <a:pt x="1224136" y="281843"/>
                    <a:pt x="1128521" y="186228"/>
                    <a:pt x="1010573" y="186228"/>
                  </a:cubicBezTo>
                  <a:lnTo>
                    <a:pt x="720080" y="186228"/>
                  </a:lnTo>
                  <a:lnTo>
                    <a:pt x="612068" y="0"/>
                  </a:lnTo>
                  <a:lnTo>
                    <a:pt x="504056" y="186228"/>
                  </a:lnTo>
                  <a:lnTo>
                    <a:pt x="213563" y="186228"/>
                  </a:lnTo>
                  <a:cubicBezTo>
                    <a:pt x="95615" y="186228"/>
                    <a:pt x="0" y="281843"/>
                    <a:pt x="0" y="399791"/>
                  </a:cubicBezTo>
                  <a:lnTo>
                    <a:pt x="0" y="2348929"/>
                  </a:lnTo>
                  <a:cubicBezTo>
                    <a:pt x="0" y="2466877"/>
                    <a:pt x="95615" y="2562492"/>
                    <a:pt x="213563" y="2562492"/>
                  </a:cubicBezTo>
                  <a:close/>
                </a:path>
              </a:pathLst>
            </a:custGeom>
            <a:gradFill flip="none" rotWithShape="1">
              <a:gsLst>
                <a:gs pos="45000">
                  <a:schemeClr val="bg1"/>
                </a:gs>
                <a:gs pos="100000">
                  <a:schemeClr val="bg1">
                    <a:lumMod val="85000"/>
                  </a:schemeClr>
                </a:gs>
              </a:gsLst>
              <a:lin ang="2400000" scaled="0"/>
              <a:tileRect/>
            </a:gradFill>
            <a:ln w="6350">
              <a:gradFill>
                <a:gsLst>
                  <a:gs pos="0">
                    <a:schemeClr val="bg1">
                      <a:lumMod val="85000"/>
                    </a:schemeClr>
                  </a:gs>
                  <a:gs pos="100000">
                    <a:schemeClr val="bg1"/>
                  </a:gs>
                </a:gsLst>
                <a:lin ang="1200000" scaled="0"/>
              </a:gradFill>
            </a:ln>
            <a:effectLst>
              <a:outerShdw blurRad="2667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7" name="圆角矩形 26"/>
            <p:cNvSpPr/>
            <p:nvPr/>
          </p:nvSpPr>
          <p:spPr>
            <a:xfrm>
              <a:off x="1259632" y="1216298"/>
              <a:ext cx="936104" cy="2088232"/>
            </a:xfrm>
            <a:prstGeom prst="roundRect">
              <a:avLst>
                <a:gd name="adj" fmla="val 14632"/>
              </a:avLst>
            </a:prstGeom>
            <a:solidFill>
              <a:schemeClr val="bg1">
                <a:lumMod val="65000"/>
              </a:schemeClr>
            </a:solidFill>
            <a:ln>
              <a:noFill/>
            </a:ln>
            <a:effectLst>
              <a:innerShdw blurRad="63500" dist="50800" dir="18900000">
                <a:prstClr val="black">
                  <a:alpha val="3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8" name="矩形 27"/>
            <p:cNvSpPr/>
            <p:nvPr/>
          </p:nvSpPr>
          <p:spPr>
            <a:xfrm>
              <a:off x="1257002" y="1851670"/>
              <a:ext cx="938733"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accent5"/>
                  </a:solidFill>
                  <a:latin typeface="字魂59号-创粗黑" panose="00000500000000000000" pitchFamily="2" charset="-122"/>
                  <a:ea typeface="字魂59号-创粗黑" panose="00000500000000000000" pitchFamily="2" charset="-122"/>
                  <a:sym typeface="字魂59号-创粗黑" panose="00000500000000000000" pitchFamily="2" charset="-122"/>
                </a:rPr>
                <a:t>第四阶段</a:t>
              </a:r>
              <a:endParaRPr lang="zh-CN" altLang="en-US" sz="1400" b="1" dirty="0">
                <a:solidFill>
                  <a:schemeClr val="accent5"/>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9" name="文本框 38"/>
            <p:cNvSpPr txBox="1"/>
            <p:nvPr/>
          </p:nvSpPr>
          <p:spPr>
            <a:xfrm>
              <a:off x="1368152" y="1253361"/>
              <a:ext cx="683569" cy="593403"/>
            </a:xfrm>
            <a:prstGeom prst="rect">
              <a:avLst/>
            </a:prstGeom>
            <a:noFill/>
          </p:spPr>
          <p:txBody>
            <a:bodyPr wrap="square" rtlCol="0">
              <a:spAutoFit/>
            </a:bodyPr>
            <a:lstStyle/>
            <a:p>
              <a:pPr algn="ctr"/>
              <a:r>
                <a:rPr lang="zh-CN" altLang="en-US"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添加标题</a:t>
              </a:r>
            </a:p>
          </p:txBody>
        </p:sp>
        <p:sp>
          <p:nvSpPr>
            <p:cNvPr id="30" name="文本框 39"/>
            <p:cNvSpPr txBox="1"/>
            <p:nvPr/>
          </p:nvSpPr>
          <p:spPr>
            <a:xfrm>
              <a:off x="1257000" y="2214035"/>
              <a:ext cx="938732" cy="1102034"/>
            </a:xfrm>
            <a:prstGeom prst="rect">
              <a:avLst/>
            </a:prstGeom>
            <a:noFill/>
          </p:spPr>
          <p:txBody>
            <a:bodyPr wrap="square" rtlCol="0">
              <a:spAutoFit/>
            </a:bodyPr>
            <a:lstStyle/>
            <a:p>
              <a:pPr>
                <a:lnSpc>
                  <a:spcPct val="150000"/>
                </a:lnSpc>
              </a:pPr>
              <a:r>
                <a:rPr lang="zh-CN" altLang="en-US" sz="1200"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a:t>
              </a:r>
            </a:p>
          </p:txBody>
        </p:sp>
      </p:grpSp>
      <p:grpSp>
        <p:nvGrpSpPr>
          <p:cNvPr id="35" name="组合 34"/>
          <p:cNvGrpSpPr/>
          <p:nvPr/>
        </p:nvGrpSpPr>
        <p:grpSpPr>
          <a:xfrm>
            <a:off x="3010956" y="392346"/>
            <a:ext cx="3122088" cy="595228"/>
            <a:chOff x="2987824" y="392346"/>
            <a:chExt cx="3122088" cy="595228"/>
          </a:xfrm>
        </p:grpSpPr>
        <p:sp>
          <p:nvSpPr>
            <p:cNvPr id="36" name="文本框 35"/>
            <p:cNvSpPr txBox="1"/>
            <p:nvPr/>
          </p:nvSpPr>
          <p:spPr>
            <a:xfrm>
              <a:off x="3379317" y="392346"/>
              <a:ext cx="2339102" cy="523220"/>
            </a:xfrm>
            <a:prstGeom prst="rect">
              <a:avLst/>
            </a:prstGeom>
            <a:noFill/>
          </p:spPr>
          <p:txBody>
            <a:bodyPr wrap="none" rtlCol="0">
              <a:spAutoFit/>
              <a:scene3d>
                <a:camera prst="orthographicFront"/>
                <a:lightRig rig="threePt" dir="t"/>
              </a:scene3d>
              <a:sp3d contourW="12700"/>
            </a:bodyPr>
            <a:lstStyle/>
            <a:p>
              <a:pPr marL="0" lvl="1" algn="ctr"/>
              <a:r>
                <a:rPr lang="zh-CN" altLang="en-US"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岗位主要职责</a:t>
              </a:r>
              <a:endPar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7" name="文本框 36"/>
            <p:cNvSpPr txBox="1"/>
            <p:nvPr/>
          </p:nvSpPr>
          <p:spPr>
            <a:xfrm>
              <a:off x="2987824" y="756742"/>
              <a:ext cx="3122088" cy="230832"/>
            </a:xfrm>
            <a:prstGeom prst="rect">
              <a:avLst/>
            </a:prstGeom>
            <a:noFill/>
          </p:spPr>
          <p:txBody>
            <a:bodyPr wrap="square" rtlCol="0">
              <a:spAutoFit/>
              <a:scene3d>
                <a:camera prst="orthographicFront"/>
                <a:lightRig rig="threePt" dir="t"/>
              </a:scene3d>
              <a:sp3d contourW="12700"/>
            </a:bodyPr>
            <a:lstStyle/>
            <a:p>
              <a:pPr algn="ctr" defTabSz="685165"/>
              <a:r>
                <a:rPr lang="en-US" altLang="zh-CN" sz="900" dirty="0">
                  <a:solidFill>
                    <a:prstClr val="white">
                      <a:lumMod val="6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The user can demonstrate on a projector or computer</a:t>
              </a:r>
            </a:p>
          </p:txBody>
        </p:sp>
      </p:grpSp>
    </p:spTree>
    <p:extLst>
      <p:ext uri="{BB962C8B-B14F-4D97-AF65-F5344CB8AC3E}">
        <p14:creationId xmlns:p14="http://schemas.microsoft.com/office/powerpoint/2010/main" val="3221663974"/>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anim calcmode="lin" valueType="num">
                                      <p:cBhvr>
                                        <p:cTn id="17" dur="500" fill="hold"/>
                                        <p:tgtEl>
                                          <p:spTgt spid="4"/>
                                        </p:tgtEl>
                                        <p:attrNameLst>
                                          <p:attrName>ppt_x</p:attrName>
                                        </p:attrNameLst>
                                      </p:cBhvr>
                                      <p:tavLst>
                                        <p:tav tm="0">
                                          <p:val>
                                            <p:strVal val="#ppt_x"/>
                                          </p:val>
                                        </p:tav>
                                        <p:tav tm="100000">
                                          <p:val>
                                            <p:strVal val="#ppt_x"/>
                                          </p:val>
                                        </p:tav>
                                      </p:tavLst>
                                    </p:anim>
                                    <p:anim calcmode="lin" valueType="num">
                                      <p:cBhvr>
                                        <p:cTn id="18" dur="500" fill="hold"/>
                                        <p:tgtEl>
                                          <p:spTgt spid="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3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3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anim calcmode="lin" valueType="num">
                                      <p:cBhvr>
                                        <p:cTn id="27" dur="500" fill="hold"/>
                                        <p:tgtEl>
                                          <p:spTgt spid="11"/>
                                        </p:tgtEl>
                                        <p:attrNameLst>
                                          <p:attrName>ppt_x</p:attrName>
                                        </p:attrNameLst>
                                      </p:cBhvr>
                                      <p:tavLst>
                                        <p:tav tm="0">
                                          <p:val>
                                            <p:strVal val="#ppt_x"/>
                                          </p:val>
                                        </p:tav>
                                        <p:tav tm="100000">
                                          <p:val>
                                            <p:strVal val="#ppt_x"/>
                                          </p:val>
                                        </p:tav>
                                      </p:tavLst>
                                    </p:anim>
                                    <p:anim calcmode="lin" valueType="num">
                                      <p:cBhvr>
                                        <p:cTn id="28" dur="500" fill="hold"/>
                                        <p:tgtEl>
                                          <p:spTgt spid="11"/>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60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anim calcmode="lin" valueType="num">
                                      <p:cBhvr>
                                        <p:cTn id="32" dur="500" fill="hold"/>
                                        <p:tgtEl>
                                          <p:spTgt spid="17"/>
                                        </p:tgtEl>
                                        <p:attrNameLst>
                                          <p:attrName>ppt_x</p:attrName>
                                        </p:attrNameLst>
                                      </p:cBhvr>
                                      <p:tavLst>
                                        <p:tav tm="0">
                                          <p:val>
                                            <p:strVal val="#ppt_x"/>
                                          </p:val>
                                        </p:tav>
                                        <p:tav tm="100000">
                                          <p:val>
                                            <p:strVal val="#ppt_x"/>
                                          </p:val>
                                        </p:tav>
                                      </p:tavLst>
                                    </p:anim>
                                    <p:anim calcmode="lin" valueType="num">
                                      <p:cBhvr>
                                        <p:cTn id="33" dur="500" fill="hold"/>
                                        <p:tgtEl>
                                          <p:spTgt spid="17"/>
                                        </p:tgtEl>
                                        <p:attrNameLst>
                                          <p:attrName>ppt_y</p:attrName>
                                        </p:attrNameLst>
                                      </p:cBhvr>
                                      <p:tavLst>
                                        <p:tav tm="0">
                                          <p:val>
                                            <p:strVal val="#ppt_y+.1"/>
                                          </p:val>
                                        </p:tav>
                                        <p:tav tm="100000">
                                          <p:val>
                                            <p:strVal val="#ppt_y"/>
                                          </p:val>
                                        </p:tav>
                                      </p:tavLst>
                                    </p:anim>
                                  </p:childTnLst>
                                </p:cTn>
                              </p:par>
                              <p:par>
                                <p:cTn id="34" presetID="47" presetClass="entr" presetSubtype="0" fill="hold" nodeType="withEffect">
                                  <p:stCondLst>
                                    <p:cond delay="60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anim calcmode="lin" valueType="num">
                                      <p:cBhvr>
                                        <p:cTn id="37" dur="500" fill="hold"/>
                                        <p:tgtEl>
                                          <p:spTgt spid="18"/>
                                        </p:tgtEl>
                                        <p:attrNameLst>
                                          <p:attrName>ppt_x</p:attrName>
                                        </p:attrNameLst>
                                      </p:cBhvr>
                                      <p:tavLst>
                                        <p:tav tm="0">
                                          <p:val>
                                            <p:strVal val="#ppt_x"/>
                                          </p:val>
                                        </p:tav>
                                        <p:tav tm="100000">
                                          <p:val>
                                            <p:strVal val="#ppt_x"/>
                                          </p:val>
                                        </p:tav>
                                      </p:tavLst>
                                    </p:anim>
                                    <p:anim calcmode="lin" valueType="num">
                                      <p:cBhvr>
                                        <p:cTn id="38" dur="500" fill="hold"/>
                                        <p:tgtEl>
                                          <p:spTgt spid="1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90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anim calcmode="lin" valueType="num">
                                      <p:cBhvr>
                                        <p:cTn id="42" dur="500" fill="hold"/>
                                        <p:tgtEl>
                                          <p:spTgt spid="24"/>
                                        </p:tgtEl>
                                        <p:attrNameLst>
                                          <p:attrName>ppt_x</p:attrName>
                                        </p:attrNameLst>
                                      </p:cBhvr>
                                      <p:tavLst>
                                        <p:tav tm="0">
                                          <p:val>
                                            <p:strVal val="#ppt_x"/>
                                          </p:val>
                                        </p:tav>
                                        <p:tav tm="100000">
                                          <p:val>
                                            <p:strVal val="#ppt_x"/>
                                          </p:val>
                                        </p:tav>
                                      </p:tavLst>
                                    </p:anim>
                                    <p:anim calcmode="lin" valueType="num">
                                      <p:cBhvr>
                                        <p:cTn id="43" dur="500" fill="hold"/>
                                        <p:tgtEl>
                                          <p:spTgt spid="24"/>
                                        </p:tgtEl>
                                        <p:attrNameLst>
                                          <p:attrName>ppt_y</p:attrName>
                                        </p:attrNameLst>
                                      </p:cBhvr>
                                      <p:tavLst>
                                        <p:tav tm="0">
                                          <p:val>
                                            <p:strVal val="#ppt_y+.1"/>
                                          </p:val>
                                        </p:tav>
                                        <p:tav tm="100000">
                                          <p:val>
                                            <p:strVal val="#ppt_y"/>
                                          </p:val>
                                        </p:tav>
                                      </p:tavLst>
                                    </p:anim>
                                  </p:childTnLst>
                                </p:cTn>
                              </p:par>
                              <p:par>
                                <p:cTn id="44" presetID="47" presetClass="entr" presetSubtype="0" fill="hold" nodeType="withEffect">
                                  <p:stCondLst>
                                    <p:cond delay="90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anim calcmode="lin" valueType="num">
                                      <p:cBhvr>
                                        <p:cTn id="47" dur="500" fill="hold"/>
                                        <p:tgtEl>
                                          <p:spTgt spid="25"/>
                                        </p:tgtEl>
                                        <p:attrNameLst>
                                          <p:attrName>ppt_x</p:attrName>
                                        </p:attrNameLst>
                                      </p:cBhvr>
                                      <p:tavLst>
                                        <p:tav tm="0">
                                          <p:val>
                                            <p:strVal val="#ppt_x"/>
                                          </p:val>
                                        </p:tav>
                                        <p:tav tm="100000">
                                          <p:val>
                                            <p:strVal val="#ppt_x"/>
                                          </p:val>
                                        </p:tav>
                                      </p:tavLst>
                                    </p:anim>
                                    <p:anim calcmode="lin" valueType="num">
                                      <p:cBhvr>
                                        <p:cTn id="48"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7"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6238696" y="1497630"/>
            <a:ext cx="751180" cy="751178"/>
            <a:chOff x="304800" y="673100"/>
            <a:chExt cx="4000500" cy="4000500"/>
          </a:xfrm>
          <a:solidFill>
            <a:schemeClr val="bg1">
              <a:lumMod val="65000"/>
            </a:schemeClr>
          </a:solidFill>
          <a:effectLst>
            <a:outerShdw blurRad="444500" dist="254000" dir="8100000" algn="tr" rotWithShape="0">
              <a:prstClr val="black">
                <a:alpha val="50000"/>
              </a:prstClr>
            </a:outerShdw>
          </a:effectLst>
        </p:grpSpPr>
        <p:sp>
          <p:nvSpPr>
            <p:cNvPr id="48" name="同心圆 47"/>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9" name="椭圆 48"/>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6" name="圆角矩形 5"/>
          <p:cNvSpPr/>
          <p:nvPr/>
        </p:nvSpPr>
        <p:spPr bwMode="auto">
          <a:xfrm>
            <a:off x="1259632" y="3406167"/>
            <a:ext cx="3168650" cy="1368425"/>
          </a:xfrm>
          <a:prstGeom prst="roundRect">
            <a:avLst/>
          </a:prstGeom>
          <a:noFill/>
          <a:ln>
            <a:solidFill>
              <a:schemeClr val="tx1">
                <a:lumMod val="75000"/>
                <a:lumOff val="25000"/>
              </a:schemeClr>
            </a:solidFill>
          </a:ln>
        </p:spPr>
        <p:style>
          <a:lnRef idx="2">
            <a:schemeClr val="accent2"/>
          </a:lnRef>
          <a:fillRef idx="1">
            <a:schemeClr val="lt1"/>
          </a:fillRef>
          <a:effectRef idx="0">
            <a:schemeClr val="accent2"/>
          </a:effectRef>
          <a:fontRef idx="minor">
            <a:schemeClr val="dk1"/>
          </a:fontRef>
        </p:style>
        <p:txBody>
          <a:bodyPr lIns="91430" tIns="45716" rIns="91430" bIns="45716" anchor="ctr">
            <a:sp3d/>
          </a:bodyPr>
          <a:lstStyle/>
          <a:p>
            <a:pPr marL="0" lvl="2" algn="ctr" eaLnBrk="0" fontAlgn="ctr" hangingPunct="0">
              <a:buClr>
                <a:srgbClr val="FF0000"/>
              </a:buClr>
              <a:buSzPct val="70000"/>
              <a:buFont typeface="Wingdings" pitchFamily="2" charset="2"/>
              <a:buChar char="n"/>
              <a:tabLst>
                <a:tab pos="136509" algn="l"/>
              </a:tabLst>
              <a:defRPr/>
            </a:pPr>
            <a:endParaRPr lang="zh-CN" altLang="en-US" sz="1400" dirty="0">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矩形 87"/>
          <p:cNvSpPr>
            <a:spLocks noChangeArrowheads="1"/>
          </p:cNvSpPr>
          <p:nvPr/>
        </p:nvSpPr>
        <p:spPr bwMode="auto">
          <a:xfrm>
            <a:off x="1373708" y="3994800"/>
            <a:ext cx="2940498" cy="523212"/>
          </a:xfrm>
          <a:prstGeom prst="rect">
            <a:avLst/>
          </a:prstGeom>
          <a:noFill/>
          <a:ln w="9525">
            <a:noFill/>
            <a:miter lim="800000"/>
            <a:headEnd/>
            <a:tailEnd/>
          </a:ln>
        </p:spPr>
        <p:txBody>
          <a:bodyPr lIns="91430" tIns="45716" rIns="91430" bIns="45716">
            <a:spAutoFit/>
          </a:bodyPr>
          <a:lstStyle/>
          <a:p>
            <a:pPr algn="ctr" eaLnBrk="0" fontAlgn="ctr" hangingPunct="0">
              <a:buClr>
                <a:srgbClr val="FF0000"/>
              </a:buClr>
              <a:buSzPct val="70000"/>
            </a:pPr>
            <a:r>
              <a:rPr lang="zh-CN" altLang="en-US" sz="14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点击添加文本 点击添加文本</a:t>
            </a:r>
          </a:p>
          <a:p>
            <a:pPr algn="ctr" eaLnBrk="0" fontAlgn="ctr" hangingPunct="0">
              <a:buClr>
                <a:srgbClr val="FF0000"/>
              </a:buClr>
              <a:buSzPct val="70000"/>
            </a:pPr>
            <a:r>
              <a:rPr lang="zh-CN" altLang="en-US" sz="14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点击添加文本 点击添加文本</a:t>
            </a:r>
          </a:p>
        </p:txBody>
      </p:sp>
      <p:sp>
        <p:nvSpPr>
          <p:cNvPr id="8" name="圆角矩形 7"/>
          <p:cNvSpPr/>
          <p:nvPr/>
        </p:nvSpPr>
        <p:spPr bwMode="auto">
          <a:xfrm>
            <a:off x="1259632" y="1250343"/>
            <a:ext cx="3168650" cy="1366837"/>
          </a:xfrm>
          <a:prstGeom prst="round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lIns="91430" tIns="45716" rIns="91430" bIns="45716" anchor="ctr">
            <a:sp3d/>
          </a:bodyPr>
          <a:lstStyle/>
          <a:p>
            <a:pPr marL="0" lvl="2" algn="ctr" eaLnBrk="0" fontAlgn="ctr" hangingPunct="0">
              <a:buClr>
                <a:srgbClr val="FF0000"/>
              </a:buClr>
              <a:buSzPct val="70000"/>
              <a:buFont typeface="Wingdings" pitchFamily="2" charset="2"/>
              <a:buChar char="n"/>
              <a:tabLst>
                <a:tab pos="136509" algn="l"/>
              </a:tabLst>
              <a:defRPr/>
            </a:pPr>
            <a:endParaRPr lang="zh-CN" altLang="en-US" sz="1400" dirty="0">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 name="矩形 87"/>
          <p:cNvSpPr>
            <a:spLocks noChangeArrowheads="1"/>
          </p:cNvSpPr>
          <p:nvPr/>
        </p:nvSpPr>
        <p:spPr bwMode="auto">
          <a:xfrm>
            <a:off x="1289236" y="1497630"/>
            <a:ext cx="3109451" cy="523212"/>
          </a:xfrm>
          <a:prstGeom prst="rect">
            <a:avLst/>
          </a:prstGeom>
          <a:noFill/>
          <a:ln w="9525">
            <a:noFill/>
            <a:miter lim="800000"/>
            <a:headEnd/>
            <a:tailEnd/>
          </a:ln>
        </p:spPr>
        <p:txBody>
          <a:bodyPr lIns="91430" tIns="45716" rIns="91430" bIns="45716">
            <a:spAutoFit/>
          </a:bodyPr>
          <a:lstStyle/>
          <a:p>
            <a:pPr algn="ctr" eaLnBrk="0" fontAlgn="ctr" hangingPunct="0">
              <a:buClr>
                <a:srgbClr val="FF0000"/>
              </a:buClr>
              <a:buSzPct val="70000"/>
            </a:pPr>
            <a:r>
              <a:rPr lang="zh-CN" altLang="en-US" sz="14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点击添加文本 点击添加文本</a:t>
            </a:r>
          </a:p>
          <a:p>
            <a:pPr algn="ctr" eaLnBrk="0" fontAlgn="ctr" hangingPunct="0">
              <a:buClr>
                <a:srgbClr val="FF0000"/>
              </a:buClr>
              <a:buSzPct val="70000"/>
            </a:pPr>
            <a:r>
              <a:rPr lang="zh-CN" altLang="en-US" sz="14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点击添加文本 点击添加文本</a:t>
            </a:r>
          </a:p>
        </p:txBody>
      </p:sp>
      <p:sp>
        <p:nvSpPr>
          <p:cNvPr id="16" name="Half Frame 12"/>
          <p:cNvSpPr/>
          <p:nvPr/>
        </p:nvSpPr>
        <p:spPr>
          <a:xfrm rot="8097294">
            <a:off x="4573893" y="2646701"/>
            <a:ext cx="500039" cy="549505"/>
          </a:xfrm>
          <a:prstGeom prst="halfFrame">
            <a:avLst/>
          </a:prstGeom>
          <a:solidFill>
            <a:schemeClr val="bg1">
              <a:lumMod val="85000"/>
            </a:schemeClr>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7" name="组合 26"/>
          <p:cNvGrpSpPr/>
          <p:nvPr/>
        </p:nvGrpSpPr>
        <p:grpSpPr>
          <a:xfrm>
            <a:off x="1907704" y="2313923"/>
            <a:ext cx="1800200" cy="574060"/>
            <a:chOff x="814328" y="3219334"/>
            <a:chExt cx="1356392" cy="432536"/>
          </a:xfrm>
        </p:grpSpPr>
        <p:grpSp>
          <p:nvGrpSpPr>
            <p:cNvPr id="28" name="组合 27"/>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30" name="圆角矩形 2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5" name="圆角矩形 34"/>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29" name="TextBox 28"/>
            <p:cNvSpPr txBox="1"/>
            <p:nvPr/>
          </p:nvSpPr>
          <p:spPr>
            <a:xfrm>
              <a:off x="1110326" y="3331792"/>
              <a:ext cx="787838" cy="208710"/>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800" dirty="0" smtClean="0">
                  <a:solidFill>
                    <a:schemeClr val="tx1">
                      <a:lumMod val="85000"/>
                      <a:lumOff val="15000"/>
                    </a:schemeClr>
                  </a:solidFill>
                  <a:latin typeface="字魂59号-创粗黑" panose="00000500000000000000" pitchFamily="2" charset="-122"/>
                  <a:ea typeface="字魂59号-创粗黑" panose="00000500000000000000" pitchFamily="2" charset="-122"/>
                  <a:cs typeface="宋体" pitchFamily="2" charset="-122"/>
                  <a:sym typeface="字魂59号-创粗黑" panose="00000500000000000000" pitchFamily="2" charset="-122"/>
                </a:rPr>
                <a:t>填加标题</a:t>
              </a:r>
              <a:endParaRPr lang="zh-CN" altLang="zh-CN" sz="1800" dirty="0">
                <a:solidFill>
                  <a:schemeClr val="tx1">
                    <a:lumMod val="85000"/>
                    <a:lumOff val="15000"/>
                  </a:schemeClr>
                </a:solidFill>
                <a:latin typeface="字魂59号-创粗黑" panose="00000500000000000000" pitchFamily="2" charset="-122"/>
                <a:ea typeface="字魂59号-创粗黑" panose="00000500000000000000" pitchFamily="2" charset="-122"/>
                <a:cs typeface="宋体" pitchFamily="2" charset="-122"/>
                <a:sym typeface="字魂59号-创粗黑" panose="00000500000000000000" pitchFamily="2" charset="-122"/>
              </a:endParaRPr>
            </a:p>
          </p:txBody>
        </p:sp>
      </p:grpSp>
      <p:grpSp>
        <p:nvGrpSpPr>
          <p:cNvPr id="36" name="组合 35"/>
          <p:cNvGrpSpPr/>
          <p:nvPr/>
        </p:nvGrpSpPr>
        <p:grpSpPr>
          <a:xfrm>
            <a:off x="1907704" y="3119135"/>
            <a:ext cx="1800200" cy="574060"/>
            <a:chOff x="814328" y="3219334"/>
            <a:chExt cx="1356392" cy="432536"/>
          </a:xfrm>
        </p:grpSpPr>
        <p:grpSp>
          <p:nvGrpSpPr>
            <p:cNvPr id="37" name="组合 36"/>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39" name="圆角矩形 38"/>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0" name="圆角矩形 39"/>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38" name="TextBox 37"/>
            <p:cNvSpPr txBox="1"/>
            <p:nvPr/>
          </p:nvSpPr>
          <p:spPr>
            <a:xfrm>
              <a:off x="1110326" y="3331792"/>
              <a:ext cx="787838" cy="208710"/>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1800" dirty="0" smtClean="0">
                  <a:solidFill>
                    <a:schemeClr val="tx1">
                      <a:lumMod val="85000"/>
                      <a:lumOff val="15000"/>
                    </a:schemeClr>
                  </a:solidFill>
                  <a:latin typeface="字魂59号-创粗黑" panose="00000500000000000000" pitchFamily="2" charset="-122"/>
                  <a:ea typeface="字魂59号-创粗黑" panose="00000500000000000000" pitchFamily="2" charset="-122"/>
                  <a:cs typeface="宋体" pitchFamily="2" charset="-122"/>
                  <a:sym typeface="字魂59号-创粗黑" panose="00000500000000000000" pitchFamily="2" charset="-122"/>
                </a:rPr>
                <a:t>填加标题</a:t>
              </a:r>
              <a:endParaRPr lang="zh-CN" altLang="zh-CN" sz="1800" dirty="0">
                <a:solidFill>
                  <a:schemeClr val="tx1">
                    <a:lumMod val="85000"/>
                    <a:lumOff val="15000"/>
                  </a:schemeClr>
                </a:solidFill>
                <a:latin typeface="字魂59号-创粗黑" panose="00000500000000000000" pitchFamily="2" charset="-122"/>
                <a:ea typeface="字魂59号-创粗黑" panose="00000500000000000000" pitchFamily="2" charset="-122"/>
                <a:cs typeface="宋体" pitchFamily="2" charset="-122"/>
                <a:sym typeface="字魂59号-创粗黑" panose="00000500000000000000" pitchFamily="2" charset="-122"/>
              </a:endParaRPr>
            </a:p>
          </p:txBody>
        </p:sp>
      </p:grpSp>
      <p:grpSp>
        <p:nvGrpSpPr>
          <p:cNvPr id="41" name="组合 40"/>
          <p:cNvGrpSpPr/>
          <p:nvPr/>
        </p:nvGrpSpPr>
        <p:grpSpPr>
          <a:xfrm>
            <a:off x="5633897" y="1912101"/>
            <a:ext cx="2036904" cy="2036900"/>
            <a:chOff x="304800" y="673100"/>
            <a:chExt cx="4000500" cy="4000500"/>
          </a:xfrm>
          <a:effectLst>
            <a:outerShdw blurRad="444500" dist="254000" dir="8100000" algn="tr" rotWithShape="0">
              <a:prstClr val="black">
                <a:alpha val="50000"/>
              </a:prstClr>
            </a:outerShdw>
          </a:effectLst>
        </p:grpSpPr>
        <p:sp>
          <p:nvSpPr>
            <p:cNvPr id="42" name="同心圆 4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3" name="椭圆 4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50" name="TextBox 49"/>
          <p:cNvSpPr txBox="1"/>
          <p:nvPr/>
        </p:nvSpPr>
        <p:spPr>
          <a:xfrm>
            <a:off x="6118675" y="2516209"/>
            <a:ext cx="1045617" cy="861774"/>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lvl="0"/>
            <a:r>
              <a:rPr lang="zh-CN" altLang="en-US" sz="2800" dirty="0" smtClean="0">
                <a:solidFill>
                  <a:srgbClr val="CC1C27"/>
                </a:solidFill>
                <a:latin typeface="字魂59号-创粗黑" panose="00000500000000000000" pitchFamily="2" charset="-122"/>
                <a:ea typeface="字魂59号-创粗黑" panose="00000500000000000000" pitchFamily="2" charset="-122"/>
                <a:cs typeface="宋体" pitchFamily="2" charset="-122"/>
                <a:sym typeface="字魂59号-创粗黑" panose="00000500000000000000" pitchFamily="2" charset="-122"/>
              </a:rPr>
              <a:t>填加</a:t>
            </a:r>
            <a:endParaRPr lang="en-US" altLang="zh-CN" sz="2800" dirty="0" smtClean="0">
              <a:solidFill>
                <a:srgbClr val="CC1C27"/>
              </a:solidFill>
              <a:latin typeface="字魂59号-创粗黑" panose="00000500000000000000" pitchFamily="2" charset="-122"/>
              <a:ea typeface="字魂59号-创粗黑" panose="00000500000000000000" pitchFamily="2" charset="-122"/>
              <a:cs typeface="宋体" pitchFamily="2" charset="-122"/>
              <a:sym typeface="字魂59号-创粗黑" panose="00000500000000000000" pitchFamily="2" charset="-122"/>
            </a:endParaRPr>
          </a:p>
          <a:p>
            <a:pPr lvl="0"/>
            <a:r>
              <a:rPr lang="zh-CN" altLang="en-US" sz="2800" dirty="0" smtClean="0">
                <a:solidFill>
                  <a:srgbClr val="CC1C27"/>
                </a:solidFill>
                <a:latin typeface="字魂59号-创粗黑" panose="00000500000000000000" pitchFamily="2" charset="-122"/>
                <a:ea typeface="字魂59号-创粗黑" panose="00000500000000000000" pitchFamily="2" charset="-122"/>
                <a:cs typeface="宋体" pitchFamily="2" charset="-122"/>
                <a:sym typeface="字魂59号-创粗黑" panose="00000500000000000000" pitchFamily="2" charset="-122"/>
              </a:rPr>
              <a:t>标题</a:t>
            </a:r>
            <a:endParaRPr lang="zh-CN" altLang="zh-CN" sz="2800" dirty="0">
              <a:solidFill>
                <a:srgbClr val="CC1C27"/>
              </a:solidFill>
              <a:latin typeface="字魂59号-创粗黑" panose="00000500000000000000" pitchFamily="2" charset="-122"/>
              <a:ea typeface="字魂59号-创粗黑" panose="00000500000000000000" pitchFamily="2" charset="-122"/>
              <a:cs typeface="宋体" pitchFamily="2" charset="-122"/>
              <a:sym typeface="字魂59号-创粗黑" panose="00000500000000000000" pitchFamily="2" charset="-122"/>
            </a:endParaRPr>
          </a:p>
        </p:txBody>
      </p:sp>
      <p:grpSp>
        <p:nvGrpSpPr>
          <p:cNvPr id="2" name="组合 1"/>
          <p:cNvGrpSpPr/>
          <p:nvPr/>
        </p:nvGrpSpPr>
        <p:grpSpPr>
          <a:xfrm>
            <a:off x="7164288" y="3410581"/>
            <a:ext cx="948608" cy="948606"/>
            <a:chOff x="7196497" y="3238528"/>
            <a:chExt cx="948608" cy="948606"/>
          </a:xfrm>
        </p:grpSpPr>
        <p:grpSp>
          <p:nvGrpSpPr>
            <p:cNvPr id="44" name="组合 43"/>
            <p:cNvGrpSpPr/>
            <p:nvPr/>
          </p:nvGrpSpPr>
          <p:grpSpPr>
            <a:xfrm>
              <a:off x="7196497" y="3238528"/>
              <a:ext cx="948608" cy="948606"/>
              <a:chOff x="304800" y="673100"/>
              <a:chExt cx="4000500" cy="4000500"/>
            </a:xfrm>
            <a:solidFill>
              <a:schemeClr val="tx1"/>
            </a:solidFill>
            <a:effectLst>
              <a:outerShdw blurRad="444500" dist="254000" dir="8100000" algn="tr" rotWithShape="0">
                <a:prstClr val="black">
                  <a:alpha val="50000"/>
                </a:prstClr>
              </a:outerShdw>
            </a:effectLst>
          </p:grpSpPr>
          <p:sp>
            <p:nvSpPr>
              <p:cNvPr id="45" name="同心圆 44"/>
              <p:cNvSpPr/>
              <p:nvPr/>
            </p:nvSpPr>
            <p:spPr>
              <a:xfrm>
                <a:off x="304800" y="673100"/>
                <a:ext cx="4000500" cy="4000500"/>
              </a:xfrm>
              <a:prstGeom prst="donut">
                <a:avLst>
                  <a:gd name="adj" fmla="val 48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6" name="椭圆 45"/>
              <p:cNvSpPr/>
              <p:nvPr/>
            </p:nvSpPr>
            <p:spPr>
              <a:xfrm>
                <a:off x="392113" y="760413"/>
                <a:ext cx="3825874" cy="3825874"/>
              </a:xfrm>
              <a:prstGeom prst="ellipse">
                <a:avLst/>
              </a:prstGeom>
              <a:solidFill>
                <a:srgbClr val="CC1C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52" name="AutoShape 18"/>
            <p:cNvSpPr>
              <a:spLocks/>
            </p:cNvSpPr>
            <p:nvPr/>
          </p:nvSpPr>
          <p:spPr bwMode="auto">
            <a:xfrm>
              <a:off x="7477746" y="3519738"/>
              <a:ext cx="386109" cy="386185"/>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51" name="组合 50"/>
          <p:cNvGrpSpPr/>
          <p:nvPr/>
        </p:nvGrpSpPr>
        <p:grpSpPr>
          <a:xfrm>
            <a:off x="3010956" y="392346"/>
            <a:ext cx="3122088" cy="595228"/>
            <a:chOff x="2987824" y="392346"/>
            <a:chExt cx="3122088" cy="595228"/>
          </a:xfrm>
        </p:grpSpPr>
        <p:sp>
          <p:nvSpPr>
            <p:cNvPr id="53" name="文本框 52"/>
            <p:cNvSpPr txBox="1"/>
            <p:nvPr/>
          </p:nvSpPr>
          <p:spPr>
            <a:xfrm>
              <a:off x="3379317" y="392346"/>
              <a:ext cx="2339102" cy="523220"/>
            </a:xfrm>
            <a:prstGeom prst="rect">
              <a:avLst/>
            </a:prstGeom>
            <a:noFill/>
          </p:spPr>
          <p:txBody>
            <a:bodyPr wrap="none" rtlCol="0">
              <a:spAutoFit/>
              <a:scene3d>
                <a:camera prst="orthographicFront"/>
                <a:lightRig rig="threePt" dir="t"/>
              </a:scene3d>
              <a:sp3d contourW="12700"/>
            </a:bodyPr>
            <a:lstStyle/>
            <a:p>
              <a:pPr marL="0" lvl="1" algn="ctr"/>
              <a:r>
                <a:rPr lang="zh-CN" altLang="en-US"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岗位主要职责</a:t>
              </a:r>
              <a:endPar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4" name="文本框 53"/>
            <p:cNvSpPr txBox="1"/>
            <p:nvPr/>
          </p:nvSpPr>
          <p:spPr>
            <a:xfrm>
              <a:off x="2987824" y="756742"/>
              <a:ext cx="3122088" cy="230832"/>
            </a:xfrm>
            <a:prstGeom prst="rect">
              <a:avLst/>
            </a:prstGeom>
            <a:noFill/>
          </p:spPr>
          <p:txBody>
            <a:bodyPr wrap="square" rtlCol="0">
              <a:spAutoFit/>
              <a:scene3d>
                <a:camera prst="orthographicFront"/>
                <a:lightRig rig="threePt" dir="t"/>
              </a:scene3d>
              <a:sp3d contourW="12700"/>
            </a:bodyPr>
            <a:lstStyle/>
            <a:p>
              <a:pPr algn="ctr" defTabSz="685165"/>
              <a:r>
                <a:rPr lang="en-US" altLang="zh-CN" sz="900" dirty="0">
                  <a:solidFill>
                    <a:prstClr val="white">
                      <a:lumMod val="6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The user can demonstrate on a projector or computer</a:t>
              </a:r>
            </a:p>
          </p:txBody>
        </p:sp>
      </p:grpSp>
    </p:spTree>
    <p:extLst>
      <p:ext uri="{BB962C8B-B14F-4D97-AF65-F5344CB8AC3E}">
        <p14:creationId xmlns:p14="http://schemas.microsoft.com/office/powerpoint/2010/main" val="1615093322"/>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12" presetClass="entr" presetSubtype="4"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750"/>
                                        <p:tgtEl>
                                          <p:spTgt spid="8"/>
                                        </p:tgtEl>
                                        <p:attrNameLst>
                                          <p:attrName>ppt_y</p:attrName>
                                        </p:attrNameLst>
                                      </p:cBhvr>
                                      <p:tavLst>
                                        <p:tav tm="0">
                                          <p:val>
                                            <p:strVal val="#ppt_y+#ppt_h*1.125000"/>
                                          </p:val>
                                        </p:tav>
                                        <p:tav tm="100000">
                                          <p:val>
                                            <p:strVal val="#ppt_y"/>
                                          </p:val>
                                        </p:tav>
                                      </p:tavLst>
                                    </p:anim>
                                    <p:animEffect transition="in" filter="wipe(up)">
                                      <p:cBhvr>
                                        <p:cTn id="20" dur="750"/>
                                        <p:tgtEl>
                                          <p:spTgt spid="8"/>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p:tgtEl>
                                          <p:spTgt spid="6"/>
                                        </p:tgtEl>
                                        <p:attrNameLst>
                                          <p:attrName>ppt_y</p:attrName>
                                        </p:attrNameLst>
                                      </p:cBhvr>
                                      <p:tavLst>
                                        <p:tav tm="0">
                                          <p:val>
                                            <p:strVal val="#ppt_y-#ppt_h*1.125000"/>
                                          </p:val>
                                        </p:tav>
                                        <p:tav tm="100000">
                                          <p:val>
                                            <p:strVal val="#ppt_y"/>
                                          </p:val>
                                        </p:tav>
                                      </p:tavLst>
                                    </p:anim>
                                    <p:animEffect transition="in" filter="wipe(down)">
                                      <p:cBhvr>
                                        <p:cTn id="24" dur="750"/>
                                        <p:tgtEl>
                                          <p:spTgt spid="6"/>
                                        </p:tgtEl>
                                      </p:cBhvr>
                                    </p:animEffect>
                                  </p:childTnLst>
                                </p:cTn>
                              </p:par>
                            </p:childTnLst>
                          </p:cTn>
                        </p:par>
                        <p:par>
                          <p:cTn id="25" fill="hold">
                            <p:stCondLst>
                              <p:cond delay="1750"/>
                            </p:stCondLst>
                            <p:childTnLst>
                              <p:par>
                                <p:cTn id="26" presetID="12" presetClass="entr" presetSubtype="4" fill="hold" grpId="0" nodeType="afterEffect">
                                  <p:stCondLst>
                                    <p:cond delay="0"/>
                                  </p:stCondLst>
                                  <p:iterate type="lt">
                                    <p:tmPct val="10000"/>
                                  </p:iterate>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p:tgtEl>
                                          <p:spTgt spid="9"/>
                                        </p:tgtEl>
                                        <p:attrNameLst>
                                          <p:attrName>ppt_y</p:attrName>
                                        </p:attrNameLst>
                                      </p:cBhvr>
                                      <p:tavLst>
                                        <p:tav tm="0">
                                          <p:val>
                                            <p:strVal val="#ppt_y+#ppt_h*1.125000"/>
                                          </p:val>
                                        </p:tav>
                                        <p:tav tm="100000">
                                          <p:val>
                                            <p:strVal val="#ppt_y"/>
                                          </p:val>
                                        </p:tav>
                                      </p:tavLst>
                                    </p:anim>
                                    <p:animEffect transition="in" filter="wipe(up)">
                                      <p:cBhvr>
                                        <p:cTn id="29" dur="500"/>
                                        <p:tgtEl>
                                          <p:spTgt spid="9"/>
                                        </p:tgtEl>
                                      </p:cBhvr>
                                    </p:animEffect>
                                  </p:childTnLst>
                                </p:cTn>
                              </p:par>
                              <p:par>
                                <p:cTn id="30" presetID="12" presetClass="entr" presetSubtype="4" fill="hold" grpId="0" nodeType="withEffect">
                                  <p:stCondLst>
                                    <p:cond delay="0"/>
                                  </p:stCondLst>
                                  <p:iterate type="lt">
                                    <p:tmPct val="10000"/>
                                  </p:iterate>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p:tgtEl>
                                          <p:spTgt spid="7"/>
                                        </p:tgtEl>
                                        <p:attrNameLst>
                                          <p:attrName>ppt_y</p:attrName>
                                        </p:attrNameLst>
                                      </p:cBhvr>
                                      <p:tavLst>
                                        <p:tav tm="0">
                                          <p:val>
                                            <p:strVal val="#ppt_y+#ppt_h*1.125000"/>
                                          </p:val>
                                        </p:tav>
                                        <p:tav tm="100000">
                                          <p:val>
                                            <p:strVal val="#ppt_y"/>
                                          </p:val>
                                        </p:tav>
                                      </p:tavLst>
                                    </p:anim>
                                    <p:animEffect transition="in" filter="wipe(up)">
                                      <p:cBhvr>
                                        <p:cTn id="33" dur="500"/>
                                        <p:tgtEl>
                                          <p:spTgt spid="7"/>
                                        </p:tgtEl>
                                      </p:cBhvr>
                                    </p:animEffect>
                                  </p:childTnLst>
                                </p:cTn>
                              </p:par>
                            </p:childTnLst>
                          </p:cTn>
                        </p:par>
                        <p:par>
                          <p:cTn id="34" fill="hold">
                            <p:stCondLst>
                              <p:cond delay="3400"/>
                            </p:stCondLst>
                            <p:childTnLst>
                              <p:par>
                                <p:cTn id="35" presetID="22" presetClass="entr" presetSubtype="8"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par>
                          <p:cTn id="38" fill="hold">
                            <p:stCondLst>
                              <p:cond delay="3900"/>
                            </p:stCondLst>
                            <p:childTnLst>
                              <p:par>
                                <p:cTn id="39" presetID="53" presetClass="entr" presetSubtype="528"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p:cTn id="41" dur="500" fill="hold"/>
                                        <p:tgtEl>
                                          <p:spTgt spid="41"/>
                                        </p:tgtEl>
                                        <p:attrNameLst>
                                          <p:attrName>ppt_w</p:attrName>
                                        </p:attrNameLst>
                                      </p:cBhvr>
                                      <p:tavLst>
                                        <p:tav tm="0">
                                          <p:val>
                                            <p:fltVal val="0"/>
                                          </p:val>
                                        </p:tav>
                                        <p:tav tm="100000">
                                          <p:val>
                                            <p:strVal val="#ppt_w"/>
                                          </p:val>
                                        </p:tav>
                                      </p:tavLst>
                                    </p:anim>
                                    <p:anim calcmode="lin" valueType="num">
                                      <p:cBhvr>
                                        <p:cTn id="42" dur="500" fill="hold"/>
                                        <p:tgtEl>
                                          <p:spTgt spid="41"/>
                                        </p:tgtEl>
                                        <p:attrNameLst>
                                          <p:attrName>ppt_h</p:attrName>
                                        </p:attrNameLst>
                                      </p:cBhvr>
                                      <p:tavLst>
                                        <p:tav tm="0">
                                          <p:val>
                                            <p:fltVal val="0"/>
                                          </p:val>
                                        </p:tav>
                                        <p:tav tm="100000">
                                          <p:val>
                                            <p:strVal val="#ppt_h"/>
                                          </p:val>
                                        </p:tav>
                                      </p:tavLst>
                                    </p:anim>
                                    <p:animEffect transition="in" filter="fade">
                                      <p:cBhvr>
                                        <p:cTn id="43" dur="500"/>
                                        <p:tgtEl>
                                          <p:spTgt spid="41"/>
                                        </p:tgtEl>
                                      </p:cBhvr>
                                    </p:animEffect>
                                    <p:anim calcmode="lin" valueType="num">
                                      <p:cBhvr>
                                        <p:cTn id="44" dur="500" fill="hold"/>
                                        <p:tgtEl>
                                          <p:spTgt spid="41"/>
                                        </p:tgtEl>
                                        <p:attrNameLst>
                                          <p:attrName>ppt_x</p:attrName>
                                        </p:attrNameLst>
                                      </p:cBhvr>
                                      <p:tavLst>
                                        <p:tav tm="0">
                                          <p:val>
                                            <p:fltVal val="0.5"/>
                                          </p:val>
                                        </p:tav>
                                        <p:tav tm="100000">
                                          <p:val>
                                            <p:strVal val="#ppt_x"/>
                                          </p:val>
                                        </p:tav>
                                      </p:tavLst>
                                    </p:anim>
                                    <p:anim calcmode="lin" valueType="num">
                                      <p:cBhvr>
                                        <p:cTn id="45" dur="500" fill="hold"/>
                                        <p:tgtEl>
                                          <p:spTgt spid="41"/>
                                        </p:tgtEl>
                                        <p:attrNameLst>
                                          <p:attrName>ppt_y</p:attrName>
                                        </p:attrNameLst>
                                      </p:cBhvr>
                                      <p:tavLst>
                                        <p:tav tm="0">
                                          <p:val>
                                            <p:fltVal val="0.5"/>
                                          </p:val>
                                        </p:tav>
                                        <p:tav tm="100000">
                                          <p:val>
                                            <p:strVal val="#ppt_y"/>
                                          </p:val>
                                        </p:tav>
                                      </p:tavLst>
                                    </p:anim>
                                  </p:childTnLst>
                                </p:cTn>
                              </p:par>
                            </p:childTnLst>
                          </p:cTn>
                        </p:par>
                        <p:par>
                          <p:cTn id="46" fill="hold">
                            <p:stCondLst>
                              <p:cond delay="4400"/>
                            </p:stCondLst>
                            <p:childTnLst>
                              <p:par>
                                <p:cTn id="47" presetID="42" presetClass="entr" presetSubtype="0" fill="hold" grpId="0" nodeType="after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500"/>
                                        <p:tgtEl>
                                          <p:spTgt spid="50"/>
                                        </p:tgtEl>
                                      </p:cBhvr>
                                    </p:animEffect>
                                    <p:anim calcmode="lin" valueType="num">
                                      <p:cBhvr>
                                        <p:cTn id="50" dur="500" fill="hold"/>
                                        <p:tgtEl>
                                          <p:spTgt spid="50"/>
                                        </p:tgtEl>
                                        <p:attrNameLst>
                                          <p:attrName>ppt_x</p:attrName>
                                        </p:attrNameLst>
                                      </p:cBhvr>
                                      <p:tavLst>
                                        <p:tav tm="0">
                                          <p:val>
                                            <p:strVal val="#ppt_x"/>
                                          </p:val>
                                        </p:tav>
                                        <p:tav tm="100000">
                                          <p:val>
                                            <p:strVal val="#ppt_x"/>
                                          </p:val>
                                        </p:tav>
                                      </p:tavLst>
                                    </p:anim>
                                    <p:anim calcmode="lin" valueType="num">
                                      <p:cBhvr>
                                        <p:cTn id="51" dur="500" fill="hold"/>
                                        <p:tgtEl>
                                          <p:spTgt spid="50"/>
                                        </p:tgtEl>
                                        <p:attrNameLst>
                                          <p:attrName>ppt_y</p:attrName>
                                        </p:attrNameLst>
                                      </p:cBhvr>
                                      <p:tavLst>
                                        <p:tav tm="0">
                                          <p:val>
                                            <p:strVal val="#ppt_y+.1"/>
                                          </p:val>
                                        </p:tav>
                                        <p:tav tm="100000">
                                          <p:val>
                                            <p:strVal val="#ppt_y"/>
                                          </p:val>
                                        </p:tav>
                                      </p:tavLst>
                                    </p:anim>
                                  </p:childTnLst>
                                </p:cTn>
                              </p:par>
                            </p:childTnLst>
                          </p:cTn>
                        </p:par>
                        <p:par>
                          <p:cTn id="52" fill="hold">
                            <p:stCondLst>
                              <p:cond delay="4900"/>
                            </p:stCondLst>
                            <p:childTnLst>
                              <p:par>
                                <p:cTn id="53" presetID="53" presetClass="entr" presetSubtype="528" fill="hold" nodeType="after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p:cTn id="55" dur="500" fill="hold"/>
                                        <p:tgtEl>
                                          <p:spTgt spid="47"/>
                                        </p:tgtEl>
                                        <p:attrNameLst>
                                          <p:attrName>ppt_w</p:attrName>
                                        </p:attrNameLst>
                                      </p:cBhvr>
                                      <p:tavLst>
                                        <p:tav tm="0">
                                          <p:val>
                                            <p:fltVal val="0"/>
                                          </p:val>
                                        </p:tav>
                                        <p:tav tm="100000">
                                          <p:val>
                                            <p:strVal val="#ppt_w"/>
                                          </p:val>
                                        </p:tav>
                                      </p:tavLst>
                                    </p:anim>
                                    <p:anim calcmode="lin" valueType="num">
                                      <p:cBhvr>
                                        <p:cTn id="56" dur="500" fill="hold"/>
                                        <p:tgtEl>
                                          <p:spTgt spid="47"/>
                                        </p:tgtEl>
                                        <p:attrNameLst>
                                          <p:attrName>ppt_h</p:attrName>
                                        </p:attrNameLst>
                                      </p:cBhvr>
                                      <p:tavLst>
                                        <p:tav tm="0">
                                          <p:val>
                                            <p:fltVal val="0"/>
                                          </p:val>
                                        </p:tav>
                                        <p:tav tm="100000">
                                          <p:val>
                                            <p:strVal val="#ppt_h"/>
                                          </p:val>
                                        </p:tav>
                                      </p:tavLst>
                                    </p:anim>
                                    <p:animEffect transition="in" filter="fade">
                                      <p:cBhvr>
                                        <p:cTn id="57" dur="500"/>
                                        <p:tgtEl>
                                          <p:spTgt spid="47"/>
                                        </p:tgtEl>
                                      </p:cBhvr>
                                    </p:animEffect>
                                    <p:anim calcmode="lin" valueType="num">
                                      <p:cBhvr>
                                        <p:cTn id="58" dur="500" fill="hold"/>
                                        <p:tgtEl>
                                          <p:spTgt spid="47"/>
                                        </p:tgtEl>
                                        <p:attrNameLst>
                                          <p:attrName>ppt_x</p:attrName>
                                        </p:attrNameLst>
                                      </p:cBhvr>
                                      <p:tavLst>
                                        <p:tav tm="0">
                                          <p:val>
                                            <p:fltVal val="0.5"/>
                                          </p:val>
                                        </p:tav>
                                        <p:tav tm="100000">
                                          <p:val>
                                            <p:strVal val="#ppt_x"/>
                                          </p:val>
                                        </p:tav>
                                      </p:tavLst>
                                    </p:anim>
                                    <p:anim calcmode="lin" valueType="num">
                                      <p:cBhvr>
                                        <p:cTn id="59" dur="500" fill="hold"/>
                                        <p:tgtEl>
                                          <p:spTgt spid="47"/>
                                        </p:tgtEl>
                                        <p:attrNameLst>
                                          <p:attrName>ppt_y</p:attrName>
                                        </p:attrNameLst>
                                      </p:cBhvr>
                                      <p:tavLst>
                                        <p:tav tm="0">
                                          <p:val>
                                            <p:fltVal val="0.5"/>
                                          </p:val>
                                        </p:tav>
                                        <p:tav tm="100000">
                                          <p:val>
                                            <p:strVal val="#ppt_y"/>
                                          </p:val>
                                        </p:tav>
                                      </p:tavLst>
                                    </p:anim>
                                  </p:childTnLst>
                                </p:cTn>
                              </p:par>
                            </p:childTnLst>
                          </p:cTn>
                        </p:par>
                        <p:par>
                          <p:cTn id="60" fill="hold">
                            <p:stCondLst>
                              <p:cond delay="5400"/>
                            </p:stCondLst>
                            <p:childTnLst>
                              <p:par>
                                <p:cTn id="61" presetID="53" presetClass="entr" presetSubtype="528" fill="hold" nodeType="after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p:cTn id="63" dur="500" fill="hold"/>
                                        <p:tgtEl>
                                          <p:spTgt spid="2"/>
                                        </p:tgtEl>
                                        <p:attrNameLst>
                                          <p:attrName>ppt_w</p:attrName>
                                        </p:attrNameLst>
                                      </p:cBhvr>
                                      <p:tavLst>
                                        <p:tav tm="0">
                                          <p:val>
                                            <p:fltVal val="0"/>
                                          </p:val>
                                        </p:tav>
                                        <p:tav tm="100000">
                                          <p:val>
                                            <p:strVal val="#ppt_w"/>
                                          </p:val>
                                        </p:tav>
                                      </p:tavLst>
                                    </p:anim>
                                    <p:anim calcmode="lin" valueType="num">
                                      <p:cBhvr>
                                        <p:cTn id="64" dur="500" fill="hold"/>
                                        <p:tgtEl>
                                          <p:spTgt spid="2"/>
                                        </p:tgtEl>
                                        <p:attrNameLst>
                                          <p:attrName>ppt_h</p:attrName>
                                        </p:attrNameLst>
                                      </p:cBhvr>
                                      <p:tavLst>
                                        <p:tav tm="0">
                                          <p:val>
                                            <p:fltVal val="0"/>
                                          </p:val>
                                        </p:tav>
                                        <p:tav tm="100000">
                                          <p:val>
                                            <p:strVal val="#ppt_h"/>
                                          </p:val>
                                        </p:tav>
                                      </p:tavLst>
                                    </p:anim>
                                    <p:animEffect transition="in" filter="fade">
                                      <p:cBhvr>
                                        <p:cTn id="65" dur="500"/>
                                        <p:tgtEl>
                                          <p:spTgt spid="2"/>
                                        </p:tgtEl>
                                      </p:cBhvr>
                                    </p:animEffect>
                                    <p:anim calcmode="lin" valueType="num">
                                      <p:cBhvr>
                                        <p:cTn id="66" dur="500" fill="hold"/>
                                        <p:tgtEl>
                                          <p:spTgt spid="2"/>
                                        </p:tgtEl>
                                        <p:attrNameLst>
                                          <p:attrName>ppt_x</p:attrName>
                                        </p:attrNameLst>
                                      </p:cBhvr>
                                      <p:tavLst>
                                        <p:tav tm="0">
                                          <p:val>
                                            <p:fltVal val="0.5"/>
                                          </p:val>
                                        </p:tav>
                                        <p:tav tm="100000">
                                          <p:val>
                                            <p:strVal val="#ppt_x"/>
                                          </p:val>
                                        </p:tav>
                                      </p:tavLst>
                                    </p:anim>
                                    <p:anim calcmode="lin" valueType="num">
                                      <p:cBhvr>
                                        <p:cTn id="67" dur="5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499992" y="1279962"/>
            <a:ext cx="2982802" cy="2982802"/>
            <a:chOff x="1403648" y="1115468"/>
            <a:chExt cx="1294414" cy="1294414"/>
          </a:xfrm>
        </p:grpSpPr>
        <p:sp>
          <p:nvSpPr>
            <p:cNvPr id="52" name="椭圆 51"/>
            <p:cNvSpPr/>
            <p:nvPr/>
          </p:nvSpPr>
          <p:spPr>
            <a:xfrm>
              <a:off x="1539485" y="1259632"/>
              <a:ext cx="1022740" cy="102274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53" name="组合 52"/>
            <p:cNvGrpSpPr/>
            <p:nvPr/>
          </p:nvGrpSpPr>
          <p:grpSpPr>
            <a:xfrm>
              <a:off x="1403648" y="1115468"/>
              <a:ext cx="1294414" cy="1294414"/>
              <a:chOff x="2555776" y="915566"/>
              <a:chExt cx="1944216" cy="1944216"/>
            </a:xfrm>
            <a:effectLst>
              <a:outerShdw blurRad="63500" dist="50800" dir="8100000" algn="tr" rotWithShape="0">
                <a:prstClr val="black">
                  <a:alpha val="35000"/>
                </a:prstClr>
              </a:outerShdw>
            </a:effectLst>
          </p:grpSpPr>
          <p:sp>
            <p:nvSpPr>
              <p:cNvPr id="55" name="同心圆 54"/>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6" name="同心圆 55"/>
              <p:cNvSpPr/>
              <p:nvPr/>
            </p:nvSpPr>
            <p:spPr>
              <a:xfrm>
                <a:off x="2733335" y="1093125"/>
                <a:ext cx="1589098" cy="1589098"/>
              </a:xfrm>
              <a:prstGeom prst="donut">
                <a:avLst>
                  <a:gd name="adj" fmla="val 12059"/>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54" name="TextBox 53"/>
            <p:cNvSpPr txBox="1"/>
            <p:nvPr/>
          </p:nvSpPr>
          <p:spPr>
            <a:xfrm>
              <a:off x="1695313" y="1545810"/>
              <a:ext cx="725958" cy="467469"/>
            </a:xfrm>
            <a:prstGeom prst="rect">
              <a:avLst/>
            </a:prstGeom>
            <a:noFill/>
          </p:spPr>
          <p:txBody>
            <a:bodyPr wrap="square" rtlCol="0">
              <a:spAutoFit/>
            </a:bodyPr>
            <a:lstStyle>
              <a:defPPr>
                <a:defRPr lang="zh-CN"/>
              </a:defPPr>
              <a:lvl1pPr algn="ctr">
                <a:defRPr sz="1600" b="1">
                  <a:solidFill>
                    <a:schemeClr val="tx1">
                      <a:lumMod val="65000"/>
                      <a:lumOff val="35000"/>
                    </a:schemeClr>
                  </a:solidFill>
                  <a:effectLst>
                    <a:innerShdw blurRad="63500" dist="50800" dir="13500000">
                      <a:prstClr val="black">
                        <a:alpha val="50000"/>
                      </a:prstClr>
                    </a:innerShdw>
                  </a:effectLst>
                </a:defRPr>
              </a:lvl1pPr>
            </a:lstStyle>
            <a:p>
              <a:r>
                <a:rPr lang="zh-CN" altLang="en-US" sz="3200" dirty="0">
                  <a:solidFill>
                    <a:srgbClr val="CC1C27"/>
                  </a:solidFill>
                  <a:effectLst/>
                  <a:latin typeface="字魂59号-创粗黑" panose="00000500000000000000" pitchFamily="2" charset="-122"/>
                  <a:ea typeface="字魂59号-创粗黑" panose="00000500000000000000" pitchFamily="2" charset="-122"/>
                  <a:sym typeface="字魂59号-创粗黑" panose="00000500000000000000" pitchFamily="2" charset="-122"/>
                </a:rPr>
                <a:t>添加</a:t>
              </a:r>
              <a:endParaRPr lang="en-US" altLang="zh-CN" sz="3200" dirty="0">
                <a:solidFill>
                  <a:srgbClr val="CC1C27"/>
                </a:solidFill>
                <a:effectLst/>
                <a:latin typeface="字魂59号-创粗黑" panose="00000500000000000000" pitchFamily="2" charset="-122"/>
                <a:ea typeface="字魂59号-创粗黑" panose="00000500000000000000" pitchFamily="2" charset="-122"/>
                <a:sym typeface="字魂59号-创粗黑" panose="00000500000000000000" pitchFamily="2" charset="-122"/>
              </a:endParaRPr>
            </a:p>
            <a:p>
              <a:r>
                <a:rPr lang="zh-CN" altLang="en-US" sz="3200" dirty="0">
                  <a:solidFill>
                    <a:srgbClr val="CC1C27"/>
                  </a:solidFill>
                  <a:effectLst/>
                  <a:latin typeface="字魂59号-创粗黑" panose="00000500000000000000" pitchFamily="2" charset="-122"/>
                  <a:ea typeface="字魂59号-创粗黑" panose="00000500000000000000" pitchFamily="2" charset="-122"/>
                  <a:sym typeface="字魂59号-创粗黑" panose="00000500000000000000" pitchFamily="2" charset="-122"/>
                </a:rPr>
                <a:t>文本</a:t>
              </a:r>
            </a:p>
          </p:txBody>
        </p:sp>
      </p:grpSp>
      <p:grpSp>
        <p:nvGrpSpPr>
          <p:cNvPr id="28" name="组合 27"/>
          <p:cNvGrpSpPr/>
          <p:nvPr/>
        </p:nvGrpSpPr>
        <p:grpSpPr>
          <a:xfrm>
            <a:off x="2924712" y="2556759"/>
            <a:ext cx="2036904" cy="2036900"/>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0" name="椭圆 2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26" name="TextBox 25"/>
          <p:cNvSpPr txBox="1"/>
          <p:nvPr/>
        </p:nvSpPr>
        <p:spPr>
          <a:xfrm>
            <a:off x="1387726" y="1543596"/>
            <a:ext cx="3008968" cy="852541"/>
          </a:xfrm>
          <a:prstGeom prst="rect">
            <a:avLst/>
          </a:prstGeom>
          <a:noFill/>
        </p:spPr>
        <p:txBody>
          <a:bodyPr wrap="square" rtlCol="0">
            <a:spAutoFit/>
          </a:bodyPr>
          <a:lstStyle/>
          <a:p>
            <a:pPr lvl="0">
              <a:lnSpc>
                <a:spcPct val="130000"/>
              </a:lnSpc>
            </a:pPr>
            <a:r>
              <a:rPr lang="zh-CN" altLang="en-US" sz="1600" b="1" kern="0"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单击填加标题</a:t>
            </a:r>
            <a:endParaRPr lang="en-US" altLang="zh-CN" sz="1600" b="1" kern="0"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lvl="0">
              <a:lnSpc>
                <a:spcPct val="130000"/>
              </a:lnSpc>
            </a:pPr>
            <a:r>
              <a:rPr lang="zh-CN" altLang="en-US" sz="1100" kern="0" dirty="0" smtClean="0">
                <a:solidFill>
                  <a:sysClr val="windowText" lastClr="000000">
                    <a:lumMod val="65000"/>
                    <a:lumOff val="35000"/>
                  </a:sys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a:t>
            </a:r>
            <a:r>
              <a:rPr lang="zh-CN" altLang="en-US" sz="1100" kern="0" dirty="0">
                <a:solidFill>
                  <a:sysClr val="windowText" lastClr="000000">
                    <a:lumMod val="65000"/>
                    <a:lumOff val="35000"/>
                  </a:sysClr>
                </a:solidFill>
                <a:latin typeface="字魂59号-创粗黑" panose="00000500000000000000" pitchFamily="2" charset="-122"/>
                <a:ea typeface="字魂59号-创粗黑" panose="00000500000000000000" pitchFamily="2" charset="-122"/>
                <a:sym typeface="字魂59号-创粗黑" panose="00000500000000000000" pitchFamily="2" charset="-122"/>
              </a:rPr>
              <a:t>此处添加文本，单击此处添加文本</a:t>
            </a:r>
          </a:p>
          <a:p>
            <a:pPr lvl="0">
              <a:lnSpc>
                <a:spcPct val="130000"/>
              </a:lnSpc>
            </a:pPr>
            <a:r>
              <a:rPr lang="zh-CN" altLang="en-US" sz="1100" kern="0" dirty="0">
                <a:solidFill>
                  <a:sysClr val="windowText" lastClr="000000">
                    <a:lumMod val="65000"/>
                    <a:lumOff val="35000"/>
                  </a:sys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a:t>
            </a:r>
            <a:r>
              <a:rPr lang="zh-CN" altLang="en-US" sz="1100" kern="0" dirty="0" smtClean="0">
                <a:solidFill>
                  <a:sysClr val="windowText" lastClr="000000">
                    <a:lumMod val="65000"/>
                    <a:lumOff val="35000"/>
                  </a:sys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a:t>
            </a:r>
            <a:endParaRPr lang="zh-CN" altLang="en-US" sz="1100" kern="0" dirty="0">
              <a:solidFill>
                <a:sysClr val="windowText" lastClr="000000">
                  <a:lumMod val="65000"/>
                  <a:lumOff val="35000"/>
                </a:sys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37" name="组合 36"/>
          <p:cNvGrpSpPr/>
          <p:nvPr/>
        </p:nvGrpSpPr>
        <p:grpSpPr>
          <a:xfrm>
            <a:off x="1303827" y="3389712"/>
            <a:ext cx="1284820" cy="1284820"/>
            <a:chOff x="5760133" y="2274196"/>
            <a:chExt cx="1284820" cy="1284820"/>
          </a:xfrm>
          <a:solidFill>
            <a:srgbClr val="CC1C27"/>
          </a:solidFill>
          <a:effectLst>
            <a:outerShdw blurRad="444500" dist="88900" dir="7440000" algn="tl" rotWithShape="0">
              <a:prstClr val="black">
                <a:alpha val="62000"/>
              </a:prstClr>
            </a:outerShdw>
          </a:effectLst>
        </p:grpSpPr>
        <p:sp>
          <p:nvSpPr>
            <p:cNvPr id="38" name="椭圆 37"/>
            <p:cNvSpPr/>
            <p:nvPr/>
          </p:nvSpPr>
          <p:spPr>
            <a:xfrm rot="1245109">
              <a:off x="5760133" y="2274196"/>
              <a:ext cx="1284820" cy="1284820"/>
            </a:xfrm>
            <a:prstGeom prst="ellipse">
              <a:avLst/>
            </a:prstGeom>
            <a:grp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9" name="椭圆 38"/>
            <p:cNvSpPr/>
            <p:nvPr/>
          </p:nvSpPr>
          <p:spPr>
            <a:xfrm>
              <a:off x="5839094" y="2359019"/>
              <a:ext cx="1117070" cy="1117070"/>
            </a:xfrm>
            <a:prstGeom prst="ellipse">
              <a:avLst/>
            </a:prstGeom>
            <a:grpFill/>
            <a:ln w="25400" cap="flat" cmpd="sng" algn="ctr">
              <a:no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0" name="TextBox 39"/>
            <p:cNvSpPr txBox="1"/>
            <p:nvPr/>
          </p:nvSpPr>
          <p:spPr>
            <a:xfrm flipH="1">
              <a:off x="6101415" y="2634973"/>
              <a:ext cx="631932" cy="584775"/>
            </a:xfrm>
            <a:prstGeom prst="rect">
              <a:avLst/>
            </a:prstGeom>
            <a:grpFill/>
            <a:ln>
              <a:noFill/>
            </a:ln>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normalizeH="0" baseline="0" noProof="0" dirty="0" smtClean="0">
                  <a:ln>
                    <a:noFill/>
                  </a:ln>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添加</a:t>
              </a:r>
              <a:endParaRPr kumimoji="0" lang="en-US" altLang="zh-CN" sz="1600" b="1" i="0" u="none" strike="noStrike" kern="0" normalizeH="0" baseline="0" noProof="0" dirty="0" smtClean="0">
                <a:ln>
                  <a:noFill/>
                </a:ln>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600" b="1" dirty="0">
                  <a:ln>
                    <a:noFill/>
                  </a:ln>
                  <a:effectLst/>
                  <a:latin typeface="字魂59号-创粗黑" panose="00000500000000000000" pitchFamily="2" charset="-122"/>
                  <a:ea typeface="字魂59号-创粗黑" panose="00000500000000000000" pitchFamily="2" charset="-122"/>
                  <a:sym typeface="字魂59号-创粗黑" panose="00000500000000000000" pitchFamily="2" charset="-122"/>
                </a:rPr>
                <a:t>文本</a:t>
              </a:r>
              <a:endParaRPr kumimoji="0" lang="zh-CN" altLang="en-US" sz="1600" b="1" i="0" u="none" strike="noStrike" kern="0" normalizeH="0" baseline="0" noProof="0" dirty="0">
                <a:ln>
                  <a:noFill/>
                </a:ln>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41" name="组合 40"/>
          <p:cNvGrpSpPr/>
          <p:nvPr/>
        </p:nvGrpSpPr>
        <p:grpSpPr>
          <a:xfrm>
            <a:off x="6963363" y="3258891"/>
            <a:ext cx="1284820" cy="1284820"/>
            <a:chOff x="5760133" y="2274196"/>
            <a:chExt cx="1284820" cy="1284820"/>
          </a:xfrm>
          <a:solidFill>
            <a:schemeClr val="bg1">
              <a:lumMod val="65000"/>
            </a:schemeClr>
          </a:solidFill>
          <a:effectLst>
            <a:outerShdw blurRad="444500" dist="88900" dir="7440000" algn="tl" rotWithShape="0">
              <a:prstClr val="black">
                <a:alpha val="62000"/>
              </a:prstClr>
            </a:outerShdw>
          </a:effectLst>
        </p:grpSpPr>
        <p:sp>
          <p:nvSpPr>
            <p:cNvPr id="42" name="椭圆 41"/>
            <p:cNvSpPr/>
            <p:nvPr/>
          </p:nvSpPr>
          <p:spPr>
            <a:xfrm rot="1245109">
              <a:off x="5760133" y="2274196"/>
              <a:ext cx="1284820" cy="1284820"/>
            </a:xfrm>
            <a:prstGeom prst="ellipse">
              <a:avLst/>
            </a:prstGeom>
            <a:grp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4" name="TextBox 43"/>
            <p:cNvSpPr txBox="1"/>
            <p:nvPr/>
          </p:nvSpPr>
          <p:spPr>
            <a:xfrm flipH="1">
              <a:off x="6101415" y="2634973"/>
              <a:ext cx="631932" cy="584775"/>
            </a:xfrm>
            <a:prstGeom prst="rect">
              <a:avLst/>
            </a:prstGeom>
            <a:grpFill/>
            <a:ln>
              <a:noFill/>
            </a:ln>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normalizeH="0" baseline="0" noProof="0" dirty="0" smtClean="0">
                  <a:ln>
                    <a:noFill/>
                  </a:ln>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添加</a:t>
              </a:r>
              <a:endParaRPr kumimoji="0" lang="en-US" altLang="zh-CN" sz="1600" b="1" i="0" u="none" strike="noStrike" kern="0" normalizeH="0" baseline="0" noProof="0" dirty="0" smtClean="0">
                <a:ln>
                  <a:noFill/>
                </a:ln>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600" b="1" dirty="0">
                  <a:ln>
                    <a:noFill/>
                  </a:ln>
                  <a:effectLst/>
                  <a:latin typeface="字魂59号-创粗黑" panose="00000500000000000000" pitchFamily="2" charset="-122"/>
                  <a:ea typeface="字魂59号-创粗黑" panose="00000500000000000000" pitchFamily="2" charset="-122"/>
                  <a:sym typeface="字魂59号-创粗黑" panose="00000500000000000000" pitchFamily="2" charset="-122"/>
                </a:rPr>
                <a:t>文本</a:t>
              </a:r>
              <a:endParaRPr kumimoji="0" lang="zh-CN" altLang="en-US" sz="1600" b="1" i="0" u="none" strike="noStrike" kern="0" normalizeH="0" baseline="0" noProof="0" dirty="0">
                <a:ln>
                  <a:noFill/>
                </a:ln>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31" name="TextBox 30"/>
          <p:cNvSpPr txBox="1"/>
          <p:nvPr/>
        </p:nvSpPr>
        <p:spPr>
          <a:xfrm>
            <a:off x="3606224" y="3015703"/>
            <a:ext cx="697627" cy="400110"/>
          </a:xfrm>
          <a:prstGeom prst="rect">
            <a:avLst/>
          </a:prstGeom>
          <a:noFill/>
        </p:spPr>
        <p:txBody>
          <a:bodyPr wrap="none" rtlCol="0">
            <a:spAutoFit/>
          </a:bodyPr>
          <a:lstStyle/>
          <a:p>
            <a:r>
              <a:rPr lang="zh-CN" altLang="en-US" sz="2000" dirty="0">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a:t>
            </a:r>
          </a:p>
        </p:txBody>
      </p:sp>
      <p:sp>
        <p:nvSpPr>
          <p:cNvPr id="32" name="TextBox 42"/>
          <p:cNvSpPr txBox="1"/>
          <p:nvPr/>
        </p:nvSpPr>
        <p:spPr>
          <a:xfrm>
            <a:off x="3209310" y="3488878"/>
            <a:ext cx="1467707" cy="553998"/>
          </a:xfrm>
          <a:prstGeom prst="rect">
            <a:avLst/>
          </a:prstGeom>
          <a:noFill/>
        </p:spPr>
        <p:txBody>
          <a:bodyPr wrap="square" rtlCol="0">
            <a:spAutoFit/>
          </a:bodyPr>
          <a:lstStyle/>
          <a:p>
            <a:pPr algn="ctr"/>
            <a:r>
              <a:rPr lang="zh-CN" altLang="en-US" sz="1000" dirty="0">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a:t>
            </a:r>
            <a:endParaRPr lang="en-US" altLang="zh-CN" sz="1000" dirty="0">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1000" dirty="0">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a:t>
            </a:r>
            <a:r>
              <a:rPr lang="zh-CN" altLang="en-US" sz="1000" dirty="0" smtClean="0">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a:t>
            </a:r>
            <a:endParaRPr lang="en-US" altLang="zh-CN" sz="1000" dirty="0" smtClean="0">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1000" dirty="0">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a:t>
            </a:r>
            <a:r>
              <a:rPr lang="zh-CN" altLang="en-US" sz="1000" dirty="0" smtClean="0">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a:t>
            </a:r>
            <a:endParaRPr lang="en-US" altLang="zh-CN" sz="1000" dirty="0">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5" name="组合 24"/>
          <p:cNvGrpSpPr/>
          <p:nvPr/>
        </p:nvGrpSpPr>
        <p:grpSpPr>
          <a:xfrm>
            <a:off x="3010956" y="392346"/>
            <a:ext cx="3122088" cy="595228"/>
            <a:chOff x="2987824" y="392346"/>
            <a:chExt cx="3122088" cy="595228"/>
          </a:xfrm>
        </p:grpSpPr>
        <p:sp>
          <p:nvSpPr>
            <p:cNvPr id="27" name="文本框 26"/>
            <p:cNvSpPr txBox="1"/>
            <p:nvPr/>
          </p:nvSpPr>
          <p:spPr>
            <a:xfrm>
              <a:off x="3379317" y="392346"/>
              <a:ext cx="2339102" cy="523220"/>
            </a:xfrm>
            <a:prstGeom prst="rect">
              <a:avLst/>
            </a:prstGeom>
            <a:noFill/>
          </p:spPr>
          <p:txBody>
            <a:bodyPr wrap="none" rtlCol="0">
              <a:spAutoFit/>
              <a:scene3d>
                <a:camera prst="orthographicFront"/>
                <a:lightRig rig="threePt" dir="t"/>
              </a:scene3d>
              <a:sp3d contourW="12700"/>
            </a:bodyPr>
            <a:lstStyle/>
            <a:p>
              <a:pPr marL="0" lvl="1" algn="ctr"/>
              <a:r>
                <a:rPr lang="zh-CN" altLang="en-US"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岗位主要职责</a:t>
              </a:r>
              <a:endPar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3" name="文本框 42"/>
            <p:cNvSpPr txBox="1"/>
            <p:nvPr/>
          </p:nvSpPr>
          <p:spPr>
            <a:xfrm>
              <a:off x="2987824" y="756742"/>
              <a:ext cx="3122088" cy="230832"/>
            </a:xfrm>
            <a:prstGeom prst="rect">
              <a:avLst/>
            </a:prstGeom>
            <a:noFill/>
          </p:spPr>
          <p:txBody>
            <a:bodyPr wrap="square" rtlCol="0">
              <a:spAutoFit/>
              <a:scene3d>
                <a:camera prst="orthographicFront"/>
                <a:lightRig rig="threePt" dir="t"/>
              </a:scene3d>
              <a:sp3d contourW="12700"/>
            </a:bodyPr>
            <a:lstStyle/>
            <a:p>
              <a:pPr algn="ctr" defTabSz="685165"/>
              <a:r>
                <a:rPr lang="en-US" altLang="zh-CN" sz="900" dirty="0">
                  <a:solidFill>
                    <a:prstClr val="white">
                      <a:lumMod val="6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The user can demonstrate on a projector or computer</a:t>
              </a:r>
            </a:p>
          </p:txBody>
        </p:sp>
      </p:grpSp>
    </p:spTree>
    <p:extLst>
      <p:ext uri="{BB962C8B-B14F-4D97-AF65-F5344CB8AC3E}">
        <p14:creationId xmlns:p14="http://schemas.microsoft.com/office/powerpoint/2010/main" val="335283869"/>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p:cTn id="11" dur="500" fill="hold"/>
                                        <p:tgtEl>
                                          <p:spTgt spid="37"/>
                                        </p:tgtEl>
                                        <p:attrNameLst>
                                          <p:attrName>ppt_w</p:attrName>
                                        </p:attrNameLst>
                                      </p:cBhvr>
                                      <p:tavLst>
                                        <p:tav tm="0">
                                          <p:val>
                                            <p:fltVal val="0"/>
                                          </p:val>
                                        </p:tav>
                                        <p:tav tm="100000">
                                          <p:val>
                                            <p:strVal val="#ppt_w"/>
                                          </p:val>
                                        </p:tav>
                                      </p:tavLst>
                                    </p:anim>
                                    <p:anim calcmode="lin" valueType="num">
                                      <p:cBhvr>
                                        <p:cTn id="12" dur="500" fill="hold"/>
                                        <p:tgtEl>
                                          <p:spTgt spid="37"/>
                                        </p:tgtEl>
                                        <p:attrNameLst>
                                          <p:attrName>ppt_h</p:attrName>
                                        </p:attrNameLst>
                                      </p:cBhvr>
                                      <p:tavLst>
                                        <p:tav tm="0">
                                          <p:val>
                                            <p:fltVal val="0"/>
                                          </p:val>
                                        </p:tav>
                                        <p:tav tm="100000">
                                          <p:val>
                                            <p:strVal val="#ppt_h"/>
                                          </p:val>
                                        </p:tav>
                                      </p:tavLst>
                                    </p:anim>
                                    <p:animEffect transition="in" filter="fade">
                                      <p:cBhvr>
                                        <p:cTn id="13" dur="500"/>
                                        <p:tgtEl>
                                          <p:spTgt spid="37"/>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51"/>
                                        </p:tgtEl>
                                        <p:attrNameLst>
                                          <p:attrName>style.visibility</p:attrName>
                                        </p:attrNameLst>
                                      </p:cBhvr>
                                      <p:to>
                                        <p:strVal val="visible"/>
                                      </p:to>
                                    </p:set>
                                    <p:anim calcmode="lin" valueType="num">
                                      <p:cBhvr>
                                        <p:cTn id="17" dur="500" fill="hold"/>
                                        <p:tgtEl>
                                          <p:spTgt spid="51"/>
                                        </p:tgtEl>
                                        <p:attrNameLst>
                                          <p:attrName>ppt_w</p:attrName>
                                        </p:attrNameLst>
                                      </p:cBhvr>
                                      <p:tavLst>
                                        <p:tav tm="0">
                                          <p:val>
                                            <p:fltVal val="0"/>
                                          </p:val>
                                        </p:tav>
                                        <p:tav tm="100000">
                                          <p:val>
                                            <p:strVal val="#ppt_w"/>
                                          </p:val>
                                        </p:tav>
                                      </p:tavLst>
                                    </p:anim>
                                    <p:anim calcmode="lin" valueType="num">
                                      <p:cBhvr>
                                        <p:cTn id="18" dur="500" fill="hold"/>
                                        <p:tgtEl>
                                          <p:spTgt spid="51"/>
                                        </p:tgtEl>
                                        <p:attrNameLst>
                                          <p:attrName>ppt_h</p:attrName>
                                        </p:attrNameLst>
                                      </p:cBhvr>
                                      <p:tavLst>
                                        <p:tav tm="0">
                                          <p:val>
                                            <p:fltVal val="0"/>
                                          </p:val>
                                        </p:tav>
                                        <p:tav tm="100000">
                                          <p:val>
                                            <p:strVal val="#ppt_h"/>
                                          </p:val>
                                        </p:tav>
                                      </p:tavLst>
                                    </p:anim>
                                    <p:animEffect transition="in" filter="fade">
                                      <p:cBhvr>
                                        <p:cTn id="19" dur="500"/>
                                        <p:tgtEl>
                                          <p:spTgt spid="51"/>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p:cTn id="23" dur="500" fill="hold"/>
                                        <p:tgtEl>
                                          <p:spTgt spid="41"/>
                                        </p:tgtEl>
                                        <p:attrNameLst>
                                          <p:attrName>ppt_w</p:attrName>
                                        </p:attrNameLst>
                                      </p:cBhvr>
                                      <p:tavLst>
                                        <p:tav tm="0">
                                          <p:val>
                                            <p:fltVal val="0"/>
                                          </p:val>
                                        </p:tav>
                                        <p:tav tm="100000">
                                          <p:val>
                                            <p:strVal val="#ppt_w"/>
                                          </p:val>
                                        </p:tav>
                                      </p:tavLst>
                                    </p:anim>
                                    <p:anim calcmode="lin" valueType="num">
                                      <p:cBhvr>
                                        <p:cTn id="24" dur="500" fill="hold"/>
                                        <p:tgtEl>
                                          <p:spTgt spid="41"/>
                                        </p:tgtEl>
                                        <p:attrNameLst>
                                          <p:attrName>ppt_h</p:attrName>
                                        </p:attrNameLst>
                                      </p:cBhvr>
                                      <p:tavLst>
                                        <p:tav tm="0">
                                          <p:val>
                                            <p:fltVal val="0"/>
                                          </p:val>
                                        </p:tav>
                                        <p:tav tm="100000">
                                          <p:val>
                                            <p:strVal val="#ppt_h"/>
                                          </p:val>
                                        </p:tav>
                                      </p:tavLst>
                                    </p:anim>
                                    <p:animEffect transition="in" filter="fade">
                                      <p:cBhvr>
                                        <p:cTn id="25" dur="500"/>
                                        <p:tgtEl>
                                          <p:spTgt spid="41"/>
                                        </p:tgtEl>
                                      </p:cBhvr>
                                    </p:animEffect>
                                  </p:childTnLst>
                                </p:cTn>
                              </p:par>
                            </p:childTnLst>
                          </p:cTn>
                        </p:par>
                        <p:par>
                          <p:cTn id="26" fill="hold">
                            <p:stCondLst>
                              <p:cond delay="2000"/>
                            </p:stCondLst>
                            <p:childTnLst>
                              <p:par>
                                <p:cTn id="27" presetID="53" presetClass="entr" presetSubtype="528"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Effect transition="in" filter="fade">
                                      <p:cBhvr>
                                        <p:cTn id="31" dur="500"/>
                                        <p:tgtEl>
                                          <p:spTgt spid="28"/>
                                        </p:tgtEl>
                                      </p:cBhvr>
                                    </p:animEffect>
                                    <p:anim calcmode="lin" valueType="num">
                                      <p:cBhvr>
                                        <p:cTn id="32" dur="500" fill="hold"/>
                                        <p:tgtEl>
                                          <p:spTgt spid="28"/>
                                        </p:tgtEl>
                                        <p:attrNameLst>
                                          <p:attrName>ppt_x</p:attrName>
                                        </p:attrNameLst>
                                      </p:cBhvr>
                                      <p:tavLst>
                                        <p:tav tm="0">
                                          <p:val>
                                            <p:fltVal val="0.5"/>
                                          </p:val>
                                        </p:tav>
                                        <p:tav tm="100000">
                                          <p:val>
                                            <p:strVal val="#ppt_x"/>
                                          </p:val>
                                        </p:tav>
                                      </p:tavLst>
                                    </p:anim>
                                    <p:anim calcmode="lin" valueType="num">
                                      <p:cBhvr>
                                        <p:cTn id="33" dur="500" fill="hold"/>
                                        <p:tgtEl>
                                          <p:spTgt spid="28"/>
                                        </p:tgtEl>
                                        <p:attrNameLst>
                                          <p:attrName>ppt_y</p:attrName>
                                        </p:attrNameLst>
                                      </p:cBhvr>
                                      <p:tavLst>
                                        <p:tav tm="0">
                                          <p:val>
                                            <p:fltVal val="0.5"/>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1" grpId="0"/>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p:cNvSpPr txBox="1"/>
          <p:nvPr/>
        </p:nvSpPr>
        <p:spPr>
          <a:xfrm>
            <a:off x="2066607" y="1888088"/>
            <a:ext cx="832074" cy="923307"/>
          </a:xfrm>
          <a:prstGeom prst="rect">
            <a:avLst/>
          </a:prstGeom>
          <a:noFill/>
        </p:spPr>
        <p:txBody>
          <a:bodyPr wrap="square" lIns="91420" tIns="45709" rIns="91420" bIns="45709" rtlCol="0">
            <a:spAutoFit/>
          </a:bodyPr>
          <a:lstStyle/>
          <a:p>
            <a:pPr algn="ctr"/>
            <a:r>
              <a:rPr lang="en-US" sz="5400" b="1" dirty="0" smtClean="0">
                <a:solidFill>
                  <a:schemeClr val="tx1">
                    <a:lumMod val="65000"/>
                    <a:lumOff val="35000"/>
                  </a:schemeClr>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rPr>
              <a:t>+</a:t>
            </a:r>
            <a:endParaRPr lang="ru-RU" sz="5400" b="1" dirty="0">
              <a:solidFill>
                <a:schemeClr val="tx1">
                  <a:lumMod val="65000"/>
                  <a:lumOff val="35000"/>
                </a:schemeClr>
              </a:solidFill>
              <a:latin typeface="微软雅黑" panose="020B0503020204020204" pitchFamily="34" charset="-122"/>
              <a:ea typeface="字魂59号-创粗黑" panose="00000500000000000000" pitchFamily="2" charset="-122"/>
              <a:cs typeface="Helvetica Neue"/>
              <a:sym typeface="字魂59号-创粗黑" panose="00000500000000000000" pitchFamily="2" charset="-122"/>
            </a:endParaRPr>
          </a:p>
        </p:txBody>
      </p:sp>
      <p:sp>
        <p:nvSpPr>
          <p:cNvPr id="52" name="TextBox 51"/>
          <p:cNvSpPr txBox="1"/>
          <p:nvPr/>
        </p:nvSpPr>
        <p:spPr>
          <a:xfrm>
            <a:off x="4189424" y="1888088"/>
            <a:ext cx="832074" cy="923307"/>
          </a:xfrm>
          <a:prstGeom prst="rect">
            <a:avLst/>
          </a:prstGeom>
          <a:noFill/>
        </p:spPr>
        <p:txBody>
          <a:bodyPr wrap="square" lIns="91420" tIns="45709" rIns="91420" bIns="45709" rtlCol="0">
            <a:spAutoFit/>
          </a:bodyPr>
          <a:lstStyle/>
          <a:p>
            <a:pPr algn="ctr"/>
            <a:r>
              <a:rPr lang="en-US" sz="5400" b="1" dirty="0" smtClean="0">
                <a:solidFill>
                  <a:schemeClr val="tx1">
                    <a:lumMod val="65000"/>
                    <a:lumOff val="35000"/>
                  </a:schemeClr>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rPr>
              <a:t>+</a:t>
            </a:r>
            <a:endParaRPr lang="ru-RU" sz="5400" b="1" dirty="0">
              <a:solidFill>
                <a:schemeClr val="tx1">
                  <a:lumMod val="65000"/>
                  <a:lumOff val="35000"/>
                </a:schemeClr>
              </a:solidFill>
              <a:latin typeface="微软雅黑" panose="020B0503020204020204" pitchFamily="34" charset="-122"/>
              <a:ea typeface="字魂59号-创粗黑" panose="00000500000000000000" pitchFamily="2" charset="-122"/>
              <a:cs typeface="Helvetica Neue"/>
              <a:sym typeface="字魂59号-创粗黑" panose="00000500000000000000" pitchFamily="2" charset="-122"/>
            </a:endParaRPr>
          </a:p>
        </p:txBody>
      </p:sp>
      <p:sp>
        <p:nvSpPr>
          <p:cNvPr id="53" name="TextBox 52"/>
          <p:cNvSpPr txBox="1"/>
          <p:nvPr/>
        </p:nvSpPr>
        <p:spPr>
          <a:xfrm>
            <a:off x="6300449" y="1898286"/>
            <a:ext cx="832074" cy="923307"/>
          </a:xfrm>
          <a:prstGeom prst="rect">
            <a:avLst/>
          </a:prstGeom>
          <a:noFill/>
        </p:spPr>
        <p:txBody>
          <a:bodyPr wrap="square" lIns="91420" tIns="45709" rIns="91420" bIns="45709" rtlCol="0">
            <a:spAutoFit/>
          </a:bodyPr>
          <a:lstStyle/>
          <a:p>
            <a:pPr algn="ctr"/>
            <a:r>
              <a:rPr lang="en-US" sz="5400" b="1" dirty="0">
                <a:solidFill>
                  <a:schemeClr val="tx1">
                    <a:lumMod val="65000"/>
                    <a:lumOff val="35000"/>
                  </a:schemeClr>
                </a:solidFill>
                <a:latin typeface="字魂59号-创粗黑" panose="00000500000000000000" pitchFamily="2" charset="-122"/>
                <a:ea typeface="字魂59号-创粗黑" panose="00000500000000000000" pitchFamily="2" charset="-122"/>
                <a:cs typeface="Helvetica Neue"/>
                <a:sym typeface="字魂59号-创粗黑" panose="00000500000000000000" pitchFamily="2" charset="-122"/>
              </a:rPr>
              <a:t>=</a:t>
            </a:r>
            <a:endParaRPr lang="ru-RU" sz="5400" b="1" dirty="0">
              <a:solidFill>
                <a:schemeClr val="tx1">
                  <a:lumMod val="65000"/>
                  <a:lumOff val="35000"/>
                </a:schemeClr>
              </a:solidFill>
              <a:latin typeface="微软雅黑" panose="020B0503020204020204" pitchFamily="34" charset="-122"/>
              <a:ea typeface="字魂59号-创粗黑" panose="00000500000000000000" pitchFamily="2" charset="-122"/>
              <a:cs typeface="Helvetica Neue"/>
              <a:sym typeface="字魂59号-创粗黑" panose="00000500000000000000" pitchFamily="2" charset="-122"/>
            </a:endParaRPr>
          </a:p>
        </p:txBody>
      </p:sp>
      <p:sp>
        <p:nvSpPr>
          <p:cNvPr id="54" name="TextBox 53"/>
          <p:cNvSpPr txBox="1"/>
          <p:nvPr/>
        </p:nvSpPr>
        <p:spPr>
          <a:xfrm>
            <a:off x="474345" y="3347668"/>
            <a:ext cx="1807998" cy="292388"/>
          </a:xfrm>
          <a:prstGeom prst="rect">
            <a:avLst/>
          </a:prstGeom>
          <a:noFill/>
        </p:spPr>
        <p:txBody>
          <a:bodyPr wrap="square" lIns="0" rIns="0" bIns="0" rtlCol="0">
            <a:spAutoFit/>
          </a:bodyPr>
          <a:lstStyle/>
          <a:p>
            <a:pPr algn="ctr">
              <a:tabLst>
                <a:tab pos="1025525" algn="l"/>
              </a:tabLst>
            </a:pPr>
            <a:r>
              <a:rPr lang="zh-CN" altLang="en-US" sz="16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rPr>
              <a:t>填加标</a:t>
            </a:r>
            <a:r>
              <a:rPr lang="zh-CN" altLang="en-US" sz="1600" b="1" dirty="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rPr>
              <a:t>题</a:t>
            </a:r>
            <a:endParaRPr lang="en-US" sz="1600" b="1" dirty="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endParaRPr>
          </a:p>
        </p:txBody>
      </p:sp>
      <p:sp>
        <p:nvSpPr>
          <p:cNvPr id="55" name="TextBox 54"/>
          <p:cNvSpPr txBox="1"/>
          <p:nvPr/>
        </p:nvSpPr>
        <p:spPr>
          <a:xfrm>
            <a:off x="600949" y="3651870"/>
            <a:ext cx="1547915" cy="646331"/>
          </a:xfrm>
          <a:prstGeom prst="rect">
            <a:avLst/>
          </a:prstGeom>
          <a:noFill/>
        </p:spPr>
        <p:txBody>
          <a:bodyPr wrap="square" lIns="0" rIns="0" bIns="0" rtlCol="0">
            <a:spAutoFit/>
          </a:bodyPr>
          <a:lstStyle/>
          <a:p>
            <a:pPr algn="ctr">
              <a:lnSpc>
                <a:spcPct val="130000"/>
              </a:lnSpc>
            </a:pPr>
            <a:r>
              <a:rPr lang="zh-CN" altLang="en-US" sz="10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a:t>
            </a:r>
            <a:r>
              <a:rPr lang="zh-CN" altLang="en-US" sz="10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此处文本单击添加文本</a:t>
            </a:r>
            <a:r>
              <a:rPr lang="zh-CN" altLang="en-US" sz="10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单击此处文本单击添加</a:t>
            </a:r>
            <a:r>
              <a:rPr lang="zh-CN" altLang="en-US" sz="1000"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a:t>
            </a:r>
            <a:r>
              <a:rPr lang="zh-CN" altLang="en-US" sz="10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单击此处文本单击添加文本</a:t>
            </a:r>
            <a:endParaRPr lang="en-US" sz="1000" dirty="0">
              <a:solidFill>
                <a:schemeClr val="bg1">
                  <a:lumMod val="50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endParaRPr>
          </a:p>
        </p:txBody>
      </p:sp>
      <p:sp>
        <p:nvSpPr>
          <p:cNvPr id="56" name="TextBox 55"/>
          <p:cNvSpPr txBox="1"/>
          <p:nvPr/>
        </p:nvSpPr>
        <p:spPr>
          <a:xfrm>
            <a:off x="2626163" y="3345123"/>
            <a:ext cx="1807998" cy="292388"/>
          </a:xfrm>
          <a:prstGeom prst="rect">
            <a:avLst/>
          </a:prstGeom>
          <a:noFill/>
        </p:spPr>
        <p:txBody>
          <a:bodyPr wrap="square" lIns="0" rIns="0" bIns="0" rtlCol="0">
            <a:spAutoFit/>
          </a:bodyPr>
          <a:lstStyle/>
          <a:p>
            <a:pPr algn="ctr">
              <a:tabLst>
                <a:tab pos="1025525" algn="l"/>
              </a:tabLst>
            </a:pPr>
            <a:r>
              <a:rPr lang="zh-CN" altLang="en-US" sz="1600" b="1" dirty="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rPr>
              <a:t>填加标题</a:t>
            </a:r>
            <a:endParaRPr lang="en-US" altLang="zh-CN" sz="1600" b="1" dirty="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endParaRPr>
          </a:p>
        </p:txBody>
      </p:sp>
      <p:sp>
        <p:nvSpPr>
          <p:cNvPr id="57" name="TextBox 56"/>
          <p:cNvSpPr txBox="1"/>
          <p:nvPr/>
        </p:nvSpPr>
        <p:spPr>
          <a:xfrm>
            <a:off x="2752771" y="3649325"/>
            <a:ext cx="1547915" cy="646331"/>
          </a:xfrm>
          <a:prstGeom prst="rect">
            <a:avLst/>
          </a:prstGeom>
          <a:noFill/>
        </p:spPr>
        <p:txBody>
          <a:bodyPr wrap="square" lIns="0" rIns="0" bIns="0" rtlCol="0">
            <a:spAutoFit/>
          </a:bodyPr>
          <a:lstStyle/>
          <a:p>
            <a:pPr algn="ctr">
              <a:lnSpc>
                <a:spcPct val="130000"/>
              </a:lnSpc>
            </a:pPr>
            <a:r>
              <a:rPr lang="zh-CN" altLang="en-US" sz="10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单击此处文本单击添加文本单击此处文本单击添加文本单击此处文本单击添加文本</a:t>
            </a:r>
            <a:endParaRPr lang="en-US" altLang="zh-CN" sz="1000" dirty="0">
              <a:solidFill>
                <a:schemeClr val="bg1">
                  <a:lumMod val="50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endParaRPr>
          </a:p>
        </p:txBody>
      </p:sp>
      <p:sp>
        <p:nvSpPr>
          <p:cNvPr id="58" name="TextBox 57"/>
          <p:cNvSpPr txBox="1"/>
          <p:nvPr/>
        </p:nvSpPr>
        <p:spPr>
          <a:xfrm>
            <a:off x="4757584" y="3342579"/>
            <a:ext cx="1807998" cy="292388"/>
          </a:xfrm>
          <a:prstGeom prst="rect">
            <a:avLst/>
          </a:prstGeom>
          <a:noFill/>
        </p:spPr>
        <p:txBody>
          <a:bodyPr wrap="square" lIns="0" rIns="0" bIns="0" rtlCol="0">
            <a:spAutoFit/>
          </a:bodyPr>
          <a:lstStyle/>
          <a:p>
            <a:pPr algn="ctr">
              <a:tabLst>
                <a:tab pos="1025525" algn="l"/>
              </a:tabLst>
            </a:pPr>
            <a:r>
              <a:rPr lang="zh-CN" altLang="en-US" sz="1600" b="1" dirty="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rPr>
              <a:t>填加标题</a:t>
            </a:r>
            <a:endParaRPr lang="en-US" altLang="zh-CN" sz="1600" b="1" dirty="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endParaRPr>
          </a:p>
        </p:txBody>
      </p:sp>
      <p:sp>
        <p:nvSpPr>
          <p:cNvPr id="59" name="TextBox 58"/>
          <p:cNvSpPr txBox="1"/>
          <p:nvPr/>
        </p:nvSpPr>
        <p:spPr>
          <a:xfrm>
            <a:off x="4884192" y="3646781"/>
            <a:ext cx="1547915" cy="646331"/>
          </a:xfrm>
          <a:prstGeom prst="rect">
            <a:avLst/>
          </a:prstGeom>
          <a:noFill/>
        </p:spPr>
        <p:txBody>
          <a:bodyPr wrap="square" lIns="0" rIns="0" bIns="0" rtlCol="0">
            <a:spAutoFit/>
          </a:bodyPr>
          <a:lstStyle/>
          <a:p>
            <a:pPr algn="ctr">
              <a:lnSpc>
                <a:spcPct val="130000"/>
              </a:lnSpc>
            </a:pPr>
            <a:r>
              <a:rPr lang="zh-CN" altLang="en-US" sz="10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单击此处文本单击添加文本单击此处文本单击添加文本单击此处文本单击添加文本</a:t>
            </a:r>
            <a:endParaRPr lang="en-US" altLang="zh-CN" sz="1000" dirty="0">
              <a:solidFill>
                <a:schemeClr val="bg1">
                  <a:lumMod val="50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endParaRPr>
          </a:p>
        </p:txBody>
      </p:sp>
      <p:sp>
        <p:nvSpPr>
          <p:cNvPr id="60" name="TextBox 59"/>
          <p:cNvSpPr txBox="1"/>
          <p:nvPr/>
        </p:nvSpPr>
        <p:spPr>
          <a:xfrm>
            <a:off x="6881977" y="3347668"/>
            <a:ext cx="1807998" cy="292388"/>
          </a:xfrm>
          <a:prstGeom prst="rect">
            <a:avLst/>
          </a:prstGeom>
          <a:noFill/>
        </p:spPr>
        <p:txBody>
          <a:bodyPr wrap="square" lIns="0" rIns="0" bIns="0" rtlCol="0">
            <a:spAutoFit/>
          </a:bodyPr>
          <a:lstStyle/>
          <a:p>
            <a:pPr algn="ctr">
              <a:tabLst>
                <a:tab pos="1025525" algn="l"/>
              </a:tabLst>
            </a:pPr>
            <a:r>
              <a:rPr lang="zh-CN" altLang="en-US" sz="1600" b="1" dirty="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rPr>
              <a:t>填加标题</a:t>
            </a:r>
            <a:endParaRPr lang="en-US" altLang="zh-CN" sz="1600" b="1" dirty="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endParaRPr>
          </a:p>
        </p:txBody>
      </p:sp>
      <p:sp>
        <p:nvSpPr>
          <p:cNvPr id="61" name="TextBox 60"/>
          <p:cNvSpPr txBox="1"/>
          <p:nvPr/>
        </p:nvSpPr>
        <p:spPr>
          <a:xfrm>
            <a:off x="7008585" y="3651870"/>
            <a:ext cx="1547915" cy="646331"/>
          </a:xfrm>
          <a:prstGeom prst="rect">
            <a:avLst/>
          </a:prstGeom>
          <a:noFill/>
        </p:spPr>
        <p:txBody>
          <a:bodyPr wrap="square" lIns="0" rIns="0" bIns="0" rtlCol="0">
            <a:spAutoFit/>
          </a:bodyPr>
          <a:lstStyle/>
          <a:p>
            <a:pPr algn="ctr">
              <a:lnSpc>
                <a:spcPct val="130000"/>
              </a:lnSpc>
            </a:pPr>
            <a:r>
              <a:rPr lang="zh-CN" altLang="en-US" sz="1000"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单击此处文本单击添加文本单击此处文本单击添加文本单击此处文本单击添加文本</a:t>
            </a:r>
            <a:endParaRPr lang="en-US" altLang="zh-CN" sz="1000" dirty="0">
              <a:solidFill>
                <a:schemeClr val="bg1">
                  <a:lumMod val="50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endParaRPr>
          </a:p>
        </p:txBody>
      </p:sp>
      <p:grpSp>
        <p:nvGrpSpPr>
          <p:cNvPr id="4" name="组合 3"/>
          <p:cNvGrpSpPr/>
          <p:nvPr/>
        </p:nvGrpSpPr>
        <p:grpSpPr>
          <a:xfrm>
            <a:off x="4932599" y="1670467"/>
            <a:ext cx="1479184" cy="1479182"/>
            <a:chOff x="4932599" y="1491630"/>
            <a:chExt cx="1479184" cy="1479182"/>
          </a:xfrm>
        </p:grpSpPr>
        <p:grpSp>
          <p:nvGrpSpPr>
            <p:cNvPr id="88" name="组合 87"/>
            <p:cNvGrpSpPr/>
            <p:nvPr/>
          </p:nvGrpSpPr>
          <p:grpSpPr>
            <a:xfrm>
              <a:off x="4932599" y="1491630"/>
              <a:ext cx="1479184" cy="1479182"/>
              <a:chOff x="304800" y="673100"/>
              <a:chExt cx="4000500" cy="4000500"/>
            </a:xfrm>
            <a:effectLst>
              <a:outerShdw blurRad="444500" dist="254000" dir="8100000" algn="tr" rotWithShape="0">
                <a:prstClr val="black">
                  <a:alpha val="50000"/>
                </a:prstClr>
              </a:outerShdw>
            </a:effectLst>
          </p:grpSpPr>
          <p:sp>
            <p:nvSpPr>
              <p:cNvPr id="89" name="同心圆 8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0" name="椭圆 89"/>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62" name="Freeform 12"/>
            <p:cNvSpPr>
              <a:spLocks noEditPoints="1"/>
            </p:cNvSpPr>
            <p:nvPr/>
          </p:nvSpPr>
          <p:spPr bwMode="auto">
            <a:xfrm>
              <a:off x="5257077" y="1846703"/>
              <a:ext cx="852040" cy="777949"/>
            </a:xfrm>
            <a:custGeom>
              <a:avLst/>
              <a:gdLst/>
              <a:ahLst/>
              <a:cxnLst>
                <a:cxn ang="0">
                  <a:pos x="1284" y="407"/>
                </a:cxn>
                <a:cxn ang="0">
                  <a:pos x="1203" y="1128"/>
                </a:cxn>
                <a:cxn ang="0">
                  <a:pos x="1657" y="1313"/>
                </a:cxn>
                <a:cxn ang="0">
                  <a:pos x="2010" y="1310"/>
                </a:cxn>
                <a:cxn ang="0">
                  <a:pos x="2361" y="910"/>
                </a:cxn>
                <a:cxn ang="0">
                  <a:pos x="2851" y="696"/>
                </a:cxn>
                <a:cxn ang="0">
                  <a:pos x="3216" y="1078"/>
                </a:cxn>
                <a:cxn ang="0">
                  <a:pos x="2979" y="1557"/>
                </a:cxn>
                <a:cxn ang="0">
                  <a:pos x="2477" y="1517"/>
                </a:cxn>
                <a:cxn ang="0">
                  <a:pos x="2080" y="1382"/>
                </a:cxn>
                <a:cxn ang="0">
                  <a:pos x="1515" y="2178"/>
                </a:cxn>
                <a:cxn ang="0">
                  <a:pos x="1639" y="2686"/>
                </a:cxn>
                <a:cxn ang="0">
                  <a:pos x="1428" y="2932"/>
                </a:cxn>
                <a:cxn ang="0">
                  <a:pos x="1121" y="2816"/>
                </a:cxn>
                <a:cxn ang="0">
                  <a:pos x="1129" y="2487"/>
                </a:cxn>
                <a:cxn ang="0">
                  <a:pos x="1413" y="2321"/>
                </a:cxn>
                <a:cxn ang="0">
                  <a:pos x="1431" y="1587"/>
                </a:cxn>
                <a:cxn ang="0">
                  <a:pos x="954" y="1270"/>
                </a:cxn>
                <a:cxn ang="0">
                  <a:pos x="196" y="1138"/>
                </a:cxn>
                <a:cxn ang="0">
                  <a:pos x="65" y="378"/>
                </a:cxn>
                <a:cxn ang="0">
                  <a:pos x="1533" y="1182"/>
                </a:cxn>
                <a:cxn ang="0">
                  <a:pos x="1925" y="1186"/>
                </a:cxn>
                <a:cxn ang="0">
                  <a:pos x="2114" y="972"/>
                </a:cxn>
                <a:cxn ang="0">
                  <a:pos x="1732" y="1085"/>
                </a:cxn>
                <a:cxn ang="0">
                  <a:pos x="2147" y="1514"/>
                </a:cxn>
                <a:cxn ang="0">
                  <a:pos x="1918" y="1841"/>
                </a:cxn>
                <a:cxn ang="0">
                  <a:pos x="1979" y="2139"/>
                </a:cxn>
                <a:cxn ang="0">
                  <a:pos x="2089" y="1757"/>
                </a:cxn>
                <a:cxn ang="0">
                  <a:pos x="2167" y="1508"/>
                </a:cxn>
                <a:cxn ang="0">
                  <a:pos x="1273" y="1619"/>
                </a:cxn>
                <a:cxn ang="0">
                  <a:pos x="1038" y="1398"/>
                </a:cxn>
                <a:cxn ang="0">
                  <a:pos x="1199" y="1722"/>
                </a:cxn>
                <a:cxn ang="0">
                  <a:pos x="1293" y="2035"/>
                </a:cxn>
                <a:cxn ang="0">
                  <a:pos x="650" y="326"/>
                </a:cxn>
                <a:cxn ang="0">
                  <a:pos x="1414" y="2691"/>
                </a:cxn>
                <a:cxn ang="0">
                  <a:pos x="1400" y="2566"/>
                </a:cxn>
                <a:cxn ang="0">
                  <a:pos x="1357" y="2532"/>
                </a:cxn>
                <a:cxn ang="0">
                  <a:pos x="1432" y="2647"/>
                </a:cxn>
                <a:cxn ang="0">
                  <a:pos x="1338" y="2742"/>
                </a:cxn>
                <a:cxn ang="0">
                  <a:pos x="2704" y="1212"/>
                </a:cxn>
                <a:cxn ang="0">
                  <a:pos x="2809" y="979"/>
                </a:cxn>
                <a:cxn ang="0">
                  <a:pos x="2629" y="1018"/>
                </a:cxn>
                <a:cxn ang="0">
                  <a:pos x="2883" y="985"/>
                </a:cxn>
                <a:cxn ang="0">
                  <a:pos x="1422" y="2451"/>
                </a:cxn>
                <a:cxn ang="0">
                  <a:pos x="1407" y="2447"/>
                </a:cxn>
                <a:cxn ang="0">
                  <a:pos x="1384" y="2443"/>
                </a:cxn>
                <a:cxn ang="0">
                  <a:pos x="1157" y="2573"/>
                </a:cxn>
                <a:cxn ang="0">
                  <a:pos x="1282" y="2861"/>
                </a:cxn>
                <a:cxn ang="0">
                  <a:pos x="1564" y="2721"/>
                </a:cxn>
                <a:cxn ang="0">
                  <a:pos x="2799" y="751"/>
                </a:cxn>
                <a:cxn ang="0">
                  <a:pos x="3147" y="1049"/>
                </a:cxn>
                <a:cxn ang="0">
                  <a:pos x="2983" y="1482"/>
                </a:cxn>
                <a:cxn ang="0">
                  <a:pos x="2536" y="1483"/>
                </a:cxn>
                <a:cxn ang="0">
                  <a:pos x="2359" y="1199"/>
                </a:cxn>
                <a:cxn ang="0">
                  <a:pos x="2357" y="1175"/>
                </a:cxn>
                <a:cxn ang="0">
                  <a:pos x="2414" y="942"/>
                </a:cxn>
                <a:cxn ang="0">
                  <a:pos x="758" y="80"/>
                </a:cxn>
                <a:cxn ang="0">
                  <a:pos x="1251" y="547"/>
                </a:cxn>
                <a:cxn ang="0">
                  <a:pos x="1106" y="1068"/>
                </a:cxn>
                <a:cxn ang="0">
                  <a:pos x="991" y="1165"/>
                </a:cxn>
                <a:cxn ang="0">
                  <a:pos x="312" y="1143"/>
                </a:cxn>
                <a:cxn ang="0">
                  <a:pos x="100" y="490"/>
                </a:cxn>
                <a:cxn ang="0">
                  <a:pos x="638" y="73"/>
                </a:cxn>
              </a:cxnLst>
              <a:rect l="0" t="0" r="r" b="b"/>
              <a:pathLst>
                <a:path w="3221" h="2941">
                  <a:moveTo>
                    <a:pt x="668" y="0"/>
                  </a:moveTo>
                  <a:lnTo>
                    <a:pt x="702" y="1"/>
                  </a:lnTo>
                  <a:lnTo>
                    <a:pt x="737" y="3"/>
                  </a:lnTo>
                  <a:lnTo>
                    <a:pt x="770" y="7"/>
                  </a:lnTo>
                  <a:lnTo>
                    <a:pt x="803" y="13"/>
                  </a:lnTo>
                  <a:lnTo>
                    <a:pt x="835" y="21"/>
                  </a:lnTo>
                  <a:lnTo>
                    <a:pt x="867" y="30"/>
                  </a:lnTo>
                  <a:lnTo>
                    <a:pt x="899" y="40"/>
                  </a:lnTo>
                  <a:lnTo>
                    <a:pt x="929" y="53"/>
                  </a:lnTo>
                  <a:lnTo>
                    <a:pt x="958" y="65"/>
                  </a:lnTo>
                  <a:lnTo>
                    <a:pt x="987" y="81"/>
                  </a:lnTo>
                  <a:lnTo>
                    <a:pt x="1015" y="96"/>
                  </a:lnTo>
                  <a:lnTo>
                    <a:pt x="1042" y="114"/>
                  </a:lnTo>
                  <a:lnTo>
                    <a:pt x="1068" y="132"/>
                  </a:lnTo>
                  <a:lnTo>
                    <a:pt x="1094" y="152"/>
                  </a:lnTo>
                  <a:lnTo>
                    <a:pt x="1117" y="173"/>
                  </a:lnTo>
                  <a:lnTo>
                    <a:pt x="1141" y="195"/>
                  </a:lnTo>
                  <a:lnTo>
                    <a:pt x="1163" y="218"/>
                  </a:lnTo>
                  <a:lnTo>
                    <a:pt x="1184" y="242"/>
                  </a:lnTo>
                  <a:lnTo>
                    <a:pt x="1204" y="268"/>
                  </a:lnTo>
                  <a:lnTo>
                    <a:pt x="1222" y="294"/>
                  </a:lnTo>
                  <a:lnTo>
                    <a:pt x="1240" y="321"/>
                  </a:lnTo>
                  <a:lnTo>
                    <a:pt x="1255" y="349"/>
                  </a:lnTo>
                  <a:lnTo>
                    <a:pt x="1271" y="378"/>
                  </a:lnTo>
                  <a:lnTo>
                    <a:pt x="1284" y="407"/>
                  </a:lnTo>
                  <a:lnTo>
                    <a:pt x="1296" y="438"/>
                  </a:lnTo>
                  <a:lnTo>
                    <a:pt x="1306" y="469"/>
                  </a:lnTo>
                  <a:lnTo>
                    <a:pt x="1316" y="500"/>
                  </a:lnTo>
                  <a:lnTo>
                    <a:pt x="1323" y="532"/>
                  </a:lnTo>
                  <a:lnTo>
                    <a:pt x="1329" y="565"/>
                  </a:lnTo>
                  <a:lnTo>
                    <a:pt x="1333" y="598"/>
                  </a:lnTo>
                  <a:lnTo>
                    <a:pt x="1335" y="632"/>
                  </a:lnTo>
                  <a:lnTo>
                    <a:pt x="1336" y="666"/>
                  </a:lnTo>
                  <a:lnTo>
                    <a:pt x="1336" y="699"/>
                  </a:lnTo>
                  <a:lnTo>
                    <a:pt x="1333" y="730"/>
                  </a:lnTo>
                  <a:lnTo>
                    <a:pt x="1330" y="760"/>
                  </a:lnTo>
                  <a:lnTo>
                    <a:pt x="1325" y="790"/>
                  </a:lnTo>
                  <a:lnTo>
                    <a:pt x="1319" y="820"/>
                  </a:lnTo>
                  <a:lnTo>
                    <a:pt x="1311" y="849"/>
                  </a:lnTo>
                  <a:lnTo>
                    <a:pt x="1302" y="878"/>
                  </a:lnTo>
                  <a:lnTo>
                    <a:pt x="1293" y="906"/>
                  </a:lnTo>
                  <a:lnTo>
                    <a:pt x="1281" y="934"/>
                  </a:lnTo>
                  <a:lnTo>
                    <a:pt x="1269" y="960"/>
                  </a:lnTo>
                  <a:lnTo>
                    <a:pt x="1254" y="986"/>
                  </a:lnTo>
                  <a:lnTo>
                    <a:pt x="1240" y="1012"/>
                  </a:lnTo>
                  <a:lnTo>
                    <a:pt x="1224" y="1037"/>
                  </a:lnTo>
                  <a:lnTo>
                    <a:pt x="1208" y="1061"/>
                  </a:lnTo>
                  <a:lnTo>
                    <a:pt x="1189" y="1084"/>
                  </a:lnTo>
                  <a:lnTo>
                    <a:pt x="1170" y="1106"/>
                  </a:lnTo>
                  <a:lnTo>
                    <a:pt x="1203" y="1128"/>
                  </a:lnTo>
                  <a:lnTo>
                    <a:pt x="1235" y="1149"/>
                  </a:lnTo>
                  <a:lnTo>
                    <a:pt x="1269" y="1171"/>
                  </a:lnTo>
                  <a:lnTo>
                    <a:pt x="1304" y="1192"/>
                  </a:lnTo>
                  <a:lnTo>
                    <a:pt x="1338" y="1212"/>
                  </a:lnTo>
                  <a:lnTo>
                    <a:pt x="1373" y="1231"/>
                  </a:lnTo>
                  <a:lnTo>
                    <a:pt x="1406" y="1248"/>
                  </a:lnTo>
                  <a:lnTo>
                    <a:pt x="1438" y="1263"/>
                  </a:lnTo>
                  <a:lnTo>
                    <a:pt x="1466" y="1274"/>
                  </a:lnTo>
                  <a:lnTo>
                    <a:pt x="1493" y="1283"/>
                  </a:lnTo>
                  <a:lnTo>
                    <a:pt x="1518" y="1291"/>
                  </a:lnTo>
                  <a:lnTo>
                    <a:pt x="1543" y="1297"/>
                  </a:lnTo>
                  <a:lnTo>
                    <a:pt x="1568" y="1302"/>
                  </a:lnTo>
                  <a:lnTo>
                    <a:pt x="1593" y="1306"/>
                  </a:lnTo>
                  <a:lnTo>
                    <a:pt x="1618" y="1309"/>
                  </a:lnTo>
                  <a:lnTo>
                    <a:pt x="1643" y="1312"/>
                  </a:lnTo>
                  <a:lnTo>
                    <a:pt x="1643" y="1312"/>
                  </a:lnTo>
                  <a:lnTo>
                    <a:pt x="1646" y="1312"/>
                  </a:lnTo>
                  <a:lnTo>
                    <a:pt x="1648" y="1312"/>
                  </a:lnTo>
                  <a:lnTo>
                    <a:pt x="1648" y="1312"/>
                  </a:lnTo>
                  <a:lnTo>
                    <a:pt x="1650" y="1312"/>
                  </a:lnTo>
                  <a:lnTo>
                    <a:pt x="1651" y="1313"/>
                  </a:lnTo>
                  <a:lnTo>
                    <a:pt x="1653" y="1313"/>
                  </a:lnTo>
                  <a:lnTo>
                    <a:pt x="1655" y="1313"/>
                  </a:lnTo>
                  <a:lnTo>
                    <a:pt x="1655" y="1313"/>
                  </a:lnTo>
                  <a:lnTo>
                    <a:pt x="1657" y="1313"/>
                  </a:lnTo>
                  <a:lnTo>
                    <a:pt x="1658" y="1313"/>
                  </a:lnTo>
                  <a:lnTo>
                    <a:pt x="1659" y="1313"/>
                  </a:lnTo>
                  <a:lnTo>
                    <a:pt x="1661" y="1314"/>
                  </a:lnTo>
                  <a:lnTo>
                    <a:pt x="1662" y="1314"/>
                  </a:lnTo>
                  <a:lnTo>
                    <a:pt x="1663" y="1314"/>
                  </a:lnTo>
                  <a:lnTo>
                    <a:pt x="1665" y="1314"/>
                  </a:lnTo>
                  <a:lnTo>
                    <a:pt x="1666" y="1314"/>
                  </a:lnTo>
                  <a:lnTo>
                    <a:pt x="1666" y="1314"/>
                  </a:lnTo>
                  <a:lnTo>
                    <a:pt x="1668" y="1314"/>
                  </a:lnTo>
                  <a:lnTo>
                    <a:pt x="1669" y="1314"/>
                  </a:lnTo>
                  <a:lnTo>
                    <a:pt x="1670" y="1315"/>
                  </a:lnTo>
                  <a:lnTo>
                    <a:pt x="1673" y="1315"/>
                  </a:lnTo>
                  <a:lnTo>
                    <a:pt x="1681" y="1317"/>
                  </a:lnTo>
                  <a:lnTo>
                    <a:pt x="1681" y="1317"/>
                  </a:lnTo>
                  <a:lnTo>
                    <a:pt x="1683" y="1317"/>
                  </a:lnTo>
                  <a:lnTo>
                    <a:pt x="1712" y="1320"/>
                  </a:lnTo>
                  <a:lnTo>
                    <a:pt x="1742" y="1322"/>
                  </a:lnTo>
                  <a:lnTo>
                    <a:pt x="1773" y="1324"/>
                  </a:lnTo>
                  <a:lnTo>
                    <a:pt x="1804" y="1326"/>
                  </a:lnTo>
                  <a:lnTo>
                    <a:pt x="1837" y="1327"/>
                  </a:lnTo>
                  <a:lnTo>
                    <a:pt x="1870" y="1327"/>
                  </a:lnTo>
                  <a:lnTo>
                    <a:pt x="1903" y="1325"/>
                  </a:lnTo>
                  <a:lnTo>
                    <a:pt x="1937" y="1322"/>
                  </a:lnTo>
                  <a:lnTo>
                    <a:pt x="1973" y="1317"/>
                  </a:lnTo>
                  <a:lnTo>
                    <a:pt x="2010" y="1310"/>
                  </a:lnTo>
                  <a:lnTo>
                    <a:pt x="2046" y="1301"/>
                  </a:lnTo>
                  <a:lnTo>
                    <a:pt x="2081" y="1291"/>
                  </a:lnTo>
                  <a:lnTo>
                    <a:pt x="2118" y="1279"/>
                  </a:lnTo>
                  <a:lnTo>
                    <a:pt x="2153" y="1266"/>
                  </a:lnTo>
                  <a:lnTo>
                    <a:pt x="2188" y="1251"/>
                  </a:lnTo>
                  <a:lnTo>
                    <a:pt x="2222" y="1235"/>
                  </a:lnTo>
                  <a:lnTo>
                    <a:pt x="2241" y="1226"/>
                  </a:lnTo>
                  <a:lnTo>
                    <a:pt x="2260" y="1217"/>
                  </a:lnTo>
                  <a:lnTo>
                    <a:pt x="2278" y="1207"/>
                  </a:lnTo>
                  <a:lnTo>
                    <a:pt x="2297" y="1197"/>
                  </a:lnTo>
                  <a:lnTo>
                    <a:pt x="2296" y="1186"/>
                  </a:lnTo>
                  <a:lnTo>
                    <a:pt x="2295" y="1174"/>
                  </a:lnTo>
                  <a:lnTo>
                    <a:pt x="2294" y="1161"/>
                  </a:lnTo>
                  <a:lnTo>
                    <a:pt x="2294" y="1150"/>
                  </a:lnTo>
                  <a:lnTo>
                    <a:pt x="2295" y="1126"/>
                  </a:lnTo>
                  <a:lnTo>
                    <a:pt x="2297" y="1102"/>
                  </a:lnTo>
                  <a:lnTo>
                    <a:pt x="2299" y="1078"/>
                  </a:lnTo>
                  <a:lnTo>
                    <a:pt x="2303" y="1056"/>
                  </a:lnTo>
                  <a:lnTo>
                    <a:pt x="2308" y="1034"/>
                  </a:lnTo>
                  <a:lnTo>
                    <a:pt x="2315" y="1012"/>
                  </a:lnTo>
                  <a:lnTo>
                    <a:pt x="2322" y="990"/>
                  </a:lnTo>
                  <a:lnTo>
                    <a:pt x="2330" y="969"/>
                  </a:lnTo>
                  <a:lnTo>
                    <a:pt x="2340" y="949"/>
                  </a:lnTo>
                  <a:lnTo>
                    <a:pt x="2350" y="928"/>
                  </a:lnTo>
                  <a:lnTo>
                    <a:pt x="2361" y="910"/>
                  </a:lnTo>
                  <a:lnTo>
                    <a:pt x="2374" y="891"/>
                  </a:lnTo>
                  <a:lnTo>
                    <a:pt x="2386" y="872"/>
                  </a:lnTo>
                  <a:lnTo>
                    <a:pt x="2400" y="855"/>
                  </a:lnTo>
                  <a:lnTo>
                    <a:pt x="2414" y="838"/>
                  </a:lnTo>
                  <a:lnTo>
                    <a:pt x="2430" y="822"/>
                  </a:lnTo>
                  <a:lnTo>
                    <a:pt x="2446" y="807"/>
                  </a:lnTo>
                  <a:lnTo>
                    <a:pt x="2463" y="793"/>
                  </a:lnTo>
                  <a:lnTo>
                    <a:pt x="2481" y="778"/>
                  </a:lnTo>
                  <a:lnTo>
                    <a:pt x="2498" y="766"/>
                  </a:lnTo>
                  <a:lnTo>
                    <a:pt x="2517" y="753"/>
                  </a:lnTo>
                  <a:lnTo>
                    <a:pt x="2537" y="742"/>
                  </a:lnTo>
                  <a:lnTo>
                    <a:pt x="2556" y="733"/>
                  </a:lnTo>
                  <a:lnTo>
                    <a:pt x="2577" y="723"/>
                  </a:lnTo>
                  <a:lnTo>
                    <a:pt x="2599" y="715"/>
                  </a:lnTo>
                  <a:lnTo>
                    <a:pt x="2620" y="708"/>
                  </a:lnTo>
                  <a:lnTo>
                    <a:pt x="2643" y="702"/>
                  </a:lnTo>
                  <a:lnTo>
                    <a:pt x="2664" y="696"/>
                  </a:lnTo>
                  <a:lnTo>
                    <a:pt x="2687" y="692"/>
                  </a:lnTo>
                  <a:lnTo>
                    <a:pt x="2711" y="689"/>
                  </a:lnTo>
                  <a:lnTo>
                    <a:pt x="2734" y="687"/>
                  </a:lnTo>
                  <a:lnTo>
                    <a:pt x="2758" y="686"/>
                  </a:lnTo>
                  <a:lnTo>
                    <a:pt x="2782" y="687"/>
                  </a:lnTo>
                  <a:lnTo>
                    <a:pt x="2805" y="689"/>
                  </a:lnTo>
                  <a:lnTo>
                    <a:pt x="2828" y="692"/>
                  </a:lnTo>
                  <a:lnTo>
                    <a:pt x="2851" y="696"/>
                  </a:lnTo>
                  <a:lnTo>
                    <a:pt x="2874" y="702"/>
                  </a:lnTo>
                  <a:lnTo>
                    <a:pt x="2896" y="708"/>
                  </a:lnTo>
                  <a:lnTo>
                    <a:pt x="2917" y="715"/>
                  </a:lnTo>
                  <a:lnTo>
                    <a:pt x="2938" y="723"/>
                  </a:lnTo>
                  <a:lnTo>
                    <a:pt x="2959" y="733"/>
                  </a:lnTo>
                  <a:lnTo>
                    <a:pt x="2979" y="742"/>
                  </a:lnTo>
                  <a:lnTo>
                    <a:pt x="2998" y="753"/>
                  </a:lnTo>
                  <a:lnTo>
                    <a:pt x="3017" y="766"/>
                  </a:lnTo>
                  <a:lnTo>
                    <a:pt x="3036" y="778"/>
                  </a:lnTo>
                  <a:lnTo>
                    <a:pt x="3053" y="793"/>
                  </a:lnTo>
                  <a:lnTo>
                    <a:pt x="3070" y="807"/>
                  </a:lnTo>
                  <a:lnTo>
                    <a:pt x="3086" y="822"/>
                  </a:lnTo>
                  <a:lnTo>
                    <a:pt x="3101" y="838"/>
                  </a:lnTo>
                  <a:lnTo>
                    <a:pt x="3116" y="855"/>
                  </a:lnTo>
                  <a:lnTo>
                    <a:pt x="3130" y="872"/>
                  </a:lnTo>
                  <a:lnTo>
                    <a:pt x="3143" y="891"/>
                  </a:lnTo>
                  <a:lnTo>
                    <a:pt x="3155" y="910"/>
                  </a:lnTo>
                  <a:lnTo>
                    <a:pt x="3165" y="928"/>
                  </a:lnTo>
                  <a:lnTo>
                    <a:pt x="3176" y="949"/>
                  </a:lnTo>
                  <a:lnTo>
                    <a:pt x="3185" y="969"/>
                  </a:lnTo>
                  <a:lnTo>
                    <a:pt x="3193" y="990"/>
                  </a:lnTo>
                  <a:lnTo>
                    <a:pt x="3201" y="1012"/>
                  </a:lnTo>
                  <a:lnTo>
                    <a:pt x="3207" y="1034"/>
                  </a:lnTo>
                  <a:lnTo>
                    <a:pt x="3212" y="1056"/>
                  </a:lnTo>
                  <a:lnTo>
                    <a:pt x="3216" y="1078"/>
                  </a:lnTo>
                  <a:lnTo>
                    <a:pt x="3219" y="1102"/>
                  </a:lnTo>
                  <a:lnTo>
                    <a:pt x="3221" y="1126"/>
                  </a:lnTo>
                  <a:lnTo>
                    <a:pt x="3221" y="1150"/>
                  </a:lnTo>
                  <a:lnTo>
                    <a:pt x="3221" y="1174"/>
                  </a:lnTo>
                  <a:lnTo>
                    <a:pt x="3219" y="1196"/>
                  </a:lnTo>
                  <a:lnTo>
                    <a:pt x="3216" y="1220"/>
                  </a:lnTo>
                  <a:lnTo>
                    <a:pt x="3212" y="1243"/>
                  </a:lnTo>
                  <a:lnTo>
                    <a:pt x="3207" y="1265"/>
                  </a:lnTo>
                  <a:lnTo>
                    <a:pt x="3201" y="1288"/>
                  </a:lnTo>
                  <a:lnTo>
                    <a:pt x="3193" y="1308"/>
                  </a:lnTo>
                  <a:lnTo>
                    <a:pt x="3185" y="1330"/>
                  </a:lnTo>
                  <a:lnTo>
                    <a:pt x="3176" y="1350"/>
                  </a:lnTo>
                  <a:lnTo>
                    <a:pt x="3165" y="1370"/>
                  </a:lnTo>
                  <a:lnTo>
                    <a:pt x="3155" y="1389"/>
                  </a:lnTo>
                  <a:lnTo>
                    <a:pt x="3143" y="1409"/>
                  </a:lnTo>
                  <a:lnTo>
                    <a:pt x="3130" y="1426"/>
                  </a:lnTo>
                  <a:lnTo>
                    <a:pt x="3116" y="1444"/>
                  </a:lnTo>
                  <a:lnTo>
                    <a:pt x="3101" y="1460"/>
                  </a:lnTo>
                  <a:lnTo>
                    <a:pt x="3086" y="1477"/>
                  </a:lnTo>
                  <a:lnTo>
                    <a:pt x="3070" y="1492"/>
                  </a:lnTo>
                  <a:lnTo>
                    <a:pt x="3053" y="1507"/>
                  </a:lnTo>
                  <a:lnTo>
                    <a:pt x="3036" y="1520"/>
                  </a:lnTo>
                  <a:lnTo>
                    <a:pt x="3017" y="1533"/>
                  </a:lnTo>
                  <a:lnTo>
                    <a:pt x="2998" y="1545"/>
                  </a:lnTo>
                  <a:lnTo>
                    <a:pt x="2979" y="1557"/>
                  </a:lnTo>
                  <a:lnTo>
                    <a:pt x="2959" y="1567"/>
                  </a:lnTo>
                  <a:lnTo>
                    <a:pt x="2938" y="1576"/>
                  </a:lnTo>
                  <a:lnTo>
                    <a:pt x="2917" y="1585"/>
                  </a:lnTo>
                  <a:lnTo>
                    <a:pt x="2896" y="1592"/>
                  </a:lnTo>
                  <a:lnTo>
                    <a:pt x="2874" y="1598"/>
                  </a:lnTo>
                  <a:lnTo>
                    <a:pt x="2851" y="1603"/>
                  </a:lnTo>
                  <a:lnTo>
                    <a:pt x="2828" y="1607"/>
                  </a:lnTo>
                  <a:lnTo>
                    <a:pt x="2805" y="1609"/>
                  </a:lnTo>
                  <a:lnTo>
                    <a:pt x="2782" y="1612"/>
                  </a:lnTo>
                  <a:lnTo>
                    <a:pt x="2758" y="1613"/>
                  </a:lnTo>
                  <a:lnTo>
                    <a:pt x="2737" y="1612"/>
                  </a:lnTo>
                  <a:lnTo>
                    <a:pt x="2716" y="1610"/>
                  </a:lnTo>
                  <a:lnTo>
                    <a:pt x="2695" y="1608"/>
                  </a:lnTo>
                  <a:lnTo>
                    <a:pt x="2676" y="1605"/>
                  </a:lnTo>
                  <a:lnTo>
                    <a:pt x="2655" y="1601"/>
                  </a:lnTo>
                  <a:lnTo>
                    <a:pt x="2635" y="1596"/>
                  </a:lnTo>
                  <a:lnTo>
                    <a:pt x="2617" y="1590"/>
                  </a:lnTo>
                  <a:lnTo>
                    <a:pt x="2597" y="1584"/>
                  </a:lnTo>
                  <a:lnTo>
                    <a:pt x="2579" y="1576"/>
                  </a:lnTo>
                  <a:lnTo>
                    <a:pt x="2561" y="1568"/>
                  </a:lnTo>
                  <a:lnTo>
                    <a:pt x="2543" y="1560"/>
                  </a:lnTo>
                  <a:lnTo>
                    <a:pt x="2525" y="1550"/>
                  </a:lnTo>
                  <a:lnTo>
                    <a:pt x="2509" y="1540"/>
                  </a:lnTo>
                  <a:lnTo>
                    <a:pt x="2492" y="1529"/>
                  </a:lnTo>
                  <a:lnTo>
                    <a:pt x="2477" y="1517"/>
                  </a:lnTo>
                  <a:lnTo>
                    <a:pt x="2461" y="1505"/>
                  </a:lnTo>
                  <a:lnTo>
                    <a:pt x="2446" y="1492"/>
                  </a:lnTo>
                  <a:lnTo>
                    <a:pt x="2432" y="1479"/>
                  </a:lnTo>
                  <a:lnTo>
                    <a:pt x="2418" y="1465"/>
                  </a:lnTo>
                  <a:lnTo>
                    <a:pt x="2405" y="1450"/>
                  </a:lnTo>
                  <a:lnTo>
                    <a:pt x="2393" y="1435"/>
                  </a:lnTo>
                  <a:lnTo>
                    <a:pt x="2381" y="1419"/>
                  </a:lnTo>
                  <a:lnTo>
                    <a:pt x="2370" y="1402"/>
                  </a:lnTo>
                  <a:lnTo>
                    <a:pt x="2359" y="1386"/>
                  </a:lnTo>
                  <a:lnTo>
                    <a:pt x="2350" y="1369"/>
                  </a:lnTo>
                  <a:lnTo>
                    <a:pt x="2341" y="1352"/>
                  </a:lnTo>
                  <a:lnTo>
                    <a:pt x="2332" y="1333"/>
                  </a:lnTo>
                  <a:lnTo>
                    <a:pt x="2325" y="1315"/>
                  </a:lnTo>
                  <a:lnTo>
                    <a:pt x="2318" y="1296"/>
                  </a:lnTo>
                  <a:lnTo>
                    <a:pt x="2312" y="1277"/>
                  </a:lnTo>
                  <a:lnTo>
                    <a:pt x="2306" y="1258"/>
                  </a:lnTo>
                  <a:lnTo>
                    <a:pt x="2302" y="1238"/>
                  </a:lnTo>
                  <a:lnTo>
                    <a:pt x="2274" y="1253"/>
                  </a:lnTo>
                  <a:lnTo>
                    <a:pt x="2246" y="1271"/>
                  </a:lnTo>
                  <a:lnTo>
                    <a:pt x="2217" y="1288"/>
                  </a:lnTo>
                  <a:lnTo>
                    <a:pt x="2188" y="1306"/>
                  </a:lnTo>
                  <a:lnTo>
                    <a:pt x="2160" y="1325"/>
                  </a:lnTo>
                  <a:lnTo>
                    <a:pt x="2132" y="1343"/>
                  </a:lnTo>
                  <a:lnTo>
                    <a:pt x="2105" y="1362"/>
                  </a:lnTo>
                  <a:lnTo>
                    <a:pt x="2080" y="1382"/>
                  </a:lnTo>
                  <a:lnTo>
                    <a:pt x="2061" y="1397"/>
                  </a:lnTo>
                  <a:lnTo>
                    <a:pt x="2041" y="1413"/>
                  </a:lnTo>
                  <a:lnTo>
                    <a:pt x="2023" y="1429"/>
                  </a:lnTo>
                  <a:lnTo>
                    <a:pt x="2007" y="1445"/>
                  </a:lnTo>
                  <a:lnTo>
                    <a:pt x="1990" y="1461"/>
                  </a:lnTo>
                  <a:lnTo>
                    <a:pt x="1974" y="1478"/>
                  </a:lnTo>
                  <a:lnTo>
                    <a:pt x="1960" y="1495"/>
                  </a:lnTo>
                  <a:lnTo>
                    <a:pt x="1945" y="1511"/>
                  </a:lnTo>
                  <a:lnTo>
                    <a:pt x="1917" y="1545"/>
                  </a:lnTo>
                  <a:lnTo>
                    <a:pt x="1889" y="1581"/>
                  </a:lnTo>
                  <a:lnTo>
                    <a:pt x="1862" y="1619"/>
                  </a:lnTo>
                  <a:lnTo>
                    <a:pt x="1834" y="1658"/>
                  </a:lnTo>
                  <a:lnTo>
                    <a:pt x="1804" y="1701"/>
                  </a:lnTo>
                  <a:lnTo>
                    <a:pt x="1774" y="1744"/>
                  </a:lnTo>
                  <a:lnTo>
                    <a:pt x="1743" y="1787"/>
                  </a:lnTo>
                  <a:lnTo>
                    <a:pt x="1712" y="1833"/>
                  </a:lnTo>
                  <a:lnTo>
                    <a:pt x="1682" y="1878"/>
                  </a:lnTo>
                  <a:lnTo>
                    <a:pt x="1653" y="1921"/>
                  </a:lnTo>
                  <a:lnTo>
                    <a:pt x="1626" y="1964"/>
                  </a:lnTo>
                  <a:lnTo>
                    <a:pt x="1601" y="2005"/>
                  </a:lnTo>
                  <a:lnTo>
                    <a:pt x="1579" y="2043"/>
                  </a:lnTo>
                  <a:lnTo>
                    <a:pt x="1560" y="2079"/>
                  </a:lnTo>
                  <a:lnTo>
                    <a:pt x="1543" y="2114"/>
                  </a:lnTo>
                  <a:lnTo>
                    <a:pt x="1528" y="2146"/>
                  </a:lnTo>
                  <a:lnTo>
                    <a:pt x="1515" y="2178"/>
                  </a:lnTo>
                  <a:lnTo>
                    <a:pt x="1503" y="2208"/>
                  </a:lnTo>
                  <a:lnTo>
                    <a:pt x="1492" y="2238"/>
                  </a:lnTo>
                  <a:lnTo>
                    <a:pt x="1482" y="2268"/>
                  </a:lnTo>
                  <a:lnTo>
                    <a:pt x="1471" y="2299"/>
                  </a:lnTo>
                  <a:lnTo>
                    <a:pt x="1461" y="2329"/>
                  </a:lnTo>
                  <a:lnTo>
                    <a:pt x="1452" y="2359"/>
                  </a:lnTo>
                  <a:lnTo>
                    <a:pt x="1442" y="2387"/>
                  </a:lnTo>
                  <a:lnTo>
                    <a:pt x="1463" y="2394"/>
                  </a:lnTo>
                  <a:lnTo>
                    <a:pt x="1484" y="2403"/>
                  </a:lnTo>
                  <a:lnTo>
                    <a:pt x="1503" y="2415"/>
                  </a:lnTo>
                  <a:lnTo>
                    <a:pt x="1522" y="2426"/>
                  </a:lnTo>
                  <a:lnTo>
                    <a:pt x="1540" y="2440"/>
                  </a:lnTo>
                  <a:lnTo>
                    <a:pt x="1555" y="2455"/>
                  </a:lnTo>
                  <a:lnTo>
                    <a:pt x="1571" y="2471"/>
                  </a:lnTo>
                  <a:lnTo>
                    <a:pt x="1584" y="2488"/>
                  </a:lnTo>
                  <a:lnTo>
                    <a:pt x="1597" y="2506"/>
                  </a:lnTo>
                  <a:lnTo>
                    <a:pt x="1608" y="2526"/>
                  </a:lnTo>
                  <a:lnTo>
                    <a:pt x="1618" y="2545"/>
                  </a:lnTo>
                  <a:lnTo>
                    <a:pt x="1626" y="2567"/>
                  </a:lnTo>
                  <a:lnTo>
                    <a:pt x="1632" y="2589"/>
                  </a:lnTo>
                  <a:lnTo>
                    <a:pt x="1637" y="2610"/>
                  </a:lnTo>
                  <a:lnTo>
                    <a:pt x="1640" y="2634"/>
                  </a:lnTo>
                  <a:lnTo>
                    <a:pt x="1640" y="2657"/>
                  </a:lnTo>
                  <a:lnTo>
                    <a:pt x="1640" y="2671"/>
                  </a:lnTo>
                  <a:lnTo>
                    <a:pt x="1639" y="2686"/>
                  </a:lnTo>
                  <a:lnTo>
                    <a:pt x="1637" y="2700"/>
                  </a:lnTo>
                  <a:lnTo>
                    <a:pt x="1635" y="2715"/>
                  </a:lnTo>
                  <a:lnTo>
                    <a:pt x="1632" y="2728"/>
                  </a:lnTo>
                  <a:lnTo>
                    <a:pt x="1628" y="2742"/>
                  </a:lnTo>
                  <a:lnTo>
                    <a:pt x="1624" y="2754"/>
                  </a:lnTo>
                  <a:lnTo>
                    <a:pt x="1619" y="2768"/>
                  </a:lnTo>
                  <a:lnTo>
                    <a:pt x="1612" y="2780"/>
                  </a:lnTo>
                  <a:lnTo>
                    <a:pt x="1606" y="2793"/>
                  </a:lnTo>
                  <a:lnTo>
                    <a:pt x="1600" y="2804"/>
                  </a:lnTo>
                  <a:lnTo>
                    <a:pt x="1593" y="2816"/>
                  </a:lnTo>
                  <a:lnTo>
                    <a:pt x="1584" y="2827"/>
                  </a:lnTo>
                  <a:lnTo>
                    <a:pt x="1576" y="2838"/>
                  </a:lnTo>
                  <a:lnTo>
                    <a:pt x="1567" y="2848"/>
                  </a:lnTo>
                  <a:lnTo>
                    <a:pt x="1557" y="2858"/>
                  </a:lnTo>
                  <a:lnTo>
                    <a:pt x="1548" y="2867"/>
                  </a:lnTo>
                  <a:lnTo>
                    <a:pt x="1538" y="2876"/>
                  </a:lnTo>
                  <a:lnTo>
                    <a:pt x="1526" y="2885"/>
                  </a:lnTo>
                  <a:lnTo>
                    <a:pt x="1516" y="2893"/>
                  </a:lnTo>
                  <a:lnTo>
                    <a:pt x="1504" y="2900"/>
                  </a:lnTo>
                  <a:lnTo>
                    <a:pt x="1492" y="2906"/>
                  </a:lnTo>
                  <a:lnTo>
                    <a:pt x="1480" y="2913"/>
                  </a:lnTo>
                  <a:lnTo>
                    <a:pt x="1467" y="2919"/>
                  </a:lnTo>
                  <a:lnTo>
                    <a:pt x="1455" y="2924"/>
                  </a:lnTo>
                  <a:lnTo>
                    <a:pt x="1441" y="2928"/>
                  </a:lnTo>
                  <a:lnTo>
                    <a:pt x="1428" y="2932"/>
                  </a:lnTo>
                  <a:lnTo>
                    <a:pt x="1414" y="2935"/>
                  </a:lnTo>
                  <a:lnTo>
                    <a:pt x="1400" y="2938"/>
                  </a:lnTo>
                  <a:lnTo>
                    <a:pt x="1385" y="2940"/>
                  </a:lnTo>
                  <a:lnTo>
                    <a:pt x="1372" y="2941"/>
                  </a:lnTo>
                  <a:lnTo>
                    <a:pt x="1356" y="2941"/>
                  </a:lnTo>
                  <a:lnTo>
                    <a:pt x="1342" y="2941"/>
                  </a:lnTo>
                  <a:lnTo>
                    <a:pt x="1327" y="2940"/>
                  </a:lnTo>
                  <a:lnTo>
                    <a:pt x="1314" y="2938"/>
                  </a:lnTo>
                  <a:lnTo>
                    <a:pt x="1299" y="2935"/>
                  </a:lnTo>
                  <a:lnTo>
                    <a:pt x="1286" y="2932"/>
                  </a:lnTo>
                  <a:lnTo>
                    <a:pt x="1272" y="2928"/>
                  </a:lnTo>
                  <a:lnTo>
                    <a:pt x="1259" y="2924"/>
                  </a:lnTo>
                  <a:lnTo>
                    <a:pt x="1246" y="2919"/>
                  </a:lnTo>
                  <a:lnTo>
                    <a:pt x="1234" y="2913"/>
                  </a:lnTo>
                  <a:lnTo>
                    <a:pt x="1221" y="2906"/>
                  </a:lnTo>
                  <a:lnTo>
                    <a:pt x="1209" y="2900"/>
                  </a:lnTo>
                  <a:lnTo>
                    <a:pt x="1197" y="2893"/>
                  </a:lnTo>
                  <a:lnTo>
                    <a:pt x="1186" y="2885"/>
                  </a:lnTo>
                  <a:lnTo>
                    <a:pt x="1176" y="2876"/>
                  </a:lnTo>
                  <a:lnTo>
                    <a:pt x="1165" y="2867"/>
                  </a:lnTo>
                  <a:lnTo>
                    <a:pt x="1156" y="2858"/>
                  </a:lnTo>
                  <a:lnTo>
                    <a:pt x="1146" y="2848"/>
                  </a:lnTo>
                  <a:lnTo>
                    <a:pt x="1137" y="2838"/>
                  </a:lnTo>
                  <a:lnTo>
                    <a:pt x="1129" y="2827"/>
                  </a:lnTo>
                  <a:lnTo>
                    <a:pt x="1121" y="2816"/>
                  </a:lnTo>
                  <a:lnTo>
                    <a:pt x="1113" y="2804"/>
                  </a:lnTo>
                  <a:lnTo>
                    <a:pt x="1106" y="2793"/>
                  </a:lnTo>
                  <a:lnTo>
                    <a:pt x="1100" y="2780"/>
                  </a:lnTo>
                  <a:lnTo>
                    <a:pt x="1095" y="2768"/>
                  </a:lnTo>
                  <a:lnTo>
                    <a:pt x="1089" y="2754"/>
                  </a:lnTo>
                  <a:lnTo>
                    <a:pt x="1085" y="2742"/>
                  </a:lnTo>
                  <a:lnTo>
                    <a:pt x="1081" y="2728"/>
                  </a:lnTo>
                  <a:lnTo>
                    <a:pt x="1078" y="2715"/>
                  </a:lnTo>
                  <a:lnTo>
                    <a:pt x="1076" y="2700"/>
                  </a:lnTo>
                  <a:lnTo>
                    <a:pt x="1074" y="2686"/>
                  </a:lnTo>
                  <a:lnTo>
                    <a:pt x="1073" y="2671"/>
                  </a:lnTo>
                  <a:lnTo>
                    <a:pt x="1072" y="2657"/>
                  </a:lnTo>
                  <a:lnTo>
                    <a:pt x="1073" y="2643"/>
                  </a:lnTo>
                  <a:lnTo>
                    <a:pt x="1074" y="2628"/>
                  </a:lnTo>
                  <a:lnTo>
                    <a:pt x="1076" y="2615"/>
                  </a:lnTo>
                  <a:lnTo>
                    <a:pt x="1078" y="2600"/>
                  </a:lnTo>
                  <a:lnTo>
                    <a:pt x="1081" y="2587"/>
                  </a:lnTo>
                  <a:lnTo>
                    <a:pt x="1085" y="2573"/>
                  </a:lnTo>
                  <a:lnTo>
                    <a:pt x="1089" y="2560"/>
                  </a:lnTo>
                  <a:lnTo>
                    <a:pt x="1095" y="2547"/>
                  </a:lnTo>
                  <a:lnTo>
                    <a:pt x="1100" y="2534"/>
                  </a:lnTo>
                  <a:lnTo>
                    <a:pt x="1106" y="2522"/>
                  </a:lnTo>
                  <a:lnTo>
                    <a:pt x="1113" y="2510"/>
                  </a:lnTo>
                  <a:lnTo>
                    <a:pt x="1121" y="2499"/>
                  </a:lnTo>
                  <a:lnTo>
                    <a:pt x="1129" y="2487"/>
                  </a:lnTo>
                  <a:lnTo>
                    <a:pt x="1137" y="2477"/>
                  </a:lnTo>
                  <a:lnTo>
                    <a:pt x="1146" y="2467"/>
                  </a:lnTo>
                  <a:lnTo>
                    <a:pt x="1156" y="2457"/>
                  </a:lnTo>
                  <a:lnTo>
                    <a:pt x="1165" y="2447"/>
                  </a:lnTo>
                  <a:lnTo>
                    <a:pt x="1176" y="2439"/>
                  </a:lnTo>
                  <a:lnTo>
                    <a:pt x="1186" y="2430"/>
                  </a:lnTo>
                  <a:lnTo>
                    <a:pt x="1197" y="2422"/>
                  </a:lnTo>
                  <a:lnTo>
                    <a:pt x="1209" y="2415"/>
                  </a:lnTo>
                  <a:lnTo>
                    <a:pt x="1221" y="2408"/>
                  </a:lnTo>
                  <a:lnTo>
                    <a:pt x="1234" y="2401"/>
                  </a:lnTo>
                  <a:lnTo>
                    <a:pt x="1246" y="2396"/>
                  </a:lnTo>
                  <a:lnTo>
                    <a:pt x="1259" y="2391"/>
                  </a:lnTo>
                  <a:lnTo>
                    <a:pt x="1272" y="2387"/>
                  </a:lnTo>
                  <a:lnTo>
                    <a:pt x="1286" y="2383"/>
                  </a:lnTo>
                  <a:lnTo>
                    <a:pt x="1299" y="2380"/>
                  </a:lnTo>
                  <a:lnTo>
                    <a:pt x="1314" y="2376"/>
                  </a:lnTo>
                  <a:lnTo>
                    <a:pt x="1327" y="2375"/>
                  </a:lnTo>
                  <a:lnTo>
                    <a:pt x="1342" y="2374"/>
                  </a:lnTo>
                  <a:lnTo>
                    <a:pt x="1356" y="2373"/>
                  </a:lnTo>
                  <a:lnTo>
                    <a:pt x="1366" y="2373"/>
                  </a:lnTo>
                  <a:lnTo>
                    <a:pt x="1377" y="2374"/>
                  </a:lnTo>
                  <a:lnTo>
                    <a:pt x="1387" y="2375"/>
                  </a:lnTo>
                  <a:lnTo>
                    <a:pt x="1398" y="2376"/>
                  </a:lnTo>
                  <a:lnTo>
                    <a:pt x="1406" y="2350"/>
                  </a:lnTo>
                  <a:lnTo>
                    <a:pt x="1413" y="2321"/>
                  </a:lnTo>
                  <a:lnTo>
                    <a:pt x="1421" y="2291"/>
                  </a:lnTo>
                  <a:lnTo>
                    <a:pt x="1430" y="2260"/>
                  </a:lnTo>
                  <a:lnTo>
                    <a:pt x="1438" y="2228"/>
                  </a:lnTo>
                  <a:lnTo>
                    <a:pt x="1445" y="2197"/>
                  </a:lnTo>
                  <a:lnTo>
                    <a:pt x="1452" y="2166"/>
                  </a:lnTo>
                  <a:lnTo>
                    <a:pt x="1458" y="2133"/>
                  </a:lnTo>
                  <a:lnTo>
                    <a:pt x="1462" y="2100"/>
                  </a:lnTo>
                  <a:lnTo>
                    <a:pt x="1466" y="2065"/>
                  </a:lnTo>
                  <a:lnTo>
                    <a:pt x="1468" y="2030"/>
                  </a:lnTo>
                  <a:lnTo>
                    <a:pt x="1469" y="1991"/>
                  </a:lnTo>
                  <a:lnTo>
                    <a:pt x="1469" y="1953"/>
                  </a:lnTo>
                  <a:lnTo>
                    <a:pt x="1467" y="1913"/>
                  </a:lnTo>
                  <a:lnTo>
                    <a:pt x="1464" y="1871"/>
                  </a:lnTo>
                  <a:lnTo>
                    <a:pt x="1461" y="1830"/>
                  </a:lnTo>
                  <a:lnTo>
                    <a:pt x="1457" y="1789"/>
                  </a:lnTo>
                  <a:lnTo>
                    <a:pt x="1452" y="1747"/>
                  </a:lnTo>
                  <a:lnTo>
                    <a:pt x="1446" y="1708"/>
                  </a:lnTo>
                  <a:lnTo>
                    <a:pt x="1442" y="1671"/>
                  </a:lnTo>
                  <a:lnTo>
                    <a:pt x="1441" y="1666"/>
                  </a:lnTo>
                  <a:lnTo>
                    <a:pt x="1441" y="1665"/>
                  </a:lnTo>
                  <a:lnTo>
                    <a:pt x="1441" y="1664"/>
                  </a:lnTo>
                  <a:lnTo>
                    <a:pt x="1439" y="1652"/>
                  </a:lnTo>
                  <a:lnTo>
                    <a:pt x="1439" y="1651"/>
                  </a:lnTo>
                  <a:lnTo>
                    <a:pt x="1435" y="1618"/>
                  </a:lnTo>
                  <a:lnTo>
                    <a:pt x="1431" y="1587"/>
                  </a:lnTo>
                  <a:lnTo>
                    <a:pt x="1427" y="1558"/>
                  </a:lnTo>
                  <a:lnTo>
                    <a:pt x="1421" y="1531"/>
                  </a:lnTo>
                  <a:lnTo>
                    <a:pt x="1416" y="1505"/>
                  </a:lnTo>
                  <a:lnTo>
                    <a:pt x="1411" y="1480"/>
                  </a:lnTo>
                  <a:lnTo>
                    <a:pt x="1405" y="1457"/>
                  </a:lnTo>
                  <a:lnTo>
                    <a:pt x="1398" y="1436"/>
                  </a:lnTo>
                  <a:lnTo>
                    <a:pt x="1389" y="1413"/>
                  </a:lnTo>
                  <a:lnTo>
                    <a:pt x="1379" y="1392"/>
                  </a:lnTo>
                  <a:lnTo>
                    <a:pt x="1366" y="1371"/>
                  </a:lnTo>
                  <a:lnTo>
                    <a:pt x="1353" y="1352"/>
                  </a:lnTo>
                  <a:lnTo>
                    <a:pt x="1335" y="1331"/>
                  </a:lnTo>
                  <a:lnTo>
                    <a:pt x="1317" y="1309"/>
                  </a:lnTo>
                  <a:lnTo>
                    <a:pt x="1293" y="1285"/>
                  </a:lnTo>
                  <a:lnTo>
                    <a:pt x="1267" y="1261"/>
                  </a:lnTo>
                  <a:lnTo>
                    <a:pt x="1237" y="1233"/>
                  </a:lnTo>
                  <a:lnTo>
                    <a:pt x="1204" y="1204"/>
                  </a:lnTo>
                  <a:lnTo>
                    <a:pt x="1169" y="1175"/>
                  </a:lnTo>
                  <a:lnTo>
                    <a:pt x="1134" y="1145"/>
                  </a:lnTo>
                  <a:lnTo>
                    <a:pt x="1111" y="1166"/>
                  </a:lnTo>
                  <a:lnTo>
                    <a:pt x="1087" y="1186"/>
                  </a:lnTo>
                  <a:lnTo>
                    <a:pt x="1062" y="1206"/>
                  </a:lnTo>
                  <a:lnTo>
                    <a:pt x="1037" y="1223"/>
                  </a:lnTo>
                  <a:lnTo>
                    <a:pt x="1010" y="1240"/>
                  </a:lnTo>
                  <a:lnTo>
                    <a:pt x="982" y="1255"/>
                  </a:lnTo>
                  <a:lnTo>
                    <a:pt x="954" y="1270"/>
                  </a:lnTo>
                  <a:lnTo>
                    <a:pt x="924" y="1283"/>
                  </a:lnTo>
                  <a:lnTo>
                    <a:pt x="894" y="1295"/>
                  </a:lnTo>
                  <a:lnTo>
                    <a:pt x="863" y="1304"/>
                  </a:lnTo>
                  <a:lnTo>
                    <a:pt x="832" y="1313"/>
                  </a:lnTo>
                  <a:lnTo>
                    <a:pt x="801" y="1321"/>
                  </a:lnTo>
                  <a:lnTo>
                    <a:pt x="768" y="1326"/>
                  </a:lnTo>
                  <a:lnTo>
                    <a:pt x="736" y="1330"/>
                  </a:lnTo>
                  <a:lnTo>
                    <a:pt x="702" y="1333"/>
                  </a:lnTo>
                  <a:lnTo>
                    <a:pt x="668" y="1333"/>
                  </a:lnTo>
                  <a:lnTo>
                    <a:pt x="634" y="1333"/>
                  </a:lnTo>
                  <a:lnTo>
                    <a:pt x="600" y="1330"/>
                  </a:lnTo>
                  <a:lnTo>
                    <a:pt x="567" y="1326"/>
                  </a:lnTo>
                  <a:lnTo>
                    <a:pt x="533" y="1320"/>
                  </a:lnTo>
                  <a:lnTo>
                    <a:pt x="501" y="1312"/>
                  </a:lnTo>
                  <a:lnTo>
                    <a:pt x="469" y="1303"/>
                  </a:lnTo>
                  <a:lnTo>
                    <a:pt x="439" y="1293"/>
                  </a:lnTo>
                  <a:lnTo>
                    <a:pt x="408" y="1281"/>
                  </a:lnTo>
                  <a:lnTo>
                    <a:pt x="379" y="1268"/>
                  </a:lnTo>
                  <a:lnTo>
                    <a:pt x="350" y="1253"/>
                  </a:lnTo>
                  <a:lnTo>
                    <a:pt x="322" y="1237"/>
                  </a:lnTo>
                  <a:lnTo>
                    <a:pt x="295" y="1219"/>
                  </a:lnTo>
                  <a:lnTo>
                    <a:pt x="269" y="1201"/>
                  </a:lnTo>
                  <a:lnTo>
                    <a:pt x="243" y="1181"/>
                  </a:lnTo>
                  <a:lnTo>
                    <a:pt x="219" y="1160"/>
                  </a:lnTo>
                  <a:lnTo>
                    <a:pt x="196" y="1138"/>
                  </a:lnTo>
                  <a:lnTo>
                    <a:pt x="173" y="1115"/>
                  </a:lnTo>
                  <a:lnTo>
                    <a:pt x="153" y="1091"/>
                  </a:lnTo>
                  <a:lnTo>
                    <a:pt x="133" y="1066"/>
                  </a:lnTo>
                  <a:lnTo>
                    <a:pt x="114" y="1039"/>
                  </a:lnTo>
                  <a:lnTo>
                    <a:pt x="97" y="1012"/>
                  </a:lnTo>
                  <a:lnTo>
                    <a:pt x="81" y="984"/>
                  </a:lnTo>
                  <a:lnTo>
                    <a:pt x="65" y="956"/>
                  </a:lnTo>
                  <a:lnTo>
                    <a:pt x="52" y="926"/>
                  </a:lnTo>
                  <a:lnTo>
                    <a:pt x="41" y="896"/>
                  </a:lnTo>
                  <a:lnTo>
                    <a:pt x="30" y="865"/>
                  </a:lnTo>
                  <a:lnTo>
                    <a:pt x="21" y="833"/>
                  </a:lnTo>
                  <a:lnTo>
                    <a:pt x="14" y="801"/>
                  </a:lnTo>
                  <a:lnTo>
                    <a:pt x="7" y="768"/>
                  </a:lnTo>
                  <a:lnTo>
                    <a:pt x="3" y="735"/>
                  </a:lnTo>
                  <a:lnTo>
                    <a:pt x="1" y="701"/>
                  </a:lnTo>
                  <a:lnTo>
                    <a:pt x="0" y="666"/>
                  </a:lnTo>
                  <a:lnTo>
                    <a:pt x="1" y="632"/>
                  </a:lnTo>
                  <a:lnTo>
                    <a:pt x="3" y="598"/>
                  </a:lnTo>
                  <a:lnTo>
                    <a:pt x="7" y="565"/>
                  </a:lnTo>
                  <a:lnTo>
                    <a:pt x="14" y="532"/>
                  </a:lnTo>
                  <a:lnTo>
                    <a:pt x="21" y="500"/>
                  </a:lnTo>
                  <a:lnTo>
                    <a:pt x="30" y="469"/>
                  </a:lnTo>
                  <a:lnTo>
                    <a:pt x="41" y="438"/>
                  </a:lnTo>
                  <a:lnTo>
                    <a:pt x="52" y="407"/>
                  </a:lnTo>
                  <a:lnTo>
                    <a:pt x="65" y="378"/>
                  </a:lnTo>
                  <a:lnTo>
                    <a:pt x="81" y="349"/>
                  </a:lnTo>
                  <a:lnTo>
                    <a:pt x="97" y="321"/>
                  </a:lnTo>
                  <a:lnTo>
                    <a:pt x="114" y="294"/>
                  </a:lnTo>
                  <a:lnTo>
                    <a:pt x="133" y="268"/>
                  </a:lnTo>
                  <a:lnTo>
                    <a:pt x="153" y="242"/>
                  </a:lnTo>
                  <a:lnTo>
                    <a:pt x="173" y="218"/>
                  </a:lnTo>
                  <a:lnTo>
                    <a:pt x="196" y="195"/>
                  </a:lnTo>
                  <a:lnTo>
                    <a:pt x="219" y="173"/>
                  </a:lnTo>
                  <a:lnTo>
                    <a:pt x="243" y="152"/>
                  </a:lnTo>
                  <a:lnTo>
                    <a:pt x="269" y="132"/>
                  </a:lnTo>
                  <a:lnTo>
                    <a:pt x="295" y="114"/>
                  </a:lnTo>
                  <a:lnTo>
                    <a:pt x="322" y="96"/>
                  </a:lnTo>
                  <a:lnTo>
                    <a:pt x="350" y="81"/>
                  </a:lnTo>
                  <a:lnTo>
                    <a:pt x="379" y="65"/>
                  </a:lnTo>
                  <a:lnTo>
                    <a:pt x="408" y="53"/>
                  </a:lnTo>
                  <a:lnTo>
                    <a:pt x="439" y="40"/>
                  </a:lnTo>
                  <a:lnTo>
                    <a:pt x="469" y="30"/>
                  </a:lnTo>
                  <a:lnTo>
                    <a:pt x="501" y="21"/>
                  </a:lnTo>
                  <a:lnTo>
                    <a:pt x="533" y="13"/>
                  </a:lnTo>
                  <a:lnTo>
                    <a:pt x="567" y="7"/>
                  </a:lnTo>
                  <a:lnTo>
                    <a:pt x="600" y="3"/>
                  </a:lnTo>
                  <a:lnTo>
                    <a:pt x="634" y="1"/>
                  </a:lnTo>
                  <a:lnTo>
                    <a:pt x="668" y="0"/>
                  </a:lnTo>
                  <a:close/>
                  <a:moveTo>
                    <a:pt x="1524" y="1176"/>
                  </a:moveTo>
                  <a:lnTo>
                    <a:pt x="1533" y="1182"/>
                  </a:lnTo>
                  <a:lnTo>
                    <a:pt x="1543" y="1187"/>
                  </a:lnTo>
                  <a:lnTo>
                    <a:pt x="1553" y="1192"/>
                  </a:lnTo>
                  <a:lnTo>
                    <a:pt x="1565" y="1197"/>
                  </a:lnTo>
                  <a:lnTo>
                    <a:pt x="1576" y="1201"/>
                  </a:lnTo>
                  <a:lnTo>
                    <a:pt x="1587" y="1205"/>
                  </a:lnTo>
                  <a:lnTo>
                    <a:pt x="1599" y="1207"/>
                  </a:lnTo>
                  <a:lnTo>
                    <a:pt x="1611" y="1210"/>
                  </a:lnTo>
                  <a:lnTo>
                    <a:pt x="1637" y="1213"/>
                  </a:lnTo>
                  <a:lnTo>
                    <a:pt x="1663" y="1214"/>
                  </a:lnTo>
                  <a:lnTo>
                    <a:pt x="1689" y="1214"/>
                  </a:lnTo>
                  <a:lnTo>
                    <a:pt x="1716" y="1213"/>
                  </a:lnTo>
                  <a:lnTo>
                    <a:pt x="1742" y="1211"/>
                  </a:lnTo>
                  <a:lnTo>
                    <a:pt x="1768" y="1208"/>
                  </a:lnTo>
                  <a:lnTo>
                    <a:pt x="1792" y="1204"/>
                  </a:lnTo>
                  <a:lnTo>
                    <a:pt x="1815" y="1200"/>
                  </a:lnTo>
                  <a:lnTo>
                    <a:pt x="1836" y="1194"/>
                  </a:lnTo>
                  <a:lnTo>
                    <a:pt x="1856" y="1190"/>
                  </a:lnTo>
                  <a:lnTo>
                    <a:pt x="1873" y="1186"/>
                  </a:lnTo>
                  <a:lnTo>
                    <a:pt x="1886" y="1183"/>
                  </a:lnTo>
                  <a:lnTo>
                    <a:pt x="1906" y="1178"/>
                  </a:lnTo>
                  <a:lnTo>
                    <a:pt x="1916" y="1177"/>
                  </a:lnTo>
                  <a:lnTo>
                    <a:pt x="1919" y="1178"/>
                  </a:lnTo>
                  <a:lnTo>
                    <a:pt x="1922" y="1179"/>
                  </a:lnTo>
                  <a:lnTo>
                    <a:pt x="1924" y="1182"/>
                  </a:lnTo>
                  <a:lnTo>
                    <a:pt x="1925" y="1186"/>
                  </a:lnTo>
                  <a:lnTo>
                    <a:pt x="1930" y="1197"/>
                  </a:lnTo>
                  <a:lnTo>
                    <a:pt x="1935" y="1212"/>
                  </a:lnTo>
                  <a:lnTo>
                    <a:pt x="1940" y="1225"/>
                  </a:lnTo>
                  <a:lnTo>
                    <a:pt x="1945" y="1237"/>
                  </a:lnTo>
                  <a:lnTo>
                    <a:pt x="1950" y="1248"/>
                  </a:lnTo>
                  <a:lnTo>
                    <a:pt x="1950" y="1249"/>
                  </a:lnTo>
                  <a:lnTo>
                    <a:pt x="1953" y="1247"/>
                  </a:lnTo>
                  <a:lnTo>
                    <a:pt x="1972" y="1231"/>
                  </a:lnTo>
                  <a:lnTo>
                    <a:pt x="1993" y="1214"/>
                  </a:lnTo>
                  <a:lnTo>
                    <a:pt x="2020" y="1190"/>
                  </a:lnTo>
                  <a:lnTo>
                    <a:pt x="2035" y="1177"/>
                  </a:lnTo>
                  <a:lnTo>
                    <a:pt x="2048" y="1161"/>
                  </a:lnTo>
                  <a:lnTo>
                    <a:pt x="2063" y="1145"/>
                  </a:lnTo>
                  <a:lnTo>
                    <a:pt x="2076" y="1127"/>
                  </a:lnTo>
                  <a:lnTo>
                    <a:pt x="2090" y="1109"/>
                  </a:lnTo>
                  <a:lnTo>
                    <a:pt x="2101" y="1090"/>
                  </a:lnTo>
                  <a:lnTo>
                    <a:pt x="2112" y="1071"/>
                  </a:lnTo>
                  <a:lnTo>
                    <a:pt x="2122" y="1053"/>
                  </a:lnTo>
                  <a:lnTo>
                    <a:pt x="2138" y="1017"/>
                  </a:lnTo>
                  <a:lnTo>
                    <a:pt x="2150" y="990"/>
                  </a:lnTo>
                  <a:lnTo>
                    <a:pt x="2161" y="965"/>
                  </a:lnTo>
                  <a:lnTo>
                    <a:pt x="2162" y="961"/>
                  </a:lnTo>
                  <a:lnTo>
                    <a:pt x="2159" y="961"/>
                  </a:lnTo>
                  <a:lnTo>
                    <a:pt x="2137" y="967"/>
                  </a:lnTo>
                  <a:lnTo>
                    <a:pt x="2114" y="972"/>
                  </a:lnTo>
                  <a:lnTo>
                    <a:pt x="2084" y="979"/>
                  </a:lnTo>
                  <a:lnTo>
                    <a:pt x="2050" y="985"/>
                  </a:lnTo>
                  <a:lnTo>
                    <a:pt x="2013" y="990"/>
                  </a:lnTo>
                  <a:lnTo>
                    <a:pt x="1974" y="994"/>
                  </a:lnTo>
                  <a:lnTo>
                    <a:pt x="1938" y="996"/>
                  </a:lnTo>
                  <a:lnTo>
                    <a:pt x="1907" y="996"/>
                  </a:lnTo>
                  <a:lnTo>
                    <a:pt x="1883" y="996"/>
                  </a:lnTo>
                  <a:lnTo>
                    <a:pt x="1860" y="996"/>
                  </a:lnTo>
                  <a:lnTo>
                    <a:pt x="1857" y="996"/>
                  </a:lnTo>
                  <a:lnTo>
                    <a:pt x="1857" y="998"/>
                  </a:lnTo>
                  <a:lnTo>
                    <a:pt x="1862" y="1011"/>
                  </a:lnTo>
                  <a:lnTo>
                    <a:pt x="1868" y="1025"/>
                  </a:lnTo>
                  <a:lnTo>
                    <a:pt x="1874" y="1041"/>
                  </a:lnTo>
                  <a:lnTo>
                    <a:pt x="1880" y="1058"/>
                  </a:lnTo>
                  <a:lnTo>
                    <a:pt x="1884" y="1072"/>
                  </a:lnTo>
                  <a:lnTo>
                    <a:pt x="1889" y="1085"/>
                  </a:lnTo>
                  <a:lnTo>
                    <a:pt x="1890" y="1087"/>
                  </a:lnTo>
                  <a:lnTo>
                    <a:pt x="1887" y="1088"/>
                  </a:lnTo>
                  <a:lnTo>
                    <a:pt x="1870" y="1089"/>
                  </a:lnTo>
                  <a:lnTo>
                    <a:pt x="1850" y="1091"/>
                  </a:lnTo>
                  <a:lnTo>
                    <a:pt x="1822" y="1092"/>
                  </a:lnTo>
                  <a:lnTo>
                    <a:pt x="1803" y="1092"/>
                  </a:lnTo>
                  <a:lnTo>
                    <a:pt x="1782" y="1091"/>
                  </a:lnTo>
                  <a:lnTo>
                    <a:pt x="1759" y="1088"/>
                  </a:lnTo>
                  <a:lnTo>
                    <a:pt x="1732" y="1085"/>
                  </a:lnTo>
                  <a:lnTo>
                    <a:pt x="1702" y="1079"/>
                  </a:lnTo>
                  <a:lnTo>
                    <a:pt x="1669" y="1073"/>
                  </a:lnTo>
                  <a:lnTo>
                    <a:pt x="1636" y="1066"/>
                  </a:lnTo>
                  <a:lnTo>
                    <a:pt x="1602" y="1058"/>
                  </a:lnTo>
                  <a:lnTo>
                    <a:pt x="1570" y="1050"/>
                  </a:lnTo>
                  <a:lnTo>
                    <a:pt x="1539" y="1043"/>
                  </a:lnTo>
                  <a:lnTo>
                    <a:pt x="1512" y="1036"/>
                  </a:lnTo>
                  <a:lnTo>
                    <a:pt x="1488" y="1030"/>
                  </a:lnTo>
                  <a:lnTo>
                    <a:pt x="1456" y="1023"/>
                  </a:lnTo>
                  <a:lnTo>
                    <a:pt x="1439" y="1018"/>
                  </a:lnTo>
                  <a:lnTo>
                    <a:pt x="1433" y="1016"/>
                  </a:lnTo>
                  <a:lnTo>
                    <a:pt x="1433" y="1016"/>
                  </a:lnTo>
                  <a:lnTo>
                    <a:pt x="1434" y="1020"/>
                  </a:lnTo>
                  <a:lnTo>
                    <a:pt x="1443" y="1047"/>
                  </a:lnTo>
                  <a:lnTo>
                    <a:pt x="1448" y="1061"/>
                  </a:lnTo>
                  <a:lnTo>
                    <a:pt x="1454" y="1075"/>
                  </a:lnTo>
                  <a:lnTo>
                    <a:pt x="1461" y="1093"/>
                  </a:lnTo>
                  <a:lnTo>
                    <a:pt x="1470" y="1111"/>
                  </a:lnTo>
                  <a:lnTo>
                    <a:pt x="1481" y="1128"/>
                  </a:lnTo>
                  <a:lnTo>
                    <a:pt x="1493" y="1146"/>
                  </a:lnTo>
                  <a:lnTo>
                    <a:pt x="1500" y="1154"/>
                  </a:lnTo>
                  <a:lnTo>
                    <a:pt x="1508" y="1161"/>
                  </a:lnTo>
                  <a:lnTo>
                    <a:pt x="1516" y="1168"/>
                  </a:lnTo>
                  <a:lnTo>
                    <a:pt x="1524" y="1176"/>
                  </a:lnTo>
                  <a:close/>
                  <a:moveTo>
                    <a:pt x="2147" y="1514"/>
                  </a:moveTo>
                  <a:lnTo>
                    <a:pt x="2136" y="1518"/>
                  </a:lnTo>
                  <a:lnTo>
                    <a:pt x="2126" y="1524"/>
                  </a:lnTo>
                  <a:lnTo>
                    <a:pt x="2117" y="1529"/>
                  </a:lnTo>
                  <a:lnTo>
                    <a:pt x="2106" y="1536"/>
                  </a:lnTo>
                  <a:lnTo>
                    <a:pt x="2097" y="1543"/>
                  </a:lnTo>
                  <a:lnTo>
                    <a:pt x="2087" y="1550"/>
                  </a:lnTo>
                  <a:lnTo>
                    <a:pt x="2078" y="1559"/>
                  </a:lnTo>
                  <a:lnTo>
                    <a:pt x="2070" y="1568"/>
                  </a:lnTo>
                  <a:lnTo>
                    <a:pt x="2053" y="1587"/>
                  </a:lnTo>
                  <a:lnTo>
                    <a:pt x="2037" y="1607"/>
                  </a:lnTo>
                  <a:lnTo>
                    <a:pt x="2022" y="1629"/>
                  </a:lnTo>
                  <a:lnTo>
                    <a:pt x="2009" y="1652"/>
                  </a:lnTo>
                  <a:lnTo>
                    <a:pt x="1996" y="1675"/>
                  </a:lnTo>
                  <a:lnTo>
                    <a:pt x="1985" y="1698"/>
                  </a:lnTo>
                  <a:lnTo>
                    <a:pt x="1974" y="1720"/>
                  </a:lnTo>
                  <a:lnTo>
                    <a:pt x="1965" y="1742"/>
                  </a:lnTo>
                  <a:lnTo>
                    <a:pt x="1957" y="1763"/>
                  </a:lnTo>
                  <a:lnTo>
                    <a:pt x="1950" y="1781"/>
                  </a:lnTo>
                  <a:lnTo>
                    <a:pt x="1944" y="1797"/>
                  </a:lnTo>
                  <a:lnTo>
                    <a:pt x="1939" y="1810"/>
                  </a:lnTo>
                  <a:lnTo>
                    <a:pt x="1932" y="1830"/>
                  </a:lnTo>
                  <a:lnTo>
                    <a:pt x="1928" y="1839"/>
                  </a:lnTo>
                  <a:lnTo>
                    <a:pt x="1925" y="1841"/>
                  </a:lnTo>
                  <a:lnTo>
                    <a:pt x="1923" y="1841"/>
                  </a:lnTo>
                  <a:lnTo>
                    <a:pt x="1918" y="1841"/>
                  </a:lnTo>
                  <a:lnTo>
                    <a:pt x="1914" y="1840"/>
                  </a:lnTo>
                  <a:lnTo>
                    <a:pt x="1903" y="1838"/>
                  </a:lnTo>
                  <a:lnTo>
                    <a:pt x="1888" y="1835"/>
                  </a:lnTo>
                  <a:lnTo>
                    <a:pt x="1874" y="1831"/>
                  </a:lnTo>
                  <a:lnTo>
                    <a:pt x="1861" y="1829"/>
                  </a:lnTo>
                  <a:lnTo>
                    <a:pt x="1850" y="1826"/>
                  </a:lnTo>
                  <a:lnTo>
                    <a:pt x="1848" y="1826"/>
                  </a:lnTo>
                  <a:lnTo>
                    <a:pt x="1849" y="1830"/>
                  </a:lnTo>
                  <a:lnTo>
                    <a:pt x="1851" y="1855"/>
                  </a:lnTo>
                  <a:lnTo>
                    <a:pt x="1853" y="1882"/>
                  </a:lnTo>
                  <a:lnTo>
                    <a:pt x="1858" y="1917"/>
                  </a:lnTo>
                  <a:lnTo>
                    <a:pt x="1862" y="1937"/>
                  </a:lnTo>
                  <a:lnTo>
                    <a:pt x="1867" y="1957"/>
                  </a:lnTo>
                  <a:lnTo>
                    <a:pt x="1873" y="1978"/>
                  </a:lnTo>
                  <a:lnTo>
                    <a:pt x="1879" y="1999"/>
                  </a:lnTo>
                  <a:lnTo>
                    <a:pt x="1887" y="2019"/>
                  </a:lnTo>
                  <a:lnTo>
                    <a:pt x="1897" y="2040"/>
                  </a:lnTo>
                  <a:lnTo>
                    <a:pt x="1907" y="2060"/>
                  </a:lnTo>
                  <a:lnTo>
                    <a:pt x="1916" y="2078"/>
                  </a:lnTo>
                  <a:lnTo>
                    <a:pt x="1936" y="2110"/>
                  </a:lnTo>
                  <a:lnTo>
                    <a:pt x="1952" y="2136"/>
                  </a:lnTo>
                  <a:lnTo>
                    <a:pt x="1967" y="2159"/>
                  </a:lnTo>
                  <a:lnTo>
                    <a:pt x="1969" y="2163"/>
                  </a:lnTo>
                  <a:lnTo>
                    <a:pt x="1970" y="2160"/>
                  </a:lnTo>
                  <a:lnTo>
                    <a:pt x="1979" y="2139"/>
                  </a:lnTo>
                  <a:lnTo>
                    <a:pt x="1987" y="2117"/>
                  </a:lnTo>
                  <a:lnTo>
                    <a:pt x="1998" y="2089"/>
                  </a:lnTo>
                  <a:lnTo>
                    <a:pt x="2013" y="2057"/>
                  </a:lnTo>
                  <a:lnTo>
                    <a:pt x="2029" y="2022"/>
                  </a:lnTo>
                  <a:lnTo>
                    <a:pt x="2048" y="1988"/>
                  </a:lnTo>
                  <a:lnTo>
                    <a:pt x="2066" y="1958"/>
                  </a:lnTo>
                  <a:lnTo>
                    <a:pt x="2083" y="1931"/>
                  </a:lnTo>
                  <a:lnTo>
                    <a:pt x="2096" y="1912"/>
                  </a:lnTo>
                  <a:lnTo>
                    <a:pt x="2109" y="1893"/>
                  </a:lnTo>
                  <a:lnTo>
                    <a:pt x="2110" y="1890"/>
                  </a:lnTo>
                  <a:lnTo>
                    <a:pt x="2109" y="1890"/>
                  </a:lnTo>
                  <a:lnTo>
                    <a:pt x="2095" y="1886"/>
                  </a:lnTo>
                  <a:lnTo>
                    <a:pt x="2081" y="1883"/>
                  </a:lnTo>
                  <a:lnTo>
                    <a:pt x="2064" y="1879"/>
                  </a:lnTo>
                  <a:lnTo>
                    <a:pt x="2046" y="1874"/>
                  </a:lnTo>
                  <a:lnTo>
                    <a:pt x="2033" y="1870"/>
                  </a:lnTo>
                  <a:lnTo>
                    <a:pt x="2019" y="1867"/>
                  </a:lnTo>
                  <a:lnTo>
                    <a:pt x="2017" y="1867"/>
                  </a:lnTo>
                  <a:lnTo>
                    <a:pt x="2018" y="1865"/>
                  </a:lnTo>
                  <a:lnTo>
                    <a:pt x="2026" y="1849"/>
                  </a:lnTo>
                  <a:lnTo>
                    <a:pt x="2036" y="1832"/>
                  </a:lnTo>
                  <a:lnTo>
                    <a:pt x="2050" y="1807"/>
                  </a:lnTo>
                  <a:lnTo>
                    <a:pt x="2061" y="1793"/>
                  </a:lnTo>
                  <a:lnTo>
                    <a:pt x="2074" y="1776"/>
                  </a:lnTo>
                  <a:lnTo>
                    <a:pt x="2089" y="1757"/>
                  </a:lnTo>
                  <a:lnTo>
                    <a:pt x="2107" y="1737"/>
                  </a:lnTo>
                  <a:lnTo>
                    <a:pt x="2128" y="1715"/>
                  </a:lnTo>
                  <a:lnTo>
                    <a:pt x="2151" y="1692"/>
                  </a:lnTo>
                  <a:lnTo>
                    <a:pt x="2176" y="1668"/>
                  </a:lnTo>
                  <a:lnTo>
                    <a:pt x="2201" y="1645"/>
                  </a:lnTo>
                  <a:lnTo>
                    <a:pt x="2225" y="1622"/>
                  </a:lnTo>
                  <a:lnTo>
                    <a:pt x="2248" y="1600"/>
                  </a:lnTo>
                  <a:lnTo>
                    <a:pt x="2270" y="1581"/>
                  </a:lnTo>
                  <a:lnTo>
                    <a:pt x="2288" y="1565"/>
                  </a:lnTo>
                  <a:lnTo>
                    <a:pt x="2313" y="1543"/>
                  </a:lnTo>
                  <a:lnTo>
                    <a:pt x="2325" y="1532"/>
                  </a:lnTo>
                  <a:lnTo>
                    <a:pt x="2329" y="1528"/>
                  </a:lnTo>
                  <a:lnTo>
                    <a:pt x="2330" y="1527"/>
                  </a:lnTo>
                  <a:lnTo>
                    <a:pt x="2330" y="1527"/>
                  </a:lnTo>
                  <a:lnTo>
                    <a:pt x="2326" y="1526"/>
                  </a:lnTo>
                  <a:lnTo>
                    <a:pt x="2317" y="1524"/>
                  </a:lnTo>
                  <a:lnTo>
                    <a:pt x="2298" y="1518"/>
                  </a:lnTo>
                  <a:lnTo>
                    <a:pt x="2285" y="1515"/>
                  </a:lnTo>
                  <a:lnTo>
                    <a:pt x="2269" y="1512"/>
                  </a:lnTo>
                  <a:lnTo>
                    <a:pt x="2251" y="1508"/>
                  </a:lnTo>
                  <a:lnTo>
                    <a:pt x="2232" y="1506"/>
                  </a:lnTo>
                  <a:lnTo>
                    <a:pt x="2211" y="1505"/>
                  </a:lnTo>
                  <a:lnTo>
                    <a:pt x="2189" y="1505"/>
                  </a:lnTo>
                  <a:lnTo>
                    <a:pt x="2179" y="1506"/>
                  </a:lnTo>
                  <a:lnTo>
                    <a:pt x="2167" y="1508"/>
                  </a:lnTo>
                  <a:lnTo>
                    <a:pt x="2157" y="1511"/>
                  </a:lnTo>
                  <a:lnTo>
                    <a:pt x="2147" y="1514"/>
                  </a:lnTo>
                  <a:close/>
                  <a:moveTo>
                    <a:pt x="1312" y="2009"/>
                  </a:moveTo>
                  <a:lnTo>
                    <a:pt x="1318" y="1999"/>
                  </a:lnTo>
                  <a:lnTo>
                    <a:pt x="1323" y="1988"/>
                  </a:lnTo>
                  <a:lnTo>
                    <a:pt x="1327" y="1978"/>
                  </a:lnTo>
                  <a:lnTo>
                    <a:pt x="1330" y="1967"/>
                  </a:lnTo>
                  <a:lnTo>
                    <a:pt x="1332" y="1955"/>
                  </a:lnTo>
                  <a:lnTo>
                    <a:pt x="1335" y="1943"/>
                  </a:lnTo>
                  <a:lnTo>
                    <a:pt x="1336" y="1931"/>
                  </a:lnTo>
                  <a:lnTo>
                    <a:pt x="1337" y="1919"/>
                  </a:lnTo>
                  <a:lnTo>
                    <a:pt x="1338" y="1893"/>
                  </a:lnTo>
                  <a:lnTo>
                    <a:pt x="1337" y="1867"/>
                  </a:lnTo>
                  <a:lnTo>
                    <a:pt x="1334" y="1840"/>
                  </a:lnTo>
                  <a:lnTo>
                    <a:pt x="1331" y="1814"/>
                  </a:lnTo>
                  <a:lnTo>
                    <a:pt x="1326" y="1789"/>
                  </a:lnTo>
                  <a:lnTo>
                    <a:pt x="1320" y="1764"/>
                  </a:lnTo>
                  <a:lnTo>
                    <a:pt x="1314" y="1740"/>
                  </a:lnTo>
                  <a:lnTo>
                    <a:pt x="1306" y="1717"/>
                  </a:lnTo>
                  <a:lnTo>
                    <a:pt x="1300" y="1696"/>
                  </a:lnTo>
                  <a:lnTo>
                    <a:pt x="1294" y="1678"/>
                  </a:lnTo>
                  <a:lnTo>
                    <a:pt x="1288" y="1662"/>
                  </a:lnTo>
                  <a:lnTo>
                    <a:pt x="1282" y="1649"/>
                  </a:lnTo>
                  <a:lnTo>
                    <a:pt x="1276" y="1629"/>
                  </a:lnTo>
                  <a:lnTo>
                    <a:pt x="1273" y="1619"/>
                  </a:lnTo>
                  <a:lnTo>
                    <a:pt x="1274" y="1616"/>
                  </a:lnTo>
                  <a:lnTo>
                    <a:pt x="1276" y="1614"/>
                  </a:lnTo>
                  <a:lnTo>
                    <a:pt x="1278" y="1612"/>
                  </a:lnTo>
                  <a:lnTo>
                    <a:pt x="1282" y="1609"/>
                  </a:lnTo>
                  <a:lnTo>
                    <a:pt x="1294" y="1604"/>
                  </a:lnTo>
                  <a:lnTo>
                    <a:pt x="1306" y="1597"/>
                  </a:lnTo>
                  <a:lnTo>
                    <a:pt x="1320" y="1591"/>
                  </a:lnTo>
                  <a:lnTo>
                    <a:pt x="1331" y="1585"/>
                  </a:lnTo>
                  <a:lnTo>
                    <a:pt x="1342" y="1579"/>
                  </a:lnTo>
                  <a:lnTo>
                    <a:pt x="1343" y="1578"/>
                  </a:lnTo>
                  <a:lnTo>
                    <a:pt x="1341" y="1576"/>
                  </a:lnTo>
                  <a:lnTo>
                    <a:pt x="1322" y="1558"/>
                  </a:lnTo>
                  <a:lnTo>
                    <a:pt x="1303" y="1539"/>
                  </a:lnTo>
                  <a:lnTo>
                    <a:pt x="1276" y="1515"/>
                  </a:lnTo>
                  <a:lnTo>
                    <a:pt x="1262" y="1503"/>
                  </a:lnTo>
                  <a:lnTo>
                    <a:pt x="1245" y="1489"/>
                  </a:lnTo>
                  <a:lnTo>
                    <a:pt x="1227" y="1477"/>
                  </a:lnTo>
                  <a:lnTo>
                    <a:pt x="1208" y="1466"/>
                  </a:lnTo>
                  <a:lnTo>
                    <a:pt x="1188" y="1454"/>
                  </a:lnTo>
                  <a:lnTo>
                    <a:pt x="1168" y="1445"/>
                  </a:lnTo>
                  <a:lnTo>
                    <a:pt x="1149" y="1436"/>
                  </a:lnTo>
                  <a:lnTo>
                    <a:pt x="1129" y="1428"/>
                  </a:lnTo>
                  <a:lnTo>
                    <a:pt x="1093" y="1416"/>
                  </a:lnTo>
                  <a:lnTo>
                    <a:pt x="1065" y="1407"/>
                  </a:lnTo>
                  <a:lnTo>
                    <a:pt x="1038" y="1398"/>
                  </a:lnTo>
                  <a:lnTo>
                    <a:pt x="1033" y="1397"/>
                  </a:lnTo>
                  <a:lnTo>
                    <a:pt x="1034" y="1400"/>
                  </a:lnTo>
                  <a:lnTo>
                    <a:pt x="1042" y="1421"/>
                  </a:lnTo>
                  <a:lnTo>
                    <a:pt x="1049" y="1443"/>
                  </a:lnTo>
                  <a:lnTo>
                    <a:pt x="1059" y="1473"/>
                  </a:lnTo>
                  <a:lnTo>
                    <a:pt x="1069" y="1506"/>
                  </a:lnTo>
                  <a:lnTo>
                    <a:pt x="1078" y="1543"/>
                  </a:lnTo>
                  <a:lnTo>
                    <a:pt x="1085" y="1580"/>
                  </a:lnTo>
                  <a:lnTo>
                    <a:pt x="1090" y="1616"/>
                  </a:lnTo>
                  <a:lnTo>
                    <a:pt x="1095" y="1647"/>
                  </a:lnTo>
                  <a:lnTo>
                    <a:pt x="1097" y="1671"/>
                  </a:lnTo>
                  <a:lnTo>
                    <a:pt x="1100" y="1693"/>
                  </a:lnTo>
                  <a:lnTo>
                    <a:pt x="1100" y="1696"/>
                  </a:lnTo>
                  <a:lnTo>
                    <a:pt x="1102" y="1696"/>
                  </a:lnTo>
                  <a:lnTo>
                    <a:pt x="1114" y="1690"/>
                  </a:lnTo>
                  <a:lnTo>
                    <a:pt x="1128" y="1683"/>
                  </a:lnTo>
                  <a:lnTo>
                    <a:pt x="1143" y="1676"/>
                  </a:lnTo>
                  <a:lnTo>
                    <a:pt x="1159" y="1667"/>
                  </a:lnTo>
                  <a:lnTo>
                    <a:pt x="1172" y="1661"/>
                  </a:lnTo>
                  <a:lnTo>
                    <a:pt x="1185" y="1655"/>
                  </a:lnTo>
                  <a:lnTo>
                    <a:pt x="1187" y="1655"/>
                  </a:lnTo>
                  <a:lnTo>
                    <a:pt x="1188" y="1657"/>
                  </a:lnTo>
                  <a:lnTo>
                    <a:pt x="1191" y="1675"/>
                  </a:lnTo>
                  <a:lnTo>
                    <a:pt x="1195" y="1693"/>
                  </a:lnTo>
                  <a:lnTo>
                    <a:pt x="1199" y="1722"/>
                  </a:lnTo>
                  <a:lnTo>
                    <a:pt x="1200" y="1740"/>
                  </a:lnTo>
                  <a:lnTo>
                    <a:pt x="1201" y="1761"/>
                  </a:lnTo>
                  <a:lnTo>
                    <a:pt x="1201" y="1784"/>
                  </a:lnTo>
                  <a:lnTo>
                    <a:pt x="1200" y="1812"/>
                  </a:lnTo>
                  <a:lnTo>
                    <a:pt x="1198" y="1842"/>
                  </a:lnTo>
                  <a:lnTo>
                    <a:pt x="1195" y="1875"/>
                  </a:lnTo>
                  <a:lnTo>
                    <a:pt x="1192" y="1909"/>
                  </a:lnTo>
                  <a:lnTo>
                    <a:pt x="1188" y="1943"/>
                  </a:lnTo>
                  <a:lnTo>
                    <a:pt x="1183" y="1976"/>
                  </a:lnTo>
                  <a:lnTo>
                    <a:pt x="1179" y="2008"/>
                  </a:lnTo>
                  <a:lnTo>
                    <a:pt x="1176" y="2036"/>
                  </a:lnTo>
                  <a:lnTo>
                    <a:pt x="1171" y="2060"/>
                  </a:lnTo>
                  <a:lnTo>
                    <a:pt x="1167" y="2092"/>
                  </a:lnTo>
                  <a:lnTo>
                    <a:pt x="1164" y="2109"/>
                  </a:lnTo>
                  <a:lnTo>
                    <a:pt x="1163" y="2116"/>
                  </a:lnTo>
                  <a:lnTo>
                    <a:pt x="1163" y="2116"/>
                  </a:lnTo>
                  <a:lnTo>
                    <a:pt x="1167" y="2115"/>
                  </a:lnTo>
                  <a:lnTo>
                    <a:pt x="1193" y="2102"/>
                  </a:lnTo>
                  <a:lnTo>
                    <a:pt x="1206" y="2096"/>
                  </a:lnTo>
                  <a:lnTo>
                    <a:pt x="1220" y="2089"/>
                  </a:lnTo>
                  <a:lnTo>
                    <a:pt x="1237" y="2079"/>
                  </a:lnTo>
                  <a:lnTo>
                    <a:pt x="1253" y="2069"/>
                  </a:lnTo>
                  <a:lnTo>
                    <a:pt x="1270" y="2057"/>
                  </a:lnTo>
                  <a:lnTo>
                    <a:pt x="1286" y="2043"/>
                  </a:lnTo>
                  <a:lnTo>
                    <a:pt x="1293" y="2035"/>
                  </a:lnTo>
                  <a:lnTo>
                    <a:pt x="1300" y="2027"/>
                  </a:lnTo>
                  <a:lnTo>
                    <a:pt x="1307" y="2018"/>
                  </a:lnTo>
                  <a:lnTo>
                    <a:pt x="1312" y="2009"/>
                  </a:lnTo>
                  <a:close/>
                  <a:moveTo>
                    <a:pt x="763" y="998"/>
                  </a:moveTo>
                  <a:lnTo>
                    <a:pt x="671" y="998"/>
                  </a:lnTo>
                  <a:lnTo>
                    <a:pt x="671" y="417"/>
                  </a:lnTo>
                  <a:lnTo>
                    <a:pt x="654" y="433"/>
                  </a:lnTo>
                  <a:lnTo>
                    <a:pt x="633" y="448"/>
                  </a:lnTo>
                  <a:lnTo>
                    <a:pt x="610" y="464"/>
                  </a:lnTo>
                  <a:lnTo>
                    <a:pt x="585" y="480"/>
                  </a:lnTo>
                  <a:lnTo>
                    <a:pt x="559" y="495"/>
                  </a:lnTo>
                  <a:lnTo>
                    <a:pt x="534" y="507"/>
                  </a:lnTo>
                  <a:lnTo>
                    <a:pt x="511" y="517"/>
                  </a:lnTo>
                  <a:lnTo>
                    <a:pt x="489" y="527"/>
                  </a:lnTo>
                  <a:lnTo>
                    <a:pt x="489" y="439"/>
                  </a:lnTo>
                  <a:lnTo>
                    <a:pt x="507" y="429"/>
                  </a:lnTo>
                  <a:lnTo>
                    <a:pt x="526" y="420"/>
                  </a:lnTo>
                  <a:lnTo>
                    <a:pt x="544" y="410"/>
                  </a:lnTo>
                  <a:lnTo>
                    <a:pt x="560" y="398"/>
                  </a:lnTo>
                  <a:lnTo>
                    <a:pt x="577" y="388"/>
                  </a:lnTo>
                  <a:lnTo>
                    <a:pt x="592" y="376"/>
                  </a:lnTo>
                  <a:lnTo>
                    <a:pt x="608" y="364"/>
                  </a:lnTo>
                  <a:lnTo>
                    <a:pt x="623" y="352"/>
                  </a:lnTo>
                  <a:lnTo>
                    <a:pt x="636" y="338"/>
                  </a:lnTo>
                  <a:lnTo>
                    <a:pt x="650" y="326"/>
                  </a:lnTo>
                  <a:lnTo>
                    <a:pt x="661" y="313"/>
                  </a:lnTo>
                  <a:lnTo>
                    <a:pt x="671" y="301"/>
                  </a:lnTo>
                  <a:lnTo>
                    <a:pt x="682" y="289"/>
                  </a:lnTo>
                  <a:lnTo>
                    <a:pt x="690" y="276"/>
                  </a:lnTo>
                  <a:lnTo>
                    <a:pt x="697" y="265"/>
                  </a:lnTo>
                  <a:lnTo>
                    <a:pt x="705" y="252"/>
                  </a:lnTo>
                  <a:lnTo>
                    <a:pt x="763" y="252"/>
                  </a:lnTo>
                  <a:lnTo>
                    <a:pt x="763" y="998"/>
                  </a:lnTo>
                  <a:close/>
                  <a:moveTo>
                    <a:pt x="1302" y="2688"/>
                  </a:moveTo>
                  <a:lnTo>
                    <a:pt x="1328" y="2685"/>
                  </a:lnTo>
                  <a:lnTo>
                    <a:pt x="1331" y="2695"/>
                  </a:lnTo>
                  <a:lnTo>
                    <a:pt x="1334" y="2704"/>
                  </a:lnTo>
                  <a:lnTo>
                    <a:pt x="1338" y="2711"/>
                  </a:lnTo>
                  <a:lnTo>
                    <a:pt x="1344" y="2717"/>
                  </a:lnTo>
                  <a:lnTo>
                    <a:pt x="1350" y="2721"/>
                  </a:lnTo>
                  <a:lnTo>
                    <a:pt x="1356" y="2724"/>
                  </a:lnTo>
                  <a:lnTo>
                    <a:pt x="1363" y="2726"/>
                  </a:lnTo>
                  <a:lnTo>
                    <a:pt x="1371" y="2726"/>
                  </a:lnTo>
                  <a:lnTo>
                    <a:pt x="1380" y="2726"/>
                  </a:lnTo>
                  <a:lnTo>
                    <a:pt x="1387" y="2723"/>
                  </a:lnTo>
                  <a:lnTo>
                    <a:pt x="1395" y="2719"/>
                  </a:lnTo>
                  <a:lnTo>
                    <a:pt x="1402" y="2714"/>
                  </a:lnTo>
                  <a:lnTo>
                    <a:pt x="1408" y="2707"/>
                  </a:lnTo>
                  <a:lnTo>
                    <a:pt x="1411" y="2699"/>
                  </a:lnTo>
                  <a:lnTo>
                    <a:pt x="1414" y="2691"/>
                  </a:lnTo>
                  <a:lnTo>
                    <a:pt x="1414" y="2682"/>
                  </a:lnTo>
                  <a:lnTo>
                    <a:pt x="1414" y="2674"/>
                  </a:lnTo>
                  <a:lnTo>
                    <a:pt x="1412" y="2665"/>
                  </a:lnTo>
                  <a:lnTo>
                    <a:pt x="1408" y="2659"/>
                  </a:lnTo>
                  <a:lnTo>
                    <a:pt x="1403" y="2652"/>
                  </a:lnTo>
                  <a:lnTo>
                    <a:pt x="1397" y="2647"/>
                  </a:lnTo>
                  <a:lnTo>
                    <a:pt x="1389" y="2644"/>
                  </a:lnTo>
                  <a:lnTo>
                    <a:pt x="1381" y="2641"/>
                  </a:lnTo>
                  <a:lnTo>
                    <a:pt x="1373" y="2640"/>
                  </a:lnTo>
                  <a:lnTo>
                    <a:pt x="1364" y="2641"/>
                  </a:lnTo>
                  <a:lnTo>
                    <a:pt x="1354" y="2644"/>
                  </a:lnTo>
                  <a:lnTo>
                    <a:pt x="1357" y="2621"/>
                  </a:lnTo>
                  <a:lnTo>
                    <a:pt x="1359" y="2621"/>
                  </a:lnTo>
                  <a:lnTo>
                    <a:pt x="1361" y="2621"/>
                  </a:lnTo>
                  <a:lnTo>
                    <a:pt x="1370" y="2621"/>
                  </a:lnTo>
                  <a:lnTo>
                    <a:pt x="1377" y="2619"/>
                  </a:lnTo>
                  <a:lnTo>
                    <a:pt x="1385" y="2616"/>
                  </a:lnTo>
                  <a:lnTo>
                    <a:pt x="1391" y="2612"/>
                  </a:lnTo>
                  <a:lnTo>
                    <a:pt x="1398" y="2607"/>
                  </a:lnTo>
                  <a:lnTo>
                    <a:pt x="1402" y="2601"/>
                  </a:lnTo>
                  <a:lnTo>
                    <a:pt x="1404" y="2594"/>
                  </a:lnTo>
                  <a:lnTo>
                    <a:pt x="1405" y="2586"/>
                  </a:lnTo>
                  <a:lnTo>
                    <a:pt x="1405" y="2578"/>
                  </a:lnTo>
                  <a:lnTo>
                    <a:pt x="1403" y="2572"/>
                  </a:lnTo>
                  <a:lnTo>
                    <a:pt x="1400" y="2566"/>
                  </a:lnTo>
                  <a:lnTo>
                    <a:pt x="1395" y="2562"/>
                  </a:lnTo>
                  <a:lnTo>
                    <a:pt x="1390" y="2558"/>
                  </a:lnTo>
                  <a:lnTo>
                    <a:pt x="1384" y="2555"/>
                  </a:lnTo>
                  <a:lnTo>
                    <a:pt x="1378" y="2552"/>
                  </a:lnTo>
                  <a:lnTo>
                    <a:pt x="1370" y="2551"/>
                  </a:lnTo>
                  <a:lnTo>
                    <a:pt x="1362" y="2552"/>
                  </a:lnTo>
                  <a:lnTo>
                    <a:pt x="1356" y="2555"/>
                  </a:lnTo>
                  <a:lnTo>
                    <a:pt x="1350" y="2558"/>
                  </a:lnTo>
                  <a:lnTo>
                    <a:pt x="1345" y="2562"/>
                  </a:lnTo>
                  <a:lnTo>
                    <a:pt x="1339" y="2567"/>
                  </a:lnTo>
                  <a:lnTo>
                    <a:pt x="1336" y="2574"/>
                  </a:lnTo>
                  <a:lnTo>
                    <a:pt x="1333" y="2581"/>
                  </a:lnTo>
                  <a:lnTo>
                    <a:pt x="1331" y="2591"/>
                  </a:lnTo>
                  <a:lnTo>
                    <a:pt x="1305" y="2586"/>
                  </a:lnTo>
                  <a:lnTo>
                    <a:pt x="1308" y="2573"/>
                  </a:lnTo>
                  <a:lnTo>
                    <a:pt x="1312" y="2563"/>
                  </a:lnTo>
                  <a:lnTo>
                    <a:pt x="1316" y="2558"/>
                  </a:lnTo>
                  <a:lnTo>
                    <a:pt x="1319" y="2552"/>
                  </a:lnTo>
                  <a:lnTo>
                    <a:pt x="1323" y="2548"/>
                  </a:lnTo>
                  <a:lnTo>
                    <a:pt x="1327" y="2545"/>
                  </a:lnTo>
                  <a:lnTo>
                    <a:pt x="1331" y="2541"/>
                  </a:lnTo>
                  <a:lnTo>
                    <a:pt x="1336" y="2539"/>
                  </a:lnTo>
                  <a:lnTo>
                    <a:pt x="1341" y="2536"/>
                  </a:lnTo>
                  <a:lnTo>
                    <a:pt x="1346" y="2534"/>
                  </a:lnTo>
                  <a:lnTo>
                    <a:pt x="1357" y="2532"/>
                  </a:lnTo>
                  <a:lnTo>
                    <a:pt x="1370" y="2531"/>
                  </a:lnTo>
                  <a:lnTo>
                    <a:pt x="1378" y="2531"/>
                  </a:lnTo>
                  <a:lnTo>
                    <a:pt x="1386" y="2533"/>
                  </a:lnTo>
                  <a:lnTo>
                    <a:pt x="1394" y="2535"/>
                  </a:lnTo>
                  <a:lnTo>
                    <a:pt x="1402" y="2538"/>
                  </a:lnTo>
                  <a:lnTo>
                    <a:pt x="1409" y="2542"/>
                  </a:lnTo>
                  <a:lnTo>
                    <a:pt x="1414" y="2546"/>
                  </a:lnTo>
                  <a:lnTo>
                    <a:pt x="1419" y="2552"/>
                  </a:lnTo>
                  <a:lnTo>
                    <a:pt x="1425" y="2559"/>
                  </a:lnTo>
                  <a:lnTo>
                    <a:pt x="1428" y="2565"/>
                  </a:lnTo>
                  <a:lnTo>
                    <a:pt x="1430" y="2572"/>
                  </a:lnTo>
                  <a:lnTo>
                    <a:pt x="1432" y="2578"/>
                  </a:lnTo>
                  <a:lnTo>
                    <a:pt x="1432" y="2586"/>
                  </a:lnTo>
                  <a:lnTo>
                    <a:pt x="1432" y="2593"/>
                  </a:lnTo>
                  <a:lnTo>
                    <a:pt x="1430" y="2599"/>
                  </a:lnTo>
                  <a:lnTo>
                    <a:pt x="1428" y="2605"/>
                  </a:lnTo>
                  <a:lnTo>
                    <a:pt x="1425" y="2610"/>
                  </a:lnTo>
                  <a:lnTo>
                    <a:pt x="1420" y="2617"/>
                  </a:lnTo>
                  <a:lnTo>
                    <a:pt x="1415" y="2621"/>
                  </a:lnTo>
                  <a:lnTo>
                    <a:pt x="1409" y="2625"/>
                  </a:lnTo>
                  <a:lnTo>
                    <a:pt x="1403" y="2629"/>
                  </a:lnTo>
                  <a:lnTo>
                    <a:pt x="1411" y="2632"/>
                  </a:lnTo>
                  <a:lnTo>
                    <a:pt x="1419" y="2635"/>
                  </a:lnTo>
                  <a:lnTo>
                    <a:pt x="1427" y="2640"/>
                  </a:lnTo>
                  <a:lnTo>
                    <a:pt x="1432" y="2647"/>
                  </a:lnTo>
                  <a:lnTo>
                    <a:pt x="1437" y="2655"/>
                  </a:lnTo>
                  <a:lnTo>
                    <a:pt x="1440" y="2662"/>
                  </a:lnTo>
                  <a:lnTo>
                    <a:pt x="1442" y="2671"/>
                  </a:lnTo>
                  <a:lnTo>
                    <a:pt x="1442" y="2682"/>
                  </a:lnTo>
                  <a:lnTo>
                    <a:pt x="1442" y="2688"/>
                  </a:lnTo>
                  <a:lnTo>
                    <a:pt x="1441" y="2695"/>
                  </a:lnTo>
                  <a:lnTo>
                    <a:pt x="1440" y="2702"/>
                  </a:lnTo>
                  <a:lnTo>
                    <a:pt x="1437" y="2708"/>
                  </a:lnTo>
                  <a:lnTo>
                    <a:pt x="1435" y="2713"/>
                  </a:lnTo>
                  <a:lnTo>
                    <a:pt x="1431" y="2719"/>
                  </a:lnTo>
                  <a:lnTo>
                    <a:pt x="1427" y="2724"/>
                  </a:lnTo>
                  <a:lnTo>
                    <a:pt x="1422" y="2729"/>
                  </a:lnTo>
                  <a:lnTo>
                    <a:pt x="1416" y="2734"/>
                  </a:lnTo>
                  <a:lnTo>
                    <a:pt x="1411" y="2738"/>
                  </a:lnTo>
                  <a:lnTo>
                    <a:pt x="1405" y="2741"/>
                  </a:lnTo>
                  <a:lnTo>
                    <a:pt x="1399" y="2744"/>
                  </a:lnTo>
                  <a:lnTo>
                    <a:pt x="1392" y="2746"/>
                  </a:lnTo>
                  <a:lnTo>
                    <a:pt x="1385" y="2747"/>
                  </a:lnTo>
                  <a:lnTo>
                    <a:pt x="1378" y="2748"/>
                  </a:lnTo>
                  <a:lnTo>
                    <a:pt x="1371" y="2748"/>
                  </a:lnTo>
                  <a:lnTo>
                    <a:pt x="1363" y="2748"/>
                  </a:lnTo>
                  <a:lnTo>
                    <a:pt x="1357" y="2747"/>
                  </a:lnTo>
                  <a:lnTo>
                    <a:pt x="1351" y="2746"/>
                  </a:lnTo>
                  <a:lnTo>
                    <a:pt x="1345" y="2744"/>
                  </a:lnTo>
                  <a:lnTo>
                    <a:pt x="1338" y="2742"/>
                  </a:lnTo>
                  <a:lnTo>
                    <a:pt x="1333" y="2739"/>
                  </a:lnTo>
                  <a:lnTo>
                    <a:pt x="1328" y="2736"/>
                  </a:lnTo>
                  <a:lnTo>
                    <a:pt x="1324" y="2732"/>
                  </a:lnTo>
                  <a:lnTo>
                    <a:pt x="1319" y="2727"/>
                  </a:lnTo>
                  <a:lnTo>
                    <a:pt x="1316" y="2722"/>
                  </a:lnTo>
                  <a:lnTo>
                    <a:pt x="1311" y="2718"/>
                  </a:lnTo>
                  <a:lnTo>
                    <a:pt x="1308" y="2713"/>
                  </a:lnTo>
                  <a:lnTo>
                    <a:pt x="1306" y="2707"/>
                  </a:lnTo>
                  <a:lnTo>
                    <a:pt x="1304" y="2700"/>
                  </a:lnTo>
                  <a:lnTo>
                    <a:pt x="1303" y="2694"/>
                  </a:lnTo>
                  <a:lnTo>
                    <a:pt x="1302" y="2688"/>
                  </a:lnTo>
                  <a:close/>
                  <a:moveTo>
                    <a:pt x="2898" y="1302"/>
                  </a:moveTo>
                  <a:lnTo>
                    <a:pt x="2898" y="1352"/>
                  </a:lnTo>
                  <a:lnTo>
                    <a:pt x="2615" y="1352"/>
                  </a:lnTo>
                  <a:lnTo>
                    <a:pt x="2615" y="1342"/>
                  </a:lnTo>
                  <a:lnTo>
                    <a:pt x="2616" y="1333"/>
                  </a:lnTo>
                  <a:lnTo>
                    <a:pt x="2618" y="1325"/>
                  </a:lnTo>
                  <a:lnTo>
                    <a:pt x="2621" y="1315"/>
                  </a:lnTo>
                  <a:lnTo>
                    <a:pt x="2627" y="1301"/>
                  </a:lnTo>
                  <a:lnTo>
                    <a:pt x="2635" y="1286"/>
                  </a:lnTo>
                  <a:lnTo>
                    <a:pt x="2645" y="1273"/>
                  </a:lnTo>
                  <a:lnTo>
                    <a:pt x="2656" y="1259"/>
                  </a:lnTo>
                  <a:lnTo>
                    <a:pt x="2668" y="1244"/>
                  </a:lnTo>
                  <a:lnTo>
                    <a:pt x="2685" y="1229"/>
                  </a:lnTo>
                  <a:lnTo>
                    <a:pt x="2704" y="1212"/>
                  </a:lnTo>
                  <a:lnTo>
                    <a:pt x="2725" y="1194"/>
                  </a:lnTo>
                  <a:lnTo>
                    <a:pt x="2757" y="1167"/>
                  </a:lnTo>
                  <a:lnTo>
                    <a:pt x="2783" y="1143"/>
                  </a:lnTo>
                  <a:lnTo>
                    <a:pt x="2794" y="1132"/>
                  </a:lnTo>
                  <a:lnTo>
                    <a:pt x="2803" y="1122"/>
                  </a:lnTo>
                  <a:lnTo>
                    <a:pt x="2812" y="1113"/>
                  </a:lnTo>
                  <a:lnTo>
                    <a:pt x="2819" y="1103"/>
                  </a:lnTo>
                  <a:lnTo>
                    <a:pt x="2824" y="1095"/>
                  </a:lnTo>
                  <a:lnTo>
                    <a:pt x="2829" y="1088"/>
                  </a:lnTo>
                  <a:lnTo>
                    <a:pt x="2833" y="1079"/>
                  </a:lnTo>
                  <a:lnTo>
                    <a:pt x="2838" y="1071"/>
                  </a:lnTo>
                  <a:lnTo>
                    <a:pt x="2840" y="1063"/>
                  </a:lnTo>
                  <a:lnTo>
                    <a:pt x="2842" y="1056"/>
                  </a:lnTo>
                  <a:lnTo>
                    <a:pt x="2843" y="1048"/>
                  </a:lnTo>
                  <a:lnTo>
                    <a:pt x="2844" y="1040"/>
                  </a:lnTo>
                  <a:lnTo>
                    <a:pt x="2843" y="1033"/>
                  </a:lnTo>
                  <a:lnTo>
                    <a:pt x="2842" y="1026"/>
                  </a:lnTo>
                  <a:lnTo>
                    <a:pt x="2841" y="1018"/>
                  </a:lnTo>
                  <a:lnTo>
                    <a:pt x="2838" y="1012"/>
                  </a:lnTo>
                  <a:lnTo>
                    <a:pt x="2834" y="1005"/>
                  </a:lnTo>
                  <a:lnTo>
                    <a:pt x="2831" y="1000"/>
                  </a:lnTo>
                  <a:lnTo>
                    <a:pt x="2826" y="994"/>
                  </a:lnTo>
                  <a:lnTo>
                    <a:pt x="2821" y="988"/>
                  </a:lnTo>
                  <a:lnTo>
                    <a:pt x="2815" y="983"/>
                  </a:lnTo>
                  <a:lnTo>
                    <a:pt x="2809" y="979"/>
                  </a:lnTo>
                  <a:lnTo>
                    <a:pt x="2802" y="975"/>
                  </a:lnTo>
                  <a:lnTo>
                    <a:pt x="2795" y="972"/>
                  </a:lnTo>
                  <a:lnTo>
                    <a:pt x="2788" y="970"/>
                  </a:lnTo>
                  <a:lnTo>
                    <a:pt x="2780" y="968"/>
                  </a:lnTo>
                  <a:lnTo>
                    <a:pt x="2771" y="967"/>
                  </a:lnTo>
                  <a:lnTo>
                    <a:pt x="2763" y="967"/>
                  </a:lnTo>
                  <a:lnTo>
                    <a:pt x="2754" y="967"/>
                  </a:lnTo>
                  <a:lnTo>
                    <a:pt x="2744" y="968"/>
                  </a:lnTo>
                  <a:lnTo>
                    <a:pt x="2736" y="970"/>
                  </a:lnTo>
                  <a:lnTo>
                    <a:pt x="2729" y="972"/>
                  </a:lnTo>
                  <a:lnTo>
                    <a:pt x="2720" y="975"/>
                  </a:lnTo>
                  <a:lnTo>
                    <a:pt x="2714" y="979"/>
                  </a:lnTo>
                  <a:lnTo>
                    <a:pt x="2708" y="984"/>
                  </a:lnTo>
                  <a:lnTo>
                    <a:pt x="2702" y="989"/>
                  </a:lnTo>
                  <a:lnTo>
                    <a:pt x="2697" y="996"/>
                  </a:lnTo>
                  <a:lnTo>
                    <a:pt x="2691" y="1002"/>
                  </a:lnTo>
                  <a:lnTo>
                    <a:pt x="2687" y="1009"/>
                  </a:lnTo>
                  <a:lnTo>
                    <a:pt x="2684" y="1016"/>
                  </a:lnTo>
                  <a:lnTo>
                    <a:pt x="2682" y="1025"/>
                  </a:lnTo>
                  <a:lnTo>
                    <a:pt x="2680" y="1033"/>
                  </a:lnTo>
                  <a:lnTo>
                    <a:pt x="2679" y="1042"/>
                  </a:lnTo>
                  <a:lnTo>
                    <a:pt x="2679" y="1052"/>
                  </a:lnTo>
                  <a:lnTo>
                    <a:pt x="2625" y="1046"/>
                  </a:lnTo>
                  <a:lnTo>
                    <a:pt x="2626" y="1032"/>
                  </a:lnTo>
                  <a:lnTo>
                    <a:pt x="2629" y="1018"/>
                  </a:lnTo>
                  <a:lnTo>
                    <a:pt x="2633" y="1005"/>
                  </a:lnTo>
                  <a:lnTo>
                    <a:pt x="2637" y="994"/>
                  </a:lnTo>
                  <a:lnTo>
                    <a:pt x="2644" y="982"/>
                  </a:lnTo>
                  <a:lnTo>
                    <a:pt x="2650" y="972"/>
                  </a:lnTo>
                  <a:lnTo>
                    <a:pt x="2658" y="962"/>
                  </a:lnTo>
                  <a:lnTo>
                    <a:pt x="2666" y="954"/>
                  </a:lnTo>
                  <a:lnTo>
                    <a:pt x="2676" y="947"/>
                  </a:lnTo>
                  <a:lnTo>
                    <a:pt x="2686" y="941"/>
                  </a:lnTo>
                  <a:lnTo>
                    <a:pt x="2698" y="936"/>
                  </a:lnTo>
                  <a:lnTo>
                    <a:pt x="2709" y="930"/>
                  </a:lnTo>
                  <a:lnTo>
                    <a:pt x="2721" y="927"/>
                  </a:lnTo>
                  <a:lnTo>
                    <a:pt x="2735" y="925"/>
                  </a:lnTo>
                  <a:lnTo>
                    <a:pt x="2748" y="923"/>
                  </a:lnTo>
                  <a:lnTo>
                    <a:pt x="2764" y="923"/>
                  </a:lnTo>
                  <a:lnTo>
                    <a:pt x="2778" y="923"/>
                  </a:lnTo>
                  <a:lnTo>
                    <a:pt x="2793" y="925"/>
                  </a:lnTo>
                  <a:lnTo>
                    <a:pt x="2806" y="927"/>
                  </a:lnTo>
                  <a:lnTo>
                    <a:pt x="2819" y="931"/>
                  </a:lnTo>
                  <a:lnTo>
                    <a:pt x="2830" y="937"/>
                  </a:lnTo>
                  <a:lnTo>
                    <a:pt x="2842" y="942"/>
                  </a:lnTo>
                  <a:lnTo>
                    <a:pt x="2852" y="949"/>
                  </a:lnTo>
                  <a:lnTo>
                    <a:pt x="2861" y="957"/>
                  </a:lnTo>
                  <a:lnTo>
                    <a:pt x="2870" y="966"/>
                  </a:lnTo>
                  <a:lnTo>
                    <a:pt x="2877" y="975"/>
                  </a:lnTo>
                  <a:lnTo>
                    <a:pt x="2883" y="985"/>
                  </a:lnTo>
                  <a:lnTo>
                    <a:pt x="2888" y="996"/>
                  </a:lnTo>
                  <a:lnTo>
                    <a:pt x="2893" y="1006"/>
                  </a:lnTo>
                  <a:lnTo>
                    <a:pt x="2895" y="1017"/>
                  </a:lnTo>
                  <a:lnTo>
                    <a:pt x="2897" y="1030"/>
                  </a:lnTo>
                  <a:lnTo>
                    <a:pt x="2898" y="1042"/>
                  </a:lnTo>
                  <a:lnTo>
                    <a:pt x="2897" y="1055"/>
                  </a:lnTo>
                  <a:lnTo>
                    <a:pt x="2895" y="1067"/>
                  </a:lnTo>
                  <a:lnTo>
                    <a:pt x="2892" y="1079"/>
                  </a:lnTo>
                  <a:lnTo>
                    <a:pt x="2886" y="1092"/>
                  </a:lnTo>
                  <a:lnTo>
                    <a:pt x="2880" y="1104"/>
                  </a:lnTo>
                  <a:lnTo>
                    <a:pt x="2873" y="1118"/>
                  </a:lnTo>
                  <a:lnTo>
                    <a:pt x="2864" y="1131"/>
                  </a:lnTo>
                  <a:lnTo>
                    <a:pt x="2852" y="1145"/>
                  </a:lnTo>
                  <a:lnTo>
                    <a:pt x="2838" y="1159"/>
                  </a:lnTo>
                  <a:lnTo>
                    <a:pt x="2819" y="1177"/>
                  </a:lnTo>
                  <a:lnTo>
                    <a:pt x="2797" y="1197"/>
                  </a:lnTo>
                  <a:lnTo>
                    <a:pt x="2771" y="1219"/>
                  </a:lnTo>
                  <a:lnTo>
                    <a:pt x="2749" y="1238"/>
                  </a:lnTo>
                  <a:lnTo>
                    <a:pt x="2732" y="1253"/>
                  </a:lnTo>
                  <a:lnTo>
                    <a:pt x="2718" y="1265"/>
                  </a:lnTo>
                  <a:lnTo>
                    <a:pt x="2710" y="1273"/>
                  </a:lnTo>
                  <a:lnTo>
                    <a:pt x="2698" y="1288"/>
                  </a:lnTo>
                  <a:lnTo>
                    <a:pt x="2687" y="1302"/>
                  </a:lnTo>
                  <a:lnTo>
                    <a:pt x="2898" y="1302"/>
                  </a:lnTo>
                  <a:close/>
                  <a:moveTo>
                    <a:pt x="1422" y="2451"/>
                  </a:moveTo>
                  <a:lnTo>
                    <a:pt x="1421" y="2451"/>
                  </a:lnTo>
                  <a:lnTo>
                    <a:pt x="1420" y="2451"/>
                  </a:lnTo>
                  <a:lnTo>
                    <a:pt x="1420" y="2450"/>
                  </a:lnTo>
                  <a:lnTo>
                    <a:pt x="1419" y="2450"/>
                  </a:lnTo>
                  <a:lnTo>
                    <a:pt x="1418" y="2450"/>
                  </a:lnTo>
                  <a:lnTo>
                    <a:pt x="1418" y="2450"/>
                  </a:lnTo>
                  <a:lnTo>
                    <a:pt x="1417" y="2450"/>
                  </a:lnTo>
                  <a:lnTo>
                    <a:pt x="1417" y="2449"/>
                  </a:lnTo>
                  <a:lnTo>
                    <a:pt x="1416" y="2449"/>
                  </a:lnTo>
                  <a:lnTo>
                    <a:pt x="1416" y="2449"/>
                  </a:lnTo>
                  <a:lnTo>
                    <a:pt x="1415" y="2449"/>
                  </a:lnTo>
                  <a:lnTo>
                    <a:pt x="1415" y="2449"/>
                  </a:lnTo>
                  <a:lnTo>
                    <a:pt x="1414" y="2449"/>
                  </a:lnTo>
                  <a:lnTo>
                    <a:pt x="1413" y="2448"/>
                  </a:lnTo>
                  <a:lnTo>
                    <a:pt x="1413" y="2448"/>
                  </a:lnTo>
                  <a:lnTo>
                    <a:pt x="1412" y="2448"/>
                  </a:lnTo>
                  <a:lnTo>
                    <a:pt x="1411" y="2448"/>
                  </a:lnTo>
                  <a:lnTo>
                    <a:pt x="1411" y="2448"/>
                  </a:lnTo>
                  <a:lnTo>
                    <a:pt x="1411" y="2448"/>
                  </a:lnTo>
                  <a:lnTo>
                    <a:pt x="1410" y="2448"/>
                  </a:lnTo>
                  <a:lnTo>
                    <a:pt x="1409" y="2447"/>
                  </a:lnTo>
                  <a:lnTo>
                    <a:pt x="1409" y="2447"/>
                  </a:lnTo>
                  <a:lnTo>
                    <a:pt x="1408" y="2447"/>
                  </a:lnTo>
                  <a:lnTo>
                    <a:pt x="1407" y="2447"/>
                  </a:lnTo>
                  <a:lnTo>
                    <a:pt x="1407" y="2447"/>
                  </a:lnTo>
                  <a:lnTo>
                    <a:pt x="1406" y="2447"/>
                  </a:lnTo>
                  <a:lnTo>
                    <a:pt x="1406" y="2447"/>
                  </a:lnTo>
                  <a:lnTo>
                    <a:pt x="1405" y="2446"/>
                  </a:lnTo>
                  <a:lnTo>
                    <a:pt x="1405" y="2446"/>
                  </a:lnTo>
                  <a:lnTo>
                    <a:pt x="1404" y="2446"/>
                  </a:lnTo>
                  <a:lnTo>
                    <a:pt x="1403" y="2446"/>
                  </a:lnTo>
                  <a:lnTo>
                    <a:pt x="1403" y="2446"/>
                  </a:lnTo>
                  <a:lnTo>
                    <a:pt x="1402" y="2446"/>
                  </a:lnTo>
                  <a:lnTo>
                    <a:pt x="1399" y="2445"/>
                  </a:lnTo>
                  <a:lnTo>
                    <a:pt x="1399" y="2445"/>
                  </a:lnTo>
                  <a:lnTo>
                    <a:pt x="1398" y="2445"/>
                  </a:lnTo>
                  <a:lnTo>
                    <a:pt x="1397" y="2445"/>
                  </a:lnTo>
                  <a:lnTo>
                    <a:pt x="1395" y="2445"/>
                  </a:lnTo>
                  <a:lnTo>
                    <a:pt x="1393" y="2444"/>
                  </a:lnTo>
                  <a:lnTo>
                    <a:pt x="1392" y="2444"/>
                  </a:lnTo>
                  <a:lnTo>
                    <a:pt x="1391" y="2444"/>
                  </a:lnTo>
                  <a:lnTo>
                    <a:pt x="1391" y="2444"/>
                  </a:lnTo>
                  <a:lnTo>
                    <a:pt x="1390" y="2444"/>
                  </a:lnTo>
                  <a:lnTo>
                    <a:pt x="1389" y="2443"/>
                  </a:lnTo>
                  <a:lnTo>
                    <a:pt x="1388" y="2443"/>
                  </a:lnTo>
                  <a:lnTo>
                    <a:pt x="1387" y="2443"/>
                  </a:lnTo>
                  <a:lnTo>
                    <a:pt x="1387" y="2443"/>
                  </a:lnTo>
                  <a:lnTo>
                    <a:pt x="1386" y="2443"/>
                  </a:lnTo>
                  <a:lnTo>
                    <a:pt x="1385" y="2443"/>
                  </a:lnTo>
                  <a:lnTo>
                    <a:pt x="1384" y="2443"/>
                  </a:lnTo>
                  <a:lnTo>
                    <a:pt x="1383" y="2443"/>
                  </a:lnTo>
                  <a:lnTo>
                    <a:pt x="1382" y="2443"/>
                  </a:lnTo>
                  <a:lnTo>
                    <a:pt x="1382" y="2443"/>
                  </a:lnTo>
                  <a:lnTo>
                    <a:pt x="1381" y="2442"/>
                  </a:lnTo>
                  <a:lnTo>
                    <a:pt x="1380" y="2442"/>
                  </a:lnTo>
                  <a:lnTo>
                    <a:pt x="1380" y="2442"/>
                  </a:lnTo>
                  <a:lnTo>
                    <a:pt x="1378" y="2442"/>
                  </a:lnTo>
                  <a:lnTo>
                    <a:pt x="1367" y="2441"/>
                  </a:lnTo>
                  <a:lnTo>
                    <a:pt x="1356" y="2441"/>
                  </a:lnTo>
                  <a:lnTo>
                    <a:pt x="1346" y="2441"/>
                  </a:lnTo>
                  <a:lnTo>
                    <a:pt x="1334" y="2442"/>
                  </a:lnTo>
                  <a:lnTo>
                    <a:pt x="1324" y="2444"/>
                  </a:lnTo>
                  <a:lnTo>
                    <a:pt x="1312" y="2445"/>
                  </a:lnTo>
                  <a:lnTo>
                    <a:pt x="1302" y="2448"/>
                  </a:lnTo>
                  <a:lnTo>
                    <a:pt x="1292" y="2451"/>
                  </a:lnTo>
                  <a:lnTo>
                    <a:pt x="1282" y="2454"/>
                  </a:lnTo>
                  <a:lnTo>
                    <a:pt x="1272" y="2458"/>
                  </a:lnTo>
                  <a:lnTo>
                    <a:pt x="1253" y="2467"/>
                  </a:lnTo>
                  <a:lnTo>
                    <a:pt x="1235" y="2478"/>
                  </a:lnTo>
                  <a:lnTo>
                    <a:pt x="1218" y="2490"/>
                  </a:lnTo>
                  <a:lnTo>
                    <a:pt x="1204" y="2504"/>
                  </a:lnTo>
                  <a:lnTo>
                    <a:pt x="1189" y="2519"/>
                  </a:lnTo>
                  <a:lnTo>
                    <a:pt x="1177" y="2536"/>
                  </a:lnTo>
                  <a:lnTo>
                    <a:pt x="1166" y="2555"/>
                  </a:lnTo>
                  <a:lnTo>
                    <a:pt x="1157" y="2573"/>
                  </a:lnTo>
                  <a:lnTo>
                    <a:pt x="1153" y="2582"/>
                  </a:lnTo>
                  <a:lnTo>
                    <a:pt x="1150" y="2593"/>
                  </a:lnTo>
                  <a:lnTo>
                    <a:pt x="1146" y="2603"/>
                  </a:lnTo>
                  <a:lnTo>
                    <a:pt x="1144" y="2614"/>
                  </a:lnTo>
                  <a:lnTo>
                    <a:pt x="1142" y="2624"/>
                  </a:lnTo>
                  <a:lnTo>
                    <a:pt x="1140" y="2635"/>
                  </a:lnTo>
                  <a:lnTo>
                    <a:pt x="1140" y="2647"/>
                  </a:lnTo>
                  <a:lnTo>
                    <a:pt x="1139" y="2657"/>
                  </a:lnTo>
                  <a:lnTo>
                    <a:pt x="1140" y="2668"/>
                  </a:lnTo>
                  <a:lnTo>
                    <a:pt x="1140" y="2680"/>
                  </a:lnTo>
                  <a:lnTo>
                    <a:pt x="1142" y="2690"/>
                  </a:lnTo>
                  <a:lnTo>
                    <a:pt x="1144" y="2700"/>
                  </a:lnTo>
                  <a:lnTo>
                    <a:pt x="1146" y="2712"/>
                  </a:lnTo>
                  <a:lnTo>
                    <a:pt x="1150" y="2721"/>
                  </a:lnTo>
                  <a:lnTo>
                    <a:pt x="1153" y="2732"/>
                  </a:lnTo>
                  <a:lnTo>
                    <a:pt x="1157" y="2742"/>
                  </a:lnTo>
                  <a:lnTo>
                    <a:pt x="1166" y="2761"/>
                  </a:lnTo>
                  <a:lnTo>
                    <a:pt x="1177" y="2778"/>
                  </a:lnTo>
                  <a:lnTo>
                    <a:pt x="1189" y="2795"/>
                  </a:lnTo>
                  <a:lnTo>
                    <a:pt x="1204" y="2810"/>
                  </a:lnTo>
                  <a:lnTo>
                    <a:pt x="1218" y="2825"/>
                  </a:lnTo>
                  <a:lnTo>
                    <a:pt x="1235" y="2837"/>
                  </a:lnTo>
                  <a:lnTo>
                    <a:pt x="1253" y="2847"/>
                  </a:lnTo>
                  <a:lnTo>
                    <a:pt x="1272" y="2857"/>
                  </a:lnTo>
                  <a:lnTo>
                    <a:pt x="1282" y="2861"/>
                  </a:lnTo>
                  <a:lnTo>
                    <a:pt x="1292" y="2864"/>
                  </a:lnTo>
                  <a:lnTo>
                    <a:pt x="1302" y="2867"/>
                  </a:lnTo>
                  <a:lnTo>
                    <a:pt x="1312" y="2869"/>
                  </a:lnTo>
                  <a:lnTo>
                    <a:pt x="1324" y="2871"/>
                  </a:lnTo>
                  <a:lnTo>
                    <a:pt x="1334" y="2872"/>
                  </a:lnTo>
                  <a:lnTo>
                    <a:pt x="1346" y="2873"/>
                  </a:lnTo>
                  <a:lnTo>
                    <a:pt x="1356" y="2873"/>
                  </a:lnTo>
                  <a:lnTo>
                    <a:pt x="1367" y="2873"/>
                  </a:lnTo>
                  <a:lnTo>
                    <a:pt x="1379" y="2872"/>
                  </a:lnTo>
                  <a:lnTo>
                    <a:pt x="1389" y="2871"/>
                  </a:lnTo>
                  <a:lnTo>
                    <a:pt x="1401" y="2869"/>
                  </a:lnTo>
                  <a:lnTo>
                    <a:pt x="1411" y="2867"/>
                  </a:lnTo>
                  <a:lnTo>
                    <a:pt x="1421" y="2864"/>
                  </a:lnTo>
                  <a:lnTo>
                    <a:pt x="1431" y="2861"/>
                  </a:lnTo>
                  <a:lnTo>
                    <a:pt x="1441" y="2857"/>
                  </a:lnTo>
                  <a:lnTo>
                    <a:pt x="1460" y="2847"/>
                  </a:lnTo>
                  <a:lnTo>
                    <a:pt x="1477" y="2837"/>
                  </a:lnTo>
                  <a:lnTo>
                    <a:pt x="1494" y="2825"/>
                  </a:lnTo>
                  <a:lnTo>
                    <a:pt x="1510" y="2810"/>
                  </a:lnTo>
                  <a:lnTo>
                    <a:pt x="1524" y="2795"/>
                  </a:lnTo>
                  <a:lnTo>
                    <a:pt x="1537" y="2778"/>
                  </a:lnTo>
                  <a:lnTo>
                    <a:pt x="1547" y="2761"/>
                  </a:lnTo>
                  <a:lnTo>
                    <a:pt x="1556" y="2742"/>
                  </a:lnTo>
                  <a:lnTo>
                    <a:pt x="1560" y="2732"/>
                  </a:lnTo>
                  <a:lnTo>
                    <a:pt x="1564" y="2721"/>
                  </a:lnTo>
                  <a:lnTo>
                    <a:pt x="1567" y="2712"/>
                  </a:lnTo>
                  <a:lnTo>
                    <a:pt x="1569" y="2700"/>
                  </a:lnTo>
                  <a:lnTo>
                    <a:pt x="1571" y="2690"/>
                  </a:lnTo>
                  <a:lnTo>
                    <a:pt x="1573" y="2680"/>
                  </a:lnTo>
                  <a:lnTo>
                    <a:pt x="1573" y="2668"/>
                  </a:lnTo>
                  <a:lnTo>
                    <a:pt x="1574" y="2657"/>
                  </a:lnTo>
                  <a:lnTo>
                    <a:pt x="1573" y="2639"/>
                  </a:lnTo>
                  <a:lnTo>
                    <a:pt x="1571" y="2622"/>
                  </a:lnTo>
                  <a:lnTo>
                    <a:pt x="1567" y="2604"/>
                  </a:lnTo>
                  <a:lnTo>
                    <a:pt x="1563" y="2588"/>
                  </a:lnTo>
                  <a:lnTo>
                    <a:pt x="1556" y="2572"/>
                  </a:lnTo>
                  <a:lnTo>
                    <a:pt x="1549" y="2557"/>
                  </a:lnTo>
                  <a:lnTo>
                    <a:pt x="1541" y="2542"/>
                  </a:lnTo>
                  <a:lnTo>
                    <a:pt x="1530" y="2529"/>
                  </a:lnTo>
                  <a:lnTo>
                    <a:pt x="1520" y="2515"/>
                  </a:lnTo>
                  <a:lnTo>
                    <a:pt x="1509" y="2503"/>
                  </a:lnTo>
                  <a:lnTo>
                    <a:pt x="1496" y="2491"/>
                  </a:lnTo>
                  <a:lnTo>
                    <a:pt x="1483" y="2481"/>
                  </a:lnTo>
                  <a:lnTo>
                    <a:pt x="1469" y="2472"/>
                  </a:lnTo>
                  <a:lnTo>
                    <a:pt x="1454" y="2463"/>
                  </a:lnTo>
                  <a:lnTo>
                    <a:pt x="1438" y="2457"/>
                  </a:lnTo>
                  <a:lnTo>
                    <a:pt x="1422" y="2451"/>
                  </a:lnTo>
                  <a:close/>
                  <a:moveTo>
                    <a:pt x="2758" y="749"/>
                  </a:moveTo>
                  <a:lnTo>
                    <a:pt x="2778" y="749"/>
                  </a:lnTo>
                  <a:lnTo>
                    <a:pt x="2799" y="751"/>
                  </a:lnTo>
                  <a:lnTo>
                    <a:pt x="2819" y="753"/>
                  </a:lnTo>
                  <a:lnTo>
                    <a:pt x="2839" y="757"/>
                  </a:lnTo>
                  <a:lnTo>
                    <a:pt x="2858" y="762"/>
                  </a:lnTo>
                  <a:lnTo>
                    <a:pt x="2877" y="767"/>
                  </a:lnTo>
                  <a:lnTo>
                    <a:pt x="2896" y="773"/>
                  </a:lnTo>
                  <a:lnTo>
                    <a:pt x="2914" y="780"/>
                  </a:lnTo>
                  <a:lnTo>
                    <a:pt x="2932" y="789"/>
                  </a:lnTo>
                  <a:lnTo>
                    <a:pt x="2950" y="797"/>
                  </a:lnTo>
                  <a:lnTo>
                    <a:pt x="2966" y="807"/>
                  </a:lnTo>
                  <a:lnTo>
                    <a:pt x="2983" y="818"/>
                  </a:lnTo>
                  <a:lnTo>
                    <a:pt x="2998" y="828"/>
                  </a:lnTo>
                  <a:lnTo>
                    <a:pt x="3013" y="840"/>
                  </a:lnTo>
                  <a:lnTo>
                    <a:pt x="3028" y="853"/>
                  </a:lnTo>
                  <a:lnTo>
                    <a:pt x="3042" y="866"/>
                  </a:lnTo>
                  <a:lnTo>
                    <a:pt x="3055" y="880"/>
                  </a:lnTo>
                  <a:lnTo>
                    <a:pt x="3068" y="894"/>
                  </a:lnTo>
                  <a:lnTo>
                    <a:pt x="3079" y="910"/>
                  </a:lnTo>
                  <a:lnTo>
                    <a:pt x="3091" y="925"/>
                  </a:lnTo>
                  <a:lnTo>
                    <a:pt x="3101" y="942"/>
                  </a:lnTo>
                  <a:lnTo>
                    <a:pt x="3111" y="958"/>
                  </a:lnTo>
                  <a:lnTo>
                    <a:pt x="3120" y="976"/>
                  </a:lnTo>
                  <a:lnTo>
                    <a:pt x="3128" y="994"/>
                  </a:lnTo>
                  <a:lnTo>
                    <a:pt x="3135" y="1011"/>
                  </a:lnTo>
                  <a:lnTo>
                    <a:pt x="3142" y="1030"/>
                  </a:lnTo>
                  <a:lnTo>
                    <a:pt x="3147" y="1049"/>
                  </a:lnTo>
                  <a:lnTo>
                    <a:pt x="3151" y="1069"/>
                  </a:lnTo>
                  <a:lnTo>
                    <a:pt x="3155" y="1089"/>
                  </a:lnTo>
                  <a:lnTo>
                    <a:pt x="3157" y="1108"/>
                  </a:lnTo>
                  <a:lnTo>
                    <a:pt x="3159" y="1129"/>
                  </a:lnTo>
                  <a:lnTo>
                    <a:pt x="3159" y="1150"/>
                  </a:lnTo>
                  <a:lnTo>
                    <a:pt x="3159" y="1170"/>
                  </a:lnTo>
                  <a:lnTo>
                    <a:pt x="3157" y="1190"/>
                  </a:lnTo>
                  <a:lnTo>
                    <a:pt x="3155" y="1211"/>
                  </a:lnTo>
                  <a:lnTo>
                    <a:pt x="3151" y="1231"/>
                  </a:lnTo>
                  <a:lnTo>
                    <a:pt x="3147" y="1249"/>
                  </a:lnTo>
                  <a:lnTo>
                    <a:pt x="3142" y="1269"/>
                  </a:lnTo>
                  <a:lnTo>
                    <a:pt x="3135" y="1288"/>
                  </a:lnTo>
                  <a:lnTo>
                    <a:pt x="3128" y="1305"/>
                  </a:lnTo>
                  <a:lnTo>
                    <a:pt x="3120" y="1323"/>
                  </a:lnTo>
                  <a:lnTo>
                    <a:pt x="3111" y="1340"/>
                  </a:lnTo>
                  <a:lnTo>
                    <a:pt x="3101" y="1357"/>
                  </a:lnTo>
                  <a:lnTo>
                    <a:pt x="3091" y="1373"/>
                  </a:lnTo>
                  <a:lnTo>
                    <a:pt x="3079" y="1389"/>
                  </a:lnTo>
                  <a:lnTo>
                    <a:pt x="3068" y="1404"/>
                  </a:lnTo>
                  <a:lnTo>
                    <a:pt x="3055" y="1419"/>
                  </a:lnTo>
                  <a:lnTo>
                    <a:pt x="3042" y="1432"/>
                  </a:lnTo>
                  <a:lnTo>
                    <a:pt x="3028" y="1446"/>
                  </a:lnTo>
                  <a:lnTo>
                    <a:pt x="3013" y="1458"/>
                  </a:lnTo>
                  <a:lnTo>
                    <a:pt x="2998" y="1471"/>
                  </a:lnTo>
                  <a:lnTo>
                    <a:pt x="2983" y="1482"/>
                  </a:lnTo>
                  <a:lnTo>
                    <a:pt x="2966" y="1492"/>
                  </a:lnTo>
                  <a:lnTo>
                    <a:pt x="2950" y="1502"/>
                  </a:lnTo>
                  <a:lnTo>
                    <a:pt x="2932" y="1510"/>
                  </a:lnTo>
                  <a:lnTo>
                    <a:pt x="2914" y="1518"/>
                  </a:lnTo>
                  <a:lnTo>
                    <a:pt x="2896" y="1526"/>
                  </a:lnTo>
                  <a:lnTo>
                    <a:pt x="2877" y="1532"/>
                  </a:lnTo>
                  <a:lnTo>
                    <a:pt x="2858" y="1537"/>
                  </a:lnTo>
                  <a:lnTo>
                    <a:pt x="2839" y="1542"/>
                  </a:lnTo>
                  <a:lnTo>
                    <a:pt x="2819" y="1545"/>
                  </a:lnTo>
                  <a:lnTo>
                    <a:pt x="2799" y="1548"/>
                  </a:lnTo>
                  <a:lnTo>
                    <a:pt x="2778" y="1549"/>
                  </a:lnTo>
                  <a:lnTo>
                    <a:pt x="2758" y="1550"/>
                  </a:lnTo>
                  <a:lnTo>
                    <a:pt x="2739" y="1549"/>
                  </a:lnTo>
                  <a:lnTo>
                    <a:pt x="2720" y="1548"/>
                  </a:lnTo>
                  <a:lnTo>
                    <a:pt x="2702" y="1546"/>
                  </a:lnTo>
                  <a:lnTo>
                    <a:pt x="2684" y="1543"/>
                  </a:lnTo>
                  <a:lnTo>
                    <a:pt x="2666" y="1539"/>
                  </a:lnTo>
                  <a:lnTo>
                    <a:pt x="2649" y="1535"/>
                  </a:lnTo>
                  <a:lnTo>
                    <a:pt x="2631" y="1530"/>
                  </a:lnTo>
                  <a:lnTo>
                    <a:pt x="2615" y="1524"/>
                  </a:lnTo>
                  <a:lnTo>
                    <a:pt x="2598" y="1517"/>
                  </a:lnTo>
                  <a:lnTo>
                    <a:pt x="2581" y="1509"/>
                  </a:lnTo>
                  <a:lnTo>
                    <a:pt x="2566" y="1501"/>
                  </a:lnTo>
                  <a:lnTo>
                    <a:pt x="2550" y="1492"/>
                  </a:lnTo>
                  <a:lnTo>
                    <a:pt x="2536" y="1483"/>
                  </a:lnTo>
                  <a:lnTo>
                    <a:pt x="2521" y="1473"/>
                  </a:lnTo>
                  <a:lnTo>
                    <a:pt x="2507" y="1462"/>
                  </a:lnTo>
                  <a:lnTo>
                    <a:pt x="2493" y="1451"/>
                  </a:lnTo>
                  <a:lnTo>
                    <a:pt x="2481" y="1439"/>
                  </a:lnTo>
                  <a:lnTo>
                    <a:pt x="2468" y="1426"/>
                  </a:lnTo>
                  <a:lnTo>
                    <a:pt x="2456" y="1414"/>
                  </a:lnTo>
                  <a:lnTo>
                    <a:pt x="2444" y="1400"/>
                  </a:lnTo>
                  <a:lnTo>
                    <a:pt x="2434" y="1386"/>
                  </a:lnTo>
                  <a:lnTo>
                    <a:pt x="2424" y="1371"/>
                  </a:lnTo>
                  <a:lnTo>
                    <a:pt x="2414" y="1357"/>
                  </a:lnTo>
                  <a:lnTo>
                    <a:pt x="2406" y="1341"/>
                  </a:lnTo>
                  <a:lnTo>
                    <a:pt x="2398" y="1326"/>
                  </a:lnTo>
                  <a:lnTo>
                    <a:pt x="2389" y="1309"/>
                  </a:lnTo>
                  <a:lnTo>
                    <a:pt x="2383" y="1293"/>
                  </a:lnTo>
                  <a:lnTo>
                    <a:pt x="2377" y="1276"/>
                  </a:lnTo>
                  <a:lnTo>
                    <a:pt x="2372" y="1259"/>
                  </a:lnTo>
                  <a:lnTo>
                    <a:pt x="2368" y="1241"/>
                  </a:lnTo>
                  <a:lnTo>
                    <a:pt x="2363" y="1223"/>
                  </a:lnTo>
                  <a:lnTo>
                    <a:pt x="2360" y="1206"/>
                  </a:lnTo>
                  <a:lnTo>
                    <a:pt x="2360" y="1205"/>
                  </a:lnTo>
                  <a:lnTo>
                    <a:pt x="2360" y="1204"/>
                  </a:lnTo>
                  <a:lnTo>
                    <a:pt x="2360" y="1204"/>
                  </a:lnTo>
                  <a:lnTo>
                    <a:pt x="2360" y="1203"/>
                  </a:lnTo>
                  <a:lnTo>
                    <a:pt x="2359" y="1199"/>
                  </a:lnTo>
                  <a:lnTo>
                    <a:pt x="2359" y="1199"/>
                  </a:lnTo>
                  <a:lnTo>
                    <a:pt x="2359" y="1197"/>
                  </a:lnTo>
                  <a:lnTo>
                    <a:pt x="2359" y="1197"/>
                  </a:lnTo>
                  <a:lnTo>
                    <a:pt x="2359" y="1196"/>
                  </a:lnTo>
                  <a:lnTo>
                    <a:pt x="2359" y="1195"/>
                  </a:lnTo>
                  <a:lnTo>
                    <a:pt x="2359" y="1195"/>
                  </a:lnTo>
                  <a:lnTo>
                    <a:pt x="2359" y="1194"/>
                  </a:lnTo>
                  <a:lnTo>
                    <a:pt x="2359" y="1194"/>
                  </a:lnTo>
                  <a:lnTo>
                    <a:pt x="2359" y="1193"/>
                  </a:lnTo>
                  <a:lnTo>
                    <a:pt x="2359" y="1192"/>
                  </a:lnTo>
                  <a:lnTo>
                    <a:pt x="2358" y="1189"/>
                  </a:lnTo>
                  <a:lnTo>
                    <a:pt x="2358" y="1188"/>
                  </a:lnTo>
                  <a:lnTo>
                    <a:pt x="2358" y="1187"/>
                  </a:lnTo>
                  <a:lnTo>
                    <a:pt x="2358" y="1187"/>
                  </a:lnTo>
                  <a:lnTo>
                    <a:pt x="2358" y="1186"/>
                  </a:lnTo>
                  <a:lnTo>
                    <a:pt x="2358" y="1185"/>
                  </a:lnTo>
                  <a:lnTo>
                    <a:pt x="2358" y="1185"/>
                  </a:lnTo>
                  <a:lnTo>
                    <a:pt x="2358" y="1184"/>
                  </a:lnTo>
                  <a:lnTo>
                    <a:pt x="2358" y="1184"/>
                  </a:lnTo>
                  <a:lnTo>
                    <a:pt x="2358" y="1183"/>
                  </a:lnTo>
                  <a:lnTo>
                    <a:pt x="2357" y="1178"/>
                  </a:lnTo>
                  <a:lnTo>
                    <a:pt x="2357" y="1177"/>
                  </a:lnTo>
                  <a:lnTo>
                    <a:pt x="2357" y="1177"/>
                  </a:lnTo>
                  <a:lnTo>
                    <a:pt x="2357" y="1176"/>
                  </a:lnTo>
                  <a:lnTo>
                    <a:pt x="2357" y="1175"/>
                  </a:lnTo>
                  <a:lnTo>
                    <a:pt x="2357" y="1175"/>
                  </a:lnTo>
                  <a:lnTo>
                    <a:pt x="2357" y="1174"/>
                  </a:lnTo>
                  <a:lnTo>
                    <a:pt x="2357" y="1174"/>
                  </a:lnTo>
                  <a:lnTo>
                    <a:pt x="2357" y="1173"/>
                  </a:lnTo>
                  <a:lnTo>
                    <a:pt x="2357" y="1172"/>
                  </a:lnTo>
                  <a:lnTo>
                    <a:pt x="2357" y="1172"/>
                  </a:lnTo>
                  <a:lnTo>
                    <a:pt x="2357" y="1168"/>
                  </a:lnTo>
                  <a:lnTo>
                    <a:pt x="2357" y="1167"/>
                  </a:lnTo>
                  <a:lnTo>
                    <a:pt x="2357" y="1166"/>
                  </a:lnTo>
                  <a:lnTo>
                    <a:pt x="2357" y="1166"/>
                  </a:lnTo>
                  <a:lnTo>
                    <a:pt x="2357" y="1165"/>
                  </a:lnTo>
                  <a:lnTo>
                    <a:pt x="2357" y="1164"/>
                  </a:lnTo>
                  <a:lnTo>
                    <a:pt x="2357" y="1164"/>
                  </a:lnTo>
                  <a:lnTo>
                    <a:pt x="2356" y="1157"/>
                  </a:lnTo>
                  <a:lnTo>
                    <a:pt x="2356" y="1150"/>
                  </a:lnTo>
                  <a:lnTo>
                    <a:pt x="2357" y="1129"/>
                  </a:lnTo>
                  <a:lnTo>
                    <a:pt x="2358" y="1108"/>
                  </a:lnTo>
                  <a:lnTo>
                    <a:pt x="2361" y="1089"/>
                  </a:lnTo>
                  <a:lnTo>
                    <a:pt x="2365" y="1069"/>
                  </a:lnTo>
                  <a:lnTo>
                    <a:pt x="2369" y="1049"/>
                  </a:lnTo>
                  <a:lnTo>
                    <a:pt x="2375" y="1030"/>
                  </a:lnTo>
                  <a:lnTo>
                    <a:pt x="2381" y="1011"/>
                  </a:lnTo>
                  <a:lnTo>
                    <a:pt x="2388" y="994"/>
                  </a:lnTo>
                  <a:lnTo>
                    <a:pt x="2396" y="976"/>
                  </a:lnTo>
                  <a:lnTo>
                    <a:pt x="2405" y="958"/>
                  </a:lnTo>
                  <a:lnTo>
                    <a:pt x="2414" y="942"/>
                  </a:lnTo>
                  <a:lnTo>
                    <a:pt x="2425" y="925"/>
                  </a:lnTo>
                  <a:lnTo>
                    <a:pt x="2436" y="910"/>
                  </a:lnTo>
                  <a:lnTo>
                    <a:pt x="2449" y="894"/>
                  </a:lnTo>
                  <a:lnTo>
                    <a:pt x="2461" y="880"/>
                  </a:lnTo>
                  <a:lnTo>
                    <a:pt x="2474" y="866"/>
                  </a:lnTo>
                  <a:lnTo>
                    <a:pt x="2488" y="853"/>
                  </a:lnTo>
                  <a:lnTo>
                    <a:pt x="2502" y="840"/>
                  </a:lnTo>
                  <a:lnTo>
                    <a:pt x="2518" y="828"/>
                  </a:lnTo>
                  <a:lnTo>
                    <a:pt x="2534" y="818"/>
                  </a:lnTo>
                  <a:lnTo>
                    <a:pt x="2550" y="807"/>
                  </a:lnTo>
                  <a:lnTo>
                    <a:pt x="2567" y="797"/>
                  </a:lnTo>
                  <a:lnTo>
                    <a:pt x="2584" y="789"/>
                  </a:lnTo>
                  <a:lnTo>
                    <a:pt x="2602" y="780"/>
                  </a:lnTo>
                  <a:lnTo>
                    <a:pt x="2620" y="773"/>
                  </a:lnTo>
                  <a:lnTo>
                    <a:pt x="2638" y="767"/>
                  </a:lnTo>
                  <a:lnTo>
                    <a:pt x="2658" y="762"/>
                  </a:lnTo>
                  <a:lnTo>
                    <a:pt x="2677" y="757"/>
                  </a:lnTo>
                  <a:lnTo>
                    <a:pt x="2697" y="753"/>
                  </a:lnTo>
                  <a:lnTo>
                    <a:pt x="2717" y="751"/>
                  </a:lnTo>
                  <a:lnTo>
                    <a:pt x="2737" y="749"/>
                  </a:lnTo>
                  <a:lnTo>
                    <a:pt x="2758" y="749"/>
                  </a:lnTo>
                  <a:close/>
                  <a:moveTo>
                    <a:pt x="668" y="73"/>
                  </a:moveTo>
                  <a:lnTo>
                    <a:pt x="699" y="73"/>
                  </a:lnTo>
                  <a:lnTo>
                    <a:pt x="729" y="76"/>
                  </a:lnTo>
                  <a:lnTo>
                    <a:pt x="758" y="80"/>
                  </a:lnTo>
                  <a:lnTo>
                    <a:pt x="789" y="85"/>
                  </a:lnTo>
                  <a:lnTo>
                    <a:pt x="817" y="92"/>
                  </a:lnTo>
                  <a:lnTo>
                    <a:pt x="846" y="99"/>
                  </a:lnTo>
                  <a:lnTo>
                    <a:pt x="873" y="110"/>
                  </a:lnTo>
                  <a:lnTo>
                    <a:pt x="900" y="120"/>
                  </a:lnTo>
                  <a:lnTo>
                    <a:pt x="927" y="131"/>
                  </a:lnTo>
                  <a:lnTo>
                    <a:pt x="951" y="145"/>
                  </a:lnTo>
                  <a:lnTo>
                    <a:pt x="976" y="159"/>
                  </a:lnTo>
                  <a:lnTo>
                    <a:pt x="1001" y="175"/>
                  </a:lnTo>
                  <a:lnTo>
                    <a:pt x="1024" y="191"/>
                  </a:lnTo>
                  <a:lnTo>
                    <a:pt x="1047" y="209"/>
                  </a:lnTo>
                  <a:lnTo>
                    <a:pt x="1069" y="228"/>
                  </a:lnTo>
                  <a:lnTo>
                    <a:pt x="1089" y="247"/>
                  </a:lnTo>
                  <a:lnTo>
                    <a:pt x="1109" y="268"/>
                  </a:lnTo>
                  <a:lnTo>
                    <a:pt x="1128" y="289"/>
                  </a:lnTo>
                  <a:lnTo>
                    <a:pt x="1145" y="311"/>
                  </a:lnTo>
                  <a:lnTo>
                    <a:pt x="1162" y="335"/>
                  </a:lnTo>
                  <a:lnTo>
                    <a:pt x="1177" y="359"/>
                  </a:lnTo>
                  <a:lnTo>
                    <a:pt x="1191" y="384"/>
                  </a:lnTo>
                  <a:lnTo>
                    <a:pt x="1205" y="410"/>
                  </a:lnTo>
                  <a:lnTo>
                    <a:pt x="1216" y="436"/>
                  </a:lnTo>
                  <a:lnTo>
                    <a:pt x="1227" y="463"/>
                  </a:lnTo>
                  <a:lnTo>
                    <a:pt x="1237" y="490"/>
                  </a:lnTo>
                  <a:lnTo>
                    <a:pt x="1244" y="518"/>
                  </a:lnTo>
                  <a:lnTo>
                    <a:pt x="1251" y="547"/>
                  </a:lnTo>
                  <a:lnTo>
                    <a:pt x="1256" y="576"/>
                  </a:lnTo>
                  <a:lnTo>
                    <a:pt x="1261" y="606"/>
                  </a:lnTo>
                  <a:lnTo>
                    <a:pt x="1263" y="636"/>
                  </a:lnTo>
                  <a:lnTo>
                    <a:pt x="1263" y="666"/>
                  </a:lnTo>
                  <a:lnTo>
                    <a:pt x="1263" y="695"/>
                  </a:lnTo>
                  <a:lnTo>
                    <a:pt x="1261" y="723"/>
                  </a:lnTo>
                  <a:lnTo>
                    <a:pt x="1258" y="751"/>
                  </a:lnTo>
                  <a:lnTo>
                    <a:pt x="1252" y="778"/>
                  </a:lnTo>
                  <a:lnTo>
                    <a:pt x="1247" y="805"/>
                  </a:lnTo>
                  <a:lnTo>
                    <a:pt x="1240" y="832"/>
                  </a:lnTo>
                  <a:lnTo>
                    <a:pt x="1232" y="858"/>
                  </a:lnTo>
                  <a:lnTo>
                    <a:pt x="1222" y="883"/>
                  </a:lnTo>
                  <a:lnTo>
                    <a:pt x="1212" y="908"/>
                  </a:lnTo>
                  <a:lnTo>
                    <a:pt x="1200" y="932"/>
                  </a:lnTo>
                  <a:lnTo>
                    <a:pt x="1188" y="955"/>
                  </a:lnTo>
                  <a:lnTo>
                    <a:pt x="1175" y="979"/>
                  </a:lnTo>
                  <a:lnTo>
                    <a:pt x="1160" y="1001"/>
                  </a:lnTo>
                  <a:lnTo>
                    <a:pt x="1144" y="1023"/>
                  </a:lnTo>
                  <a:lnTo>
                    <a:pt x="1128" y="1043"/>
                  </a:lnTo>
                  <a:lnTo>
                    <a:pt x="1110" y="1064"/>
                  </a:lnTo>
                  <a:lnTo>
                    <a:pt x="1110" y="1064"/>
                  </a:lnTo>
                  <a:lnTo>
                    <a:pt x="1107" y="1067"/>
                  </a:lnTo>
                  <a:lnTo>
                    <a:pt x="1107" y="1067"/>
                  </a:lnTo>
                  <a:lnTo>
                    <a:pt x="1106" y="1068"/>
                  </a:lnTo>
                  <a:lnTo>
                    <a:pt x="1106" y="1068"/>
                  </a:lnTo>
                  <a:lnTo>
                    <a:pt x="1106" y="1069"/>
                  </a:lnTo>
                  <a:lnTo>
                    <a:pt x="1105" y="1070"/>
                  </a:lnTo>
                  <a:lnTo>
                    <a:pt x="1101" y="1074"/>
                  </a:lnTo>
                  <a:lnTo>
                    <a:pt x="1101" y="1074"/>
                  </a:lnTo>
                  <a:lnTo>
                    <a:pt x="1100" y="1075"/>
                  </a:lnTo>
                  <a:lnTo>
                    <a:pt x="1098" y="1077"/>
                  </a:lnTo>
                  <a:lnTo>
                    <a:pt x="1098" y="1077"/>
                  </a:lnTo>
                  <a:lnTo>
                    <a:pt x="1097" y="1078"/>
                  </a:lnTo>
                  <a:lnTo>
                    <a:pt x="1097" y="1078"/>
                  </a:lnTo>
                  <a:lnTo>
                    <a:pt x="1092" y="1084"/>
                  </a:lnTo>
                  <a:lnTo>
                    <a:pt x="1090" y="1085"/>
                  </a:lnTo>
                  <a:lnTo>
                    <a:pt x="1090" y="1086"/>
                  </a:lnTo>
                  <a:lnTo>
                    <a:pt x="1090" y="1086"/>
                  </a:lnTo>
                  <a:lnTo>
                    <a:pt x="1088" y="1087"/>
                  </a:lnTo>
                  <a:lnTo>
                    <a:pt x="1088" y="1088"/>
                  </a:lnTo>
                  <a:lnTo>
                    <a:pt x="1087" y="1088"/>
                  </a:lnTo>
                  <a:lnTo>
                    <a:pt x="1087" y="1089"/>
                  </a:lnTo>
                  <a:lnTo>
                    <a:pt x="1086" y="1089"/>
                  </a:lnTo>
                  <a:lnTo>
                    <a:pt x="1080" y="1095"/>
                  </a:lnTo>
                  <a:lnTo>
                    <a:pt x="1080" y="1095"/>
                  </a:lnTo>
                  <a:lnTo>
                    <a:pt x="1077" y="1098"/>
                  </a:lnTo>
                  <a:lnTo>
                    <a:pt x="1057" y="1116"/>
                  </a:lnTo>
                  <a:lnTo>
                    <a:pt x="1035" y="1133"/>
                  </a:lnTo>
                  <a:lnTo>
                    <a:pt x="1014" y="1150"/>
                  </a:lnTo>
                  <a:lnTo>
                    <a:pt x="991" y="1165"/>
                  </a:lnTo>
                  <a:lnTo>
                    <a:pt x="967" y="1180"/>
                  </a:lnTo>
                  <a:lnTo>
                    <a:pt x="943" y="1193"/>
                  </a:lnTo>
                  <a:lnTo>
                    <a:pt x="918" y="1206"/>
                  </a:lnTo>
                  <a:lnTo>
                    <a:pt x="892" y="1217"/>
                  </a:lnTo>
                  <a:lnTo>
                    <a:pt x="866" y="1226"/>
                  </a:lnTo>
                  <a:lnTo>
                    <a:pt x="839" y="1236"/>
                  </a:lnTo>
                  <a:lnTo>
                    <a:pt x="812" y="1243"/>
                  </a:lnTo>
                  <a:lnTo>
                    <a:pt x="784" y="1249"/>
                  </a:lnTo>
                  <a:lnTo>
                    <a:pt x="755" y="1254"/>
                  </a:lnTo>
                  <a:lnTo>
                    <a:pt x="727" y="1258"/>
                  </a:lnTo>
                  <a:lnTo>
                    <a:pt x="698" y="1260"/>
                  </a:lnTo>
                  <a:lnTo>
                    <a:pt x="668" y="1261"/>
                  </a:lnTo>
                  <a:lnTo>
                    <a:pt x="638" y="1260"/>
                  </a:lnTo>
                  <a:lnTo>
                    <a:pt x="607" y="1258"/>
                  </a:lnTo>
                  <a:lnTo>
                    <a:pt x="578" y="1253"/>
                  </a:lnTo>
                  <a:lnTo>
                    <a:pt x="548" y="1248"/>
                  </a:lnTo>
                  <a:lnTo>
                    <a:pt x="520" y="1242"/>
                  </a:lnTo>
                  <a:lnTo>
                    <a:pt x="492" y="1234"/>
                  </a:lnTo>
                  <a:lnTo>
                    <a:pt x="464" y="1224"/>
                  </a:lnTo>
                  <a:lnTo>
                    <a:pt x="437" y="1214"/>
                  </a:lnTo>
                  <a:lnTo>
                    <a:pt x="410" y="1202"/>
                  </a:lnTo>
                  <a:lnTo>
                    <a:pt x="385" y="1188"/>
                  </a:lnTo>
                  <a:lnTo>
                    <a:pt x="360" y="1175"/>
                  </a:lnTo>
                  <a:lnTo>
                    <a:pt x="335" y="1159"/>
                  </a:lnTo>
                  <a:lnTo>
                    <a:pt x="312" y="1143"/>
                  </a:lnTo>
                  <a:lnTo>
                    <a:pt x="290" y="1125"/>
                  </a:lnTo>
                  <a:lnTo>
                    <a:pt x="268" y="1106"/>
                  </a:lnTo>
                  <a:lnTo>
                    <a:pt x="248" y="1087"/>
                  </a:lnTo>
                  <a:lnTo>
                    <a:pt x="228" y="1066"/>
                  </a:lnTo>
                  <a:lnTo>
                    <a:pt x="210" y="1044"/>
                  </a:lnTo>
                  <a:lnTo>
                    <a:pt x="192" y="1021"/>
                  </a:lnTo>
                  <a:lnTo>
                    <a:pt x="175" y="999"/>
                  </a:lnTo>
                  <a:lnTo>
                    <a:pt x="160" y="975"/>
                  </a:lnTo>
                  <a:lnTo>
                    <a:pt x="145" y="950"/>
                  </a:lnTo>
                  <a:lnTo>
                    <a:pt x="132" y="924"/>
                  </a:lnTo>
                  <a:lnTo>
                    <a:pt x="120" y="897"/>
                  </a:lnTo>
                  <a:lnTo>
                    <a:pt x="109" y="870"/>
                  </a:lnTo>
                  <a:lnTo>
                    <a:pt x="100" y="843"/>
                  </a:lnTo>
                  <a:lnTo>
                    <a:pt x="92" y="816"/>
                  </a:lnTo>
                  <a:lnTo>
                    <a:pt x="85" y="787"/>
                  </a:lnTo>
                  <a:lnTo>
                    <a:pt x="80" y="758"/>
                  </a:lnTo>
                  <a:lnTo>
                    <a:pt x="77" y="728"/>
                  </a:lnTo>
                  <a:lnTo>
                    <a:pt x="74" y="698"/>
                  </a:lnTo>
                  <a:lnTo>
                    <a:pt x="74" y="666"/>
                  </a:lnTo>
                  <a:lnTo>
                    <a:pt x="74" y="636"/>
                  </a:lnTo>
                  <a:lnTo>
                    <a:pt x="77" y="606"/>
                  </a:lnTo>
                  <a:lnTo>
                    <a:pt x="80" y="576"/>
                  </a:lnTo>
                  <a:lnTo>
                    <a:pt x="85" y="547"/>
                  </a:lnTo>
                  <a:lnTo>
                    <a:pt x="92" y="518"/>
                  </a:lnTo>
                  <a:lnTo>
                    <a:pt x="100" y="490"/>
                  </a:lnTo>
                  <a:lnTo>
                    <a:pt x="109" y="463"/>
                  </a:lnTo>
                  <a:lnTo>
                    <a:pt x="120" y="436"/>
                  </a:lnTo>
                  <a:lnTo>
                    <a:pt x="132" y="410"/>
                  </a:lnTo>
                  <a:lnTo>
                    <a:pt x="145" y="384"/>
                  </a:lnTo>
                  <a:lnTo>
                    <a:pt x="160" y="359"/>
                  </a:lnTo>
                  <a:lnTo>
                    <a:pt x="175" y="335"/>
                  </a:lnTo>
                  <a:lnTo>
                    <a:pt x="191" y="311"/>
                  </a:lnTo>
                  <a:lnTo>
                    <a:pt x="210" y="289"/>
                  </a:lnTo>
                  <a:lnTo>
                    <a:pt x="228" y="268"/>
                  </a:lnTo>
                  <a:lnTo>
                    <a:pt x="248" y="247"/>
                  </a:lnTo>
                  <a:lnTo>
                    <a:pt x="268" y="228"/>
                  </a:lnTo>
                  <a:lnTo>
                    <a:pt x="290" y="209"/>
                  </a:lnTo>
                  <a:lnTo>
                    <a:pt x="312" y="191"/>
                  </a:lnTo>
                  <a:lnTo>
                    <a:pt x="335" y="175"/>
                  </a:lnTo>
                  <a:lnTo>
                    <a:pt x="360" y="159"/>
                  </a:lnTo>
                  <a:lnTo>
                    <a:pt x="385" y="145"/>
                  </a:lnTo>
                  <a:lnTo>
                    <a:pt x="410" y="131"/>
                  </a:lnTo>
                  <a:lnTo>
                    <a:pt x="437" y="120"/>
                  </a:lnTo>
                  <a:lnTo>
                    <a:pt x="464" y="110"/>
                  </a:lnTo>
                  <a:lnTo>
                    <a:pt x="492" y="99"/>
                  </a:lnTo>
                  <a:lnTo>
                    <a:pt x="520" y="92"/>
                  </a:lnTo>
                  <a:lnTo>
                    <a:pt x="548" y="85"/>
                  </a:lnTo>
                  <a:lnTo>
                    <a:pt x="578" y="80"/>
                  </a:lnTo>
                  <a:lnTo>
                    <a:pt x="607" y="76"/>
                  </a:lnTo>
                  <a:lnTo>
                    <a:pt x="638" y="73"/>
                  </a:lnTo>
                  <a:lnTo>
                    <a:pt x="668" y="73"/>
                  </a:lnTo>
                  <a:close/>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3" name="组合 2"/>
          <p:cNvGrpSpPr/>
          <p:nvPr/>
        </p:nvGrpSpPr>
        <p:grpSpPr>
          <a:xfrm>
            <a:off x="2867424" y="1670467"/>
            <a:ext cx="1479184" cy="1479182"/>
            <a:chOff x="2867424" y="1491630"/>
            <a:chExt cx="1479184" cy="1479182"/>
          </a:xfrm>
        </p:grpSpPr>
        <p:grpSp>
          <p:nvGrpSpPr>
            <p:cNvPr id="85" name="组合 84"/>
            <p:cNvGrpSpPr/>
            <p:nvPr/>
          </p:nvGrpSpPr>
          <p:grpSpPr>
            <a:xfrm>
              <a:off x="2867424" y="1491630"/>
              <a:ext cx="1479184" cy="1479182"/>
              <a:chOff x="304800" y="673100"/>
              <a:chExt cx="4000500" cy="4000500"/>
            </a:xfrm>
            <a:effectLst>
              <a:outerShdw blurRad="444500" dist="254000" dir="8100000" algn="tr" rotWithShape="0">
                <a:prstClr val="black">
                  <a:alpha val="50000"/>
                </a:prstClr>
              </a:outerShdw>
            </a:effectLst>
          </p:grpSpPr>
          <p:sp>
            <p:nvSpPr>
              <p:cNvPr id="86" name="同心圆 8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7" name="椭圆 86"/>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63" name="Group 71"/>
            <p:cNvGrpSpPr/>
            <p:nvPr/>
          </p:nvGrpSpPr>
          <p:grpSpPr>
            <a:xfrm>
              <a:off x="3316679" y="1922623"/>
              <a:ext cx="607249" cy="606196"/>
              <a:chOff x="3810000" y="2265363"/>
              <a:chExt cx="915988" cy="914400"/>
            </a:xfrm>
            <a:solidFill>
              <a:schemeClr val="accent3"/>
            </a:solidFill>
          </p:grpSpPr>
          <p:sp>
            <p:nvSpPr>
              <p:cNvPr id="64" name="Rectangle 118"/>
              <p:cNvSpPr>
                <a:spLocks noChangeArrowheads="1"/>
              </p:cNvSpPr>
              <p:nvPr/>
            </p:nvSpPr>
            <p:spPr bwMode="auto">
              <a:xfrm>
                <a:off x="4724400" y="26622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5" name="Freeform 119"/>
              <p:cNvSpPr>
                <a:spLocks/>
              </p:cNvSpPr>
              <p:nvPr/>
            </p:nvSpPr>
            <p:spPr bwMode="auto">
              <a:xfrm>
                <a:off x="3844925" y="2951163"/>
                <a:ext cx="841375" cy="228600"/>
              </a:xfrm>
              <a:custGeom>
                <a:avLst/>
                <a:gdLst>
                  <a:gd name="T0" fmla="*/ 334 w 530"/>
                  <a:gd name="T1" fmla="*/ 0 h 144"/>
                  <a:gd name="T2" fmla="*/ 196 w 530"/>
                  <a:gd name="T3" fmla="*/ 0 h 144"/>
                  <a:gd name="T4" fmla="*/ 184 w 530"/>
                  <a:gd name="T5" fmla="*/ 10 h 144"/>
                  <a:gd name="T6" fmla="*/ 0 w 530"/>
                  <a:gd name="T7" fmla="*/ 144 h 144"/>
                  <a:gd name="T8" fmla="*/ 530 w 530"/>
                  <a:gd name="T9" fmla="*/ 144 h 144"/>
                  <a:gd name="T10" fmla="*/ 348 w 530"/>
                  <a:gd name="T11" fmla="*/ 10 h 144"/>
                  <a:gd name="T12" fmla="*/ 334 w 530"/>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530" h="144">
                    <a:moveTo>
                      <a:pt x="334" y="0"/>
                    </a:moveTo>
                    <a:lnTo>
                      <a:pt x="196" y="0"/>
                    </a:lnTo>
                    <a:lnTo>
                      <a:pt x="184" y="10"/>
                    </a:lnTo>
                    <a:lnTo>
                      <a:pt x="0" y="144"/>
                    </a:lnTo>
                    <a:lnTo>
                      <a:pt x="530" y="144"/>
                    </a:lnTo>
                    <a:lnTo>
                      <a:pt x="348" y="10"/>
                    </a:lnTo>
                    <a:lnTo>
                      <a:pt x="334" y="0"/>
                    </a:lnTo>
                    <a:close/>
                  </a:path>
                </a:pathLst>
              </a:custGeom>
              <a:solidFill>
                <a:srgbClr val="E438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6" name="Freeform 120"/>
              <p:cNvSpPr>
                <a:spLocks/>
              </p:cNvSpPr>
              <p:nvPr/>
            </p:nvSpPr>
            <p:spPr bwMode="auto">
              <a:xfrm>
                <a:off x="4438650" y="2725738"/>
                <a:ext cx="285750" cy="419100"/>
              </a:xfrm>
              <a:custGeom>
                <a:avLst/>
                <a:gdLst>
                  <a:gd name="T0" fmla="*/ 2 w 180"/>
                  <a:gd name="T1" fmla="*/ 132 h 264"/>
                  <a:gd name="T2" fmla="*/ 0 w 180"/>
                  <a:gd name="T3" fmla="*/ 132 h 264"/>
                  <a:gd name="T4" fmla="*/ 180 w 180"/>
                  <a:gd name="T5" fmla="*/ 264 h 264"/>
                  <a:gd name="T6" fmla="*/ 180 w 180"/>
                  <a:gd name="T7" fmla="*/ 0 h 264"/>
                  <a:gd name="T8" fmla="*/ 104 w 180"/>
                  <a:gd name="T9" fmla="*/ 56 h 264"/>
                  <a:gd name="T10" fmla="*/ 2 w 180"/>
                  <a:gd name="T11" fmla="*/ 132 h 264"/>
                </a:gdLst>
                <a:ahLst/>
                <a:cxnLst>
                  <a:cxn ang="0">
                    <a:pos x="T0" y="T1"/>
                  </a:cxn>
                  <a:cxn ang="0">
                    <a:pos x="T2" y="T3"/>
                  </a:cxn>
                  <a:cxn ang="0">
                    <a:pos x="T4" y="T5"/>
                  </a:cxn>
                  <a:cxn ang="0">
                    <a:pos x="T6" y="T7"/>
                  </a:cxn>
                  <a:cxn ang="0">
                    <a:pos x="T8" y="T9"/>
                  </a:cxn>
                  <a:cxn ang="0">
                    <a:pos x="T10" y="T11"/>
                  </a:cxn>
                </a:cxnLst>
                <a:rect l="0" t="0" r="r" b="b"/>
                <a:pathLst>
                  <a:path w="180" h="264">
                    <a:moveTo>
                      <a:pt x="2" y="132"/>
                    </a:moveTo>
                    <a:lnTo>
                      <a:pt x="0" y="132"/>
                    </a:lnTo>
                    <a:lnTo>
                      <a:pt x="180" y="264"/>
                    </a:lnTo>
                    <a:lnTo>
                      <a:pt x="180" y="0"/>
                    </a:lnTo>
                    <a:lnTo>
                      <a:pt x="104" y="56"/>
                    </a:lnTo>
                    <a:lnTo>
                      <a:pt x="2" y="132"/>
                    </a:lnTo>
                    <a:close/>
                  </a:path>
                </a:pathLst>
              </a:custGeom>
              <a:solidFill>
                <a:srgbClr val="E438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7" name="Freeform 121"/>
              <p:cNvSpPr>
                <a:spLocks/>
              </p:cNvSpPr>
              <p:nvPr/>
            </p:nvSpPr>
            <p:spPr bwMode="auto">
              <a:xfrm>
                <a:off x="4603750" y="2576513"/>
                <a:ext cx="120650" cy="174625"/>
              </a:xfrm>
              <a:custGeom>
                <a:avLst/>
                <a:gdLst>
                  <a:gd name="T0" fmla="*/ 76 w 76"/>
                  <a:gd name="T1" fmla="*/ 54 h 110"/>
                  <a:gd name="T2" fmla="*/ 76 w 76"/>
                  <a:gd name="T3" fmla="*/ 54 h 110"/>
                  <a:gd name="T4" fmla="*/ 76 w 76"/>
                  <a:gd name="T5" fmla="*/ 54 h 110"/>
                  <a:gd name="T6" fmla="*/ 0 w 76"/>
                  <a:gd name="T7" fmla="*/ 0 h 110"/>
                  <a:gd name="T8" fmla="*/ 0 w 76"/>
                  <a:gd name="T9" fmla="*/ 110 h 110"/>
                  <a:gd name="T10" fmla="*/ 76 w 76"/>
                  <a:gd name="T11" fmla="*/ 56 h 110"/>
                  <a:gd name="T12" fmla="*/ 76 w 76"/>
                  <a:gd name="T13" fmla="*/ 56 h 110"/>
                  <a:gd name="T14" fmla="*/ 76 w 76"/>
                  <a:gd name="T15" fmla="*/ 56 h 110"/>
                  <a:gd name="T16" fmla="*/ 76 w 76"/>
                  <a:gd name="T17" fmla="*/ 56 h 110"/>
                  <a:gd name="T18" fmla="*/ 76 w 76"/>
                  <a:gd name="T19"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10">
                    <a:moveTo>
                      <a:pt x="76" y="54"/>
                    </a:moveTo>
                    <a:lnTo>
                      <a:pt x="76" y="54"/>
                    </a:lnTo>
                    <a:lnTo>
                      <a:pt x="76" y="54"/>
                    </a:lnTo>
                    <a:lnTo>
                      <a:pt x="0" y="0"/>
                    </a:lnTo>
                    <a:lnTo>
                      <a:pt x="0" y="110"/>
                    </a:lnTo>
                    <a:lnTo>
                      <a:pt x="76" y="56"/>
                    </a:lnTo>
                    <a:lnTo>
                      <a:pt x="76" y="56"/>
                    </a:lnTo>
                    <a:lnTo>
                      <a:pt x="76" y="56"/>
                    </a:lnTo>
                    <a:lnTo>
                      <a:pt x="76" y="56"/>
                    </a:lnTo>
                    <a:lnTo>
                      <a:pt x="76" y="54"/>
                    </a:lnTo>
                    <a:close/>
                  </a:path>
                </a:pathLst>
              </a:custGeom>
              <a:solidFill>
                <a:srgbClr val="E438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8" name="Freeform 122"/>
              <p:cNvSpPr>
                <a:spLocks/>
              </p:cNvSpPr>
              <p:nvPr/>
            </p:nvSpPr>
            <p:spPr bwMode="auto">
              <a:xfrm>
                <a:off x="3810000" y="2725738"/>
                <a:ext cx="282575" cy="419100"/>
              </a:xfrm>
              <a:custGeom>
                <a:avLst/>
                <a:gdLst>
                  <a:gd name="T0" fmla="*/ 178 w 178"/>
                  <a:gd name="T1" fmla="*/ 132 h 264"/>
                  <a:gd name="T2" fmla="*/ 76 w 178"/>
                  <a:gd name="T3" fmla="*/ 56 h 264"/>
                  <a:gd name="T4" fmla="*/ 0 w 178"/>
                  <a:gd name="T5" fmla="*/ 0 h 264"/>
                  <a:gd name="T6" fmla="*/ 0 w 178"/>
                  <a:gd name="T7" fmla="*/ 0 h 264"/>
                  <a:gd name="T8" fmla="*/ 0 w 178"/>
                  <a:gd name="T9" fmla="*/ 264 h 264"/>
                  <a:gd name="T10" fmla="*/ 178 w 178"/>
                  <a:gd name="T11" fmla="*/ 132 h 264"/>
                  <a:gd name="T12" fmla="*/ 178 w 178"/>
                  <a:gd name="T13" fmla="*/ 132 h 264"/>
                </a:gdLst>
                <a:ahLst/>
                <a:cxnLst>
                  <a:cxn ang="0">
                    <a:pos x="T0" y="T1"/>
                  </a:cxn>
                  <a:cxn ang="0">
                    <a:pos x="T2" y="T3"/>
                  </a:cxn>
                  <a:cxn ang="0">
                    <a:pos x="T4" y="T5"/>
                  </a:cxn>
                  <a:cxn ang="0">
                    <a:pos x="T6" y="T7"/>
                  </a:cxn>
                  <a:cxn ang="0">
                    <a:pos x="T8" y="T9"/>
                  </a:cxn>
                  <a:cxn ang="0">
                    <a:pos x="T10" y="T11"/>
                  </a:cxn>
                  <a:cxn ang="0">
                    <a:pos x="T12" y="T13"/>
                  </a:cxn>
                </a:cxnLst>
                <a:rect l="0" t="0" r="r" b="b"/>
                <a:pathLst>
                  <a:path w="178" h="264">
                    <a:moveTo>
                      <a:pt x="178" y="132"/>
                    </a:moveTo>
                    <a:lnTo>
                      <a:pt x="76" y="56"/>
                    </a:lnTo>
                    <a:lnTo>
                      <a:pt x="0" y="0"/>
                    </a:lnTo>
                    <a:lnTo>
                      <a:pt x="0" y="0"/>
                    </a:lnTo>
                    <a:lnTo>
                      <a:pt x="0" y="264"/>
                    </a:lnTo>
                    <a:lnTo>
                      <a:pt x="178" y="132"/>
                    </a:lnTo>
                    <a:lnTo>
                      <a:pt x="178" y="132"/>
                    </a:lnTo>
                    <a:close/>
                  </a:path>
                </a:pathLst>
              </a:custGeom>
              <a:solidFill>
                <a:srgbClr val="E438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9" name="Freeform 123"/>
              <p:cNvSpPr>
                <a:spLocks/>
              </p:cNvSpPr>
              <p:nvPr/>
            </p:nvSpPr>
            <p:spPr bwMode="auto">
              <a:xfrm>
                <a:off x="3810000" y="2576513"/>
                <a:ext cx="120650" cy="174625"/>
              </a:xfrm>
              <a:custGeom>
                <a:avLst/>
                <a:gdLst>
                  <a:gd name="T0" fmla="*/ 76 w 76"/>
                  <a:gd name="T1" fmla="*/ 0 h 110"/>
                  <a:gd name="T2" fmla="*/ 0 w 76"/>
                  <a:gd name="T3" fmla="*/ 54 h 110"/>
                  <a:gd name="T4" fmla="*/ 76 w 76"/>
                  <a:gd name="T5" fmla="*/ 110 h 110"/>
                  <a:gd name="T6" fmla="*/ 76 w 76"/>
                  <a:gd name="T7" fmla="*/ 0 h 110"/>
                </a:gdLst>
                <a:ahLst/>
                <a:cxnLst>
                  <a:cxn ang="0">
                    <a:pos x="T0" y="T1"/>
                  </a:cxn>
                  <a:cxn ang="0">
                    <a:pos x="T2" y="T3"/>
                  </a:cxn>
                  <a:cxn ang="0">
                    <a:pos x="T4" y="T5"/>
                  </a:cxn>
                  <a:cxn ang="0">
                    <a:pos x="T6" y="T7"/>
                  </a:cxn>
                </a:cxnLst>
                <a:rect l="0" t="0" r="r" b="b"/>
                <a:pathLst>
                  <a:path w="76" h="110">
                    <a:moveTo>
                      <a:pt x="76" y="0"/>
                    </a:moveTo>
                    <a:lnTo>
                      <a:pt x="0" y="54"/>
                    </a:lnTo>
                    <a:lnTo>
                      <a:pt x="76" y="110"/>
                    </a:lnTo>
                    <a:lnTo>
                      <a:pt x="76" y="0"/>
                    </a:lnTo>
                    <a:close/>
                  </a:path>
                </a:pathLst>
              </a:custGeom>
              <a:solidFill>
                <a:srgbClr val="E438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0" name="Freeform 124"/>
              <p:cNvSpPr>
                <a:spLocks/>
              </p:cNvSpPr>
              <p:nvPr/>
            </p:nvSpPr>
            <p:spPr bwMode="auto">
              <a:xfrm>
                <a:off x="3981450" y="2265363"/>
                <a:ext cx="571500" cy="638175"/>
              </a:xfrm>
              <a:custGeom>
                <a:avLst/>
                <a:gdLst>
                  <a:gd name="T0" fmla="*/ 104 w 360"/>
                  <a:gd name="T1" fmla="*/ 72 h 402"/>
                  <a:gd name="T2" fmla="*/ 104 w 360"/>
                  <a:gd name="T3" fmla="*/ 104 h 402"/>
                  <a:gd name="T4" fmla="*/ 72 w 360"/>
                  <a:gd name="T5" fmla="*/ 104 h 402"/>
                  <a:gd name="T6" fmla="*/ 0 w 360"/>
                  <a:gd name="T7" fmla="*/ 104 h 402"/>
                  <a:gd name="T8" fmla="*/ 0 w 360"/>
                  <a:gd name="T9" fmla="*/ 330 h 402"/>
                  <a:gd name="T10" fmla="*/ 98 w 360"/>
                  <a:gd name="T11" fmla="*/ 402 h 402"/>
                  <a:gd name="T12" fmla="*/ 262 w 360"/>
                  <a:gd name="T13" fmla="*/ 402 h 402"/>
                  <a:gd name="T14" fmla="*/ 360 w 360"/>
                  <a:gd name="T15" fmla="*/ 330 h 402"/>
                  <a:gd name="T16" fmla="*/ 360 w 360"/>
                  <a:gd name="T17" fmla="*/ 0 h 402"/>
                  <a:gd name="T18" fmla="*/ 104 w 360"/>
                  <a:gd name="T19" fmla="*/ 0 h 402"/>
                  <a:gd name="T20" fmla="*/ 104 w 360"/>
                  <a:gd name="T21" fmla="*/ 0 h 402"/>
                  <a:gd name="T22" fmla="*/ 104 w 360"/>
                  <a:gd name="T23" fmla="*/ 7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0" h="402">
                    <a:moveTo>
                      <a:pt x="104" y="72"/>
                    </a:moveTo>
                    <a:lnTo>
                      <a:pt x="104" y="104"/>
                    </a:lnTo>
                    <a:lnTo>
                      <a:pt x="72" y="104"/>
                    </a:lnTo>
                    <a:lnTo>
                      <a:pt x="0" y="104"/>
                    </a:lnTo>
                    <a:lnTo>
                      <a:pt x="0" y="330"/>
                    </a:lnTo>
                    <a:lnTo>
                      <a:pt x="98" y="402"/>
                    </a:lnTo>
                    <a:lnTo>
                      <a:pt x="262" y="402"/>
                    </a:lnTo>
                    <a:lnTo>
                      <a:pt x="360" y="330"/>
                    </a:lnTo>
                    <a:lnTo>
                      <a:pt x="360" y="0"/>
                    </a:lnTo>
                    <a:lnTo>
                      <a:pt x="104" y="0"/>
                    </a:lnTo>
                    <a:lnTo>
                      <a:pt x="104" y="0"/>
                    </a:lnTo>
                    <a:lnTo>
                      <a:pt x="104" y="72"/>
                    </a:lnTo>
                    <a:close/>
                  </a:path>
                </a:pathLst>
              </a:custGeom>
              <a:solidFill>
                <a:srgbClr val="E438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1" name="Freeform 125"/>
              <p:cNvSpPr>
                <a:spLocks/>
              </p:cNvSpPr>
              <p:nvPr/>
            </p:nvSpPr>
            <p:spPr bwMode="auto">
              <a:xfrm>
                <a:off x="3981450" y="2265363"/>
                <a:ext cx="114300" cy="114300"/>
              </a:xfrm>
              <a:custGeom>
                <a:avLst/>
                <a:gdLst>
                  <a:gd name="T0" fmla="*/ 0 w 72"/>
                  <a:gd name="T1" fmla="*/ 72 h 72"/>
                  <a:gd name="T2" fmla="*/ 72 w 72"/>
                  <a:gd name="T3" fmla="*/ 72 h 72"/>
                  <a:gd name="T4" fmla="*/ 72 w 72"/>
                  <a:gd name="T5" fmla="*/ 0 h 72"/>
                  <a:gd name="T6" fmla="*/ 0 w 72"/>
                  <a:gd name="T7" fmla="*/ 72 h 72"/>
                </a:gdLst>
                <a:ahLst/>
                <a:cxnLst>
                  <a:cxn ang="0">
                    <a:pos x="T0" y="T1"/>
                  </a:cxn>
                  <a:cxn ang="0">
                    <a:pos x="T2" y="T3"/>
                  </a:cxn>
                  <a:cxn ang="0">
                    <a:pos x="T4" y="T5"/>
                  </a:cxn>
                  <a:cxn ang="0">
                    <a:pos x="T6" y="T7"/>
                  </a:cxn>
                </a:cxnLst>
                <a:rect l="0" t="0" r="r" b="b"/>
                <a:pathLst>
                  <a:path w="72" h="72">
                    <a:moveTo>
                      <a:pt x="0" y="72"/>
                    </a:moveTo>
                    <a:lnTo>
                      <a:pt x="72" y="72"/>
                    </a:lnTo>
                    <a:lnTo>
                      <a:pt x="72" y="0"/>
                    </a:lnTo>
                    <a:lnTo>
                      <a:pt x="0" y="72"/>
                    </a:lnTo>
                    <a:close/>
                  </a:path>
                </a:pathLst>
              </a:custGeom>
              <a:solidFill>
                <a:srgbClr val="E438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grpSp>
        <p:nvGrpSpPr>
          <p:cNvPr id="5" name="组合 4"/>
          <p:cNvGrpSpPr/>
          <p:nvPr/>
        </p:nvGrpSpPr>
        <p:grpSpPr>
          <a:xfrm>
            <a:off x="7042946" y="1670467"/>
            <a:ext cx="1479184" cy="1479182"/>
            <a:chOff x="7042946" y="1491630"/>
            <a:chExt cx="1479184" cy="1479182"/>
          </a:xfrm>
        </p:grpSpPr>
        <p:grpSp>
          <p:nvGrpSpPr>
            <p:cNvPr id="91" name="组合 90"/>
            <p:cNvGrpSpPr/>
            <p:nvPr/>
          </p:nvGrpSpPr>
          <p:grpSpPr>
            <a:xfrm>
              <a:off x="7042946" y="1491630"/>
              <a:ext cx="1479184" cy="1479182"/>
              <a:chOff x="304800" y="673100"/>
              <a:chExt cx="4000500" cy="4000500"/>
            </a:xfrm>
            <a:effectLst>
              <a:outerShdw blurRad="444500" dist="254000" dir="8100000" algn="tr" rotWithShape="0">
                <a:prstClr val="black">
                  <a:alpha val="50000"/>
                </a:prstClr>
              </a:outerShdw>
            </a:effectLst>
          </p:grpSpPr>
          <p:sp>
            <p:nvSpPr>
              <p:cNvPr id="92" name="同心圆 91"/>
              <p:cNvSpPr/>
              <p:nvPr/>
            </p:nvSpPr>
            <p:spPr>
              <a:xfrm>
                <a:off x="304800" y="673100"/>
                <a:ext cx="4000500" cy="4000500"/>
              </a:xfrm>
              <a:prstGeom prst="donut">
                <a:avLst>
                  <a:gd name="adj" fmla="val 4879"/>
                </a:avLst>
              </a:prstGeom>
              <a:solidFill>
                <a:srgbClr val="CC1C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3" name="椭圆 92"/>
              <p:cNvSpPr/>
              <p:nvPr/>
            </p:nvSpPr>
            <p:spPr>
              <a:xfrm>
                <a:off x="407840" y="776140"/>
                <a:ext cx="3794420" cy="3794420"/>
              </a:xfrm>
              <a:prstGeom prst="ellipse">
                <a:avLst/>
              </a:prstGeom>
              <a:solidFill>
                <a:srgbClr val="CC1C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72" name="Group 173"/>
            <p:cNvGrpSpPr/>
            <p:nvPr/>
          </p:nvGrpSpPr>
          <p:grpSpPr>
            <a:xfrm>
              <a:off x="7380679" y="1826788"/>
              <a:ext cx="803718" cy="797865"/>
              <a:chOff x="6400800" y="1195388"/>
              <a:chExt cx="654050" cy="649287"/>
            </a:xfrm>
            <a:solidFill>
              <a:schemeClr val="accent5"/>
            </a:solidFill>
          </p:grpSpPr>
          <p:sp>
            <p:nvSpPr>
              <p:cNvPr id="73" name="Freeform 289"/>
              <p:cNvSpPr>
                <a:spLocks noEditPoints="1"/>
              </p:cNvSpPr>
              <p:nvPr/>
            </p:nvSpPr>
            <p:spPr bwMode="auto">
              <a:xfrm>
                <a:off x="6400800" y="1195388"/>
                <a:ext cx="654050" cy="649287"/>
              </a:xfrm>
              <a:custGeom>
                <a:avLst/>
                <a:gdLst>
                  <a:gd name="T0" fmla="*/ 361 w 412"/>
                  <a:gd name="T1" fmla="*/ 47 h 409"/>
                  <a:gd name="T2" fmla="*/ 359 w 412"/>
                  <a:gd name="T3" fmla="*/ 39 h 409"/>
                  <a:gd name="T4" fmla="*/ 355 w 412"/>
                  <a:gd name="T5" fmla="*/ 23 h 409"/>
                  <a:gd name="T6" fmla="*/ 343 w 412"/>
                  <a:gd name="T7" fmla="*/ 10 h 409"/>
                  <a:gd name="T8" fmla="*/ 328 w 412"/>
                  <a:gd name="T9" fmla="*/ 1 h 409"/>
                  <a:gd name="T10" fmla="*/ 66 w 412"/>
                  <a:gd name="T11" fmla="*/ 0 h 409"/>
                  <a:gd name="T12" fmla="*/ 60 w 412"/>
                  <a:gd name="T13" fmla="*/ 0 h 409"/>
                  <a:gd name="T14" fmla="*/ 40 w 412"/>
                  <a:gd name="T15" fmla="*/ 4 h 409"/>
                  <a:gd name="T16" fmla="*/ 29 w 412"/>
                  <a:gd name="T17" fmla="*/ 13 h 409"/>
                  <a:gd name="T18" fmla="*/ 21 w 412"/>
                  <a:gd name="T19" fmla="*/ 20 h 409"/>
                  <a:gd name="T20" fmla="*/ 11 w 412"/>
                  <a:gd name="T21" fmla="*/ 37 h 409"/>
                  <a:gd name="T22" fmla="*/ 4 w 412"/>
                  <a:gd name="T23" fmla="*/ 59 h 409"/>
                  <a:gd name="T24" fmla="*/ 1 w 412"/>
                  <a:gd name="T25" fmla="*/ 86 h 409"/>
                  <a:gd name="T26" fmla="*/ 0 w 412"/>
                  <a:gd name="T27" fmla="*/ 113 h 409"/>
                  <a:gd name="T28" fmla="*/ 52 w 412"/>
                  <a:gd name="T29" fmla="*/ 366 h 409"/>
                  <a:gd name="T30" fmla="*/ 52 w 412"/>
                  <a:gd name="T31" fmla="*/ 378 h 409"/>
                  <a:gd name="T32" fmla="*/ 59 w 412"/>
                  <a:gd name="T33" fmla="*/ 395 h 409"/>
                  <a:gd name="T34" fmla="*/ 63 w 412"/>
                  <a:gd name="T35" fmla="*/ 400 h 409"/>
                  <a:gd name="T36" fmla="*/ 73 w 412"/>
                  <a:gd name="T37" fmla="*/ 408 h 409"/>
                  <a:gd name="T38" fmla="*/ 82 w 412"/>
                  <a:gd name="T39" fmla="*/ 409 h 409"/>
                  <a:gd name="T40" fmla="*/ 348 w 412"/>
                  <a:gd name="T41" fmla="*/ 409 h 409"/>
                  <a:gd name="T42" fmla="*/ 365 w 412"/>
                  <a:gd name="T43" fmla="*/ 408 h 409"/>
                  <a:gd name="T44" fmla="*/ 379 w 412"/>
                  <a:gd name="T45" fmla="*/ 400 h 409"/>
                  <a:gd name="T46" fmla="*/ 391 w 412"/>
                  <a:gd name="T47" fmla="*/ 392 h 409"/>
                  <a:gd name="T48" fmla="*/ 405 w 412"/>
                  <a:gd name="T49" fmla="*/ 368 h 409"/>
                  <a:gd name="T50" fmla="*/ 411 w 412"/>
                  <a:gd name="T51" fmla="*/ 342 h 409"/>
                  <a:gd name="T52" fmla="*/ 412 w 412"/>
                  <a:gd name="T53" fmla="*/ 317 h 409"/>
                  <a:gd name="T54" fmla="*/ 26 w 412"/>
                  <a:gd name="T55" fmla="*/ 87 h 409"/>
                  <a:gd name="T56" fmla="*/ 29 w 412"/>
                  <a:gd name="T57" fmla="*/ 67 h 409"/>
                  <a:gd name="T58" fmla="*/ 39 w 412"/>
                  <a:gd name="T59" fmla="*/ 41 h 409"/>
                  <a:gd name="T60" fmla="*/ 44 w 412"/>
                  <a:gd name="T61" fmla="*/ 33 h 409"/>
                  <a:gd name="T62" fmla="*/ 49 w 412"/>
                  <a:gd name="T63" fmla="*/ 41 h 409"/>
                  <a:gd name="T64" fmla="*/ 52 w 412"/>
                  <a:gd name="T65" fmla="*/ 60 h 409"/>
                  <a:gd name="T66" fmla="*/ 26 w 412"/>
                  <a:gd name="T67" fmla="*/ 87 h 409"/>
                  <a:gd name="T68" fmla="*/ 103 w 412"/>
                  <a:gd name="T69" fmla="*/ 330 h 409"/>
                  <a:gd name="T70" fmla="*/ 102 w 412"/>
                  <a:gd name="T71" fmla="*/ 356 h 409"/>
                  <a:gd name="T72" fmla="*/ 96 w 412"/>
                  <a:gd name="T73" fmla="*/ 372 h 409"/>
                  <a:gd name="T74" fmla="*/ 90 w 412"/>
                  <a:gd name="T75" fmla="*/ 380 h 409"/>
                  <a:gd name="T76" fmla="*/ 83 w 412"/>
                  <a:gd name="T77" fmla="*/ 385 h 409"/>
                  <a:gd name="T78" fmla="*/ 82 w 412"/>
                  <a:gd name="T79" fmla="*/ 383 h 409"/>
                  <a:gd name="T80" fmla="*/ 77 w 412"/>
                  <a:gd name="T81" fmla="*/ 375 h 409"/>
                  <a:gd name="T82" fmla="*/ 77 w 412"/>
                  <a:gd name="T83" fmla="*/ 60 h 409"/>
                  <a:gd name="T84" fmla="*/ 76 w 412"/>
                  <a:gd name="T85" fmla="*/ 49 h 409"/>
                  <a:gd name="T86" fmla="*/ 72 w 412"/>
                  <a:gd name="T87" fmla="*/ 31 h 409"/>
                  <a:gd name="T88" fmla="*/ 316 w 412"/>
                  <a:gd name="T89" fmla="*/ 26 h 409"/>
                  <a:gd name="T90" fmla="*/ 322 w 412"/>
                  <a:gd name="T91" fmla="*/ 26 h 409"/>
                  <a:gd name="T92" fmla="*/ 329 w 412"/>
                  <a:gd name="T93" fmla="*/ 30 h 409"/>
                  <a:gd name="T94" fmla="*/ 333 w 412"/>
                  <a:gd name="T95" fmla="*/ 41 h 409"/>
                  <a:gd name="T96" fmla="*/ 335 w 412"/>
                  <a:gd name="T97" fmla="*/ 317 h 409"/>
                  <a:gd name="T98" fmla="*/ 103 w 412"/>
                  <a:gd name="T99" fmla="*/ 330 h 409"/>
                  <a:gd name="T100" fmla="*/ 119 w 412"/>
                  <a:gd name="T101" fmla="*/ 385 h 409"/>
                  <a:gd name="T102" fmla="*/ 122 w 412"/>
                  <a:gd name="T103" fmla="*/ 376 h 409"/>
                  <a:gd name="T104" fmla="*/ 127 w 412"/>
                  <a:gd name="T105" fmla="*/ 356 h 409"/>
                  <a:gd name="T106" fmla="*/ 385 w 412"/>
                  <a:gd name="T107" fmla="*/ 343 h 409"/>
                  <a:gd name="T108" fmla="*/ 382 w 412"/>
                  <a:gd name="T109" fmla="*/ 356 h 409"/>
                  <a:gd name="T110" fmla="*/ 376 w 412"/>
                  <a:gd name="T111" fmla="*/ 369 h 409"/>
                  <a:gd name="T112" fmla="*/ 365 w 412"/>
                  <a:gd name="T113" fmla="*/ 380 h 409"/>
                  <a:gd name="T114" fmla="*/ 348 w 412"/>
                  <a:gd name="T115" fmla="*/ 38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2" h="409">
                    <a:moveTo>
                      <a:pt x="361" y="317"/>
                    </a:moveTo>
                    <a:lnTo>
                      <a:pt x="361" y="47"/>
                    </a:lnTo>
                    <a:lnTo>
                      <a:pt x="361" y="47"/>
                    </a:lnTo>
                    <a:lnTo>
                      <a:pt x="359" y="39"/>
                    </a:lnTo>
                    <a:lnTo>
                      <a:pt x="358" y="31"/>
                    </a:lnTo>
                    <a:lnTo>
                      <a:pt x="355" y="23"/>
                    </a:lnTo>
                    <a:lnTo>
                      <a:pt x="350" y="16"/>
                    </a:lnTo>
                    <a:lnTo>
                      <a:pt x="343" y="10"/>
                    </a:lnTo>
                    <a:lnTo>
                      <a:pt x="336" y="4"/>
                    </a:lnTo>
                    <a:lnTo>
                      <a:pt x="328" y="1"/>
                    </a:lnTo>
                    <a:lnTo>
                      <a:pt x="316" y="0"/>
                    </a:lnTo>
                    <a:lnTo>
                      <a:pt x="66" y="0"/>
                    </a:lnTo>
                    <a:lnTo>
                      <a:pt x="66" y="0"/>
                    </a:lnTo>
                    <a:lnTo>
                      <a:pt x="60" y="0"/>
                    </a:lnTo>
                    <a:lnTo>
                      <a:pt x="52" y="1"/>
                    </a:lnTo>
                    <a:lnTo>
                      <a:pt x="40" y="4"/>
                    </a:lnTo>
                    <a:lnTo>
                      <a:pt x="34" y="9"/>
                    </a:lnTo>
                    <a:lnTo>
                      <a:pt x="29" y="13"/>
                    </a:lnTo>
                    <a:lnTo>
                      <a:pt x="29" y="13"/>
                    </a:lnTo>
                    <a:lnTo>
                      <a:pt x="21" y="20"/>
                    </a:lnTo>
                    <a:lnTo>
                      <a:pt x="16" y="27"/>
                    </a:lnTo>
                    <a:lnTo>
                      <a:pt x="11" y="37"/>
                    </a:lnTo>
                    <a:lnTo>
                      <a:pt x="7" y="47"/>
                    </a:lnTo>
                    <a:lnTo>
                      <a:pt x="4" y="59"/>
                    </a:lnTo>
                    <a:lnTo>
                      <a:pt x="1" y="72"/>
                    </a:lnTo>
                    <a:lnTo>
                      <a:pt x="1" y="86"/>
                    </a:lnTo>
                    <a:lnTo>
                      <a:pt x="0" y="100"/>
                    </a:lnTo>
                    <a:lnTo>
                      <a:pt x="0" y="113"/>
                    </a:lnTo>
                    <a:lnTo>
                      <a:pt x="52" y="113"/>
                    </a:lnTo>
                    <a:lnTo>
                      <a:pt x="52" y="366"/>
                    </a:lnTo>
                    <a:lnTo>
                      <a:pt x="52" y="366"/>
                    </a:lnTo>
                    <a:lnTo>
                      <a:pt x="52" y="378"/>
                    </a:lnTo>
                    <a:lnTo>
                      <a:pt x="54" y="386"/>
                    </a:lnTo>
                    <a:lnTo>
                      <a:pt x="59" y="395"/>
                    </a:lnTo>
                    <a:lnTo>
                      <a:pt x="63" y="400"/>
                    </a:lnTo>
                    <a:lnTo>
                      <a:pt x="63" y="400"/>
                    </a:lnTo>
                    <a:lnTo>
                      <a:pt x="69" y="405"/>
                    </a:lnTo>
                    <a:lnTo>
                      <a:pt x="73" y="408"/>
                    </a:lnTo>
                    <a:lnTo>
                      <a:pt x="82" y="409"/>
                    </a:lnTo>
                    <a:lnTo>
                      <a:pt x="82" y="409"/>
                    </a:lnTo>
                    <a:lnTo>
                      <a:pt x="348" y="409"/>
                    </a:lnTo>
                    <a:lnTo>
                      <a:pt x="348" y="409"/>
                    </a:lnTo>
                    <a:lnTo>
                      <a:pt x="358" y="409"/>
                    </a:lnTo>
                    <a:lnTo>
                      <a:pt x="365" y="408"/>
                    </a:lnTo>
                    <a:lnTo>
                      <a:pt x="373" y="405"/>
                    </a:lnTo>
                    <a:lnTo>
                      <a:pt x="379" y="400"/>
                    </a:lnTo>
                    <a:lnTo>
                      <a:pt x="385" y="396"/>
                    </a:lnTo>
                    <a:lnTo>
                      <a:pt x="391" y="392"/>
                    </a:lnTo>
                    <a:lnTo>
                      <a:pt x="399" y="380"/>
                    </a:lnTo>
                    <a:lnTo>
                      <a:pt x="405" y="368"/>
                    </a:lnTo>
                    <a:lnTo>
                      <a:pt x="409" y="355"/>
                    </a:lnTo>
                    <a:lnTo>
                      <a:pt x="411" y="342"/>
                    </a:lnTo>
                    <a:lnTo>
                      <a:pt x="412" y="330"/>
                    </a:lnTo>
                    <a:lnTo>
                      <a:pt x="412" y="317"/>
                    </a:lnTo>
                    <a:lnTo>
                      <a:pt x="361" y="317"/>
                    </a:lnTo>
                    <a:close/>
                    <a:moveTo>
                      <a:pt x="26" y="87"/>
                    </a:moveTo>
                    <a:lnTo>
                      <a:pt x="26" y="87"/>
                    </a:lnTo>
                    <a:lnTo>
                      <a:pt x="29" y="67"/>
                    </a:lnTo>
                    <a:lnTo>
                      <a:pt x="33" y="51"/>
                    </a:lnTo>
                    <a:lnTo>
                      <a:pt x="39" y="41"/>
                    </a:lnTo>
                    <a:lnTo>
                      <a:pt x="44" y="33"/>
                    </a:lnTo>
                    <a:lnTo>
                      <a:pt x="44" y="33"/>
                    </a:lnTo>
                    <a:lnTo>
                      <a:pt x="47" y="37"/>
                    </a:lnTo>
                    <a:lnTo>
                      <a:pt x="49" y="41"/>
                    </a:lnTo>
                    <a:lnTo>
                      <a:pt x="50" y="49"/>
                    </a:lnTo>
                    <a:lnTo>
                      <a:pt x="52" y="60"/>
                    </a:lnTo>
                    <a:lnTo>
                      <a:pt x="52" y="87"/>
                    </a:lnTo>
                    <a:lnTo>
                      <a:pt x="26" y="87"/>
                    </a:lnTo>
                    <a:close/>
                    <a:moveTo>
                      <a:pt x="103" y="330"/>
                    </a:moveTo>
                    <a:lnTo>
                      <a:pt x="103" y="330"/>
                    </a:lnTo>
                    <a:lnTo>
                      <a:pt x="103" y="345"/>
                    </a:lnTo>
                    <a:lnTo>
                      <a:pt x="102" y="356"/>
                    </a:lnTo>
                    <a:lnTo>
                      <a:pt x="99" y="365"/>
                    </a:lnTo>
                    <a:lnTo>
                      <a:pt x="96" y="372"/>
                    </a:lnTo>
                    <a:lnTo>
                      <a:pt x="93" y="378"/>
                    </a:lnTo>
                    <a:lnTo>
                      <a:pt x="90" y="380"/>
                    </a:lnTo>
                    <a:lnTo>
                      <a:pt x="87" y="383"/>
                    </a:lnTo>
                    <a:lnTo>
                      <a:pt x="83" y="385"/>
                    </a:lnTo>
                    <a:lnTo>
                      <a:pt x="83" y="385"/>
                    </a:lnTo>
                    <a:lnTo>
                      <a:pt x="82" y="383"/>
                    </a:lnTo>
                    <a:lnTo>
                      <a:pt x="79" y="379"/>
                    </a:lnTo>
                    <a:lnTo>
                      <a:pt x="77" y="375"/>
                    </a:lnTo>
                    <a:lnTo>
                      <a:pt x="77" y="366"/>
                    </a:lnTo>
                    <a:lnTo>
                      <a:pt x="77" y="60"/>
                    </a:lnTo>
                    <a:lnTo>
                      <a:pt x="77" y="60"/>
                    </a:lnTo>
                    <a:lnTo>
                      <a:pt x="76" y="49"/>
                    </a:lnTo>
                    <a:lnTo>
                      <a:pt x="74" y="40"/>
                    </a:lnTo>
                    <a:lnTo>
                      <a:pt x="72" y="31"/>
                    </a:lnTo>
                    <a:lnTo>
                      <a:pt x="69" y="24"/>
                    </a:lnTo>
                    <a:lnTo>
                      <a:pt x="316" y="26"/>
                    </a:lnTo>
                    <a:lnTo>
                      <a:pt x="316" y="26"/>
                    </a:lnTo>
                    <a:lnTo>
                      <a:pt x="322" y="26"/>
                    </a:lnTo>
                    <a:lnTo>
                      <a:pt x="326" y="27"/>
                    </a:lnTo>
                    <a:lnTo>
                      <a:pt x="329" y="30"/>
                    </a:lnTo>
                    <a:lnTo>
                      <a:pt x="332" y="34"/>
                    </a:lnTo>
                    <a:lnTo>
                      <a:pt x="333" y="41"/>
                    </a:lnTo>
                    <a:lnTo>
                      <a:pt x="335" y="47"/>
                    </a:lnTo>
                    <a:lnTo>
                      <a:pt x="335" y="317"/>
                    </a:lnTo>
                    <a:lnTo>
                      <a:pt x="103" y="319"/>
                    </a:lnTo>
                    <a:lnTo>
                      <a:pt x="103" y="330"/>
                    </a:lnTo>
                    <a:close/>
                    <a:moveTo>
                      <a:pt x="348" y="385"/>
                    </a:moveTo>
                    <a:lnTo>
                      <a:pt x="119" y="385"/>
                    </a:lnTo>
                    <a:lnTo>
                      <a:pt x="119" y="385"/>
                    </a:lnTo>
                    <a:lnTo>
                      <a:pt x="122" y="376"/>
                    </a:lnTo>
                    <a:lnTo>
                      <a:pt x="124" y="368"/>
                    </a:lnTo>
                    <a:lnTo>
                      <a:pt x="127" y="356"/>
                    </a:lnTo>
                    <a:lnTo>
                      <a:pt x="129" y="343"/>
                    </a:lnTo>
                    <a:lnTo>
                      <a:pt x="385" y="343"/>
                    </a:lnTo>
                    <a:lnTo>
                      <a:pt x="385" y="343"/>
                    </a:lnTo>
                    <a:lnTo>
                      <a:pt x="382" y="356"/>
                    </a:lnTo>
                    <a:lnTo>
                      <a:pt x="379" y="363"/>
                    </a:lnTo>
                    <a:lnTo>
                      <a:pt x="376" y="369"/>
                    </a:lnTo>
                    <a:lnTo>
                      <a:pt x="371" y="375"/>
                    </a:lnTo>
                    <a:lnTo>
                      <a:pt x="365" y="380"/>
                    </a:lnTo>
                    <a:lnTo>
                      <a:pt x="358" y="383"/>
                    </a:lnTo>
                    <a:lnTo>
                      <a:pt x="348" y="385"/>
                    </a:lnTo>
                    <a:lnTo>
                      <a:pt x="348" y="38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4" name="Rectangle 290"/>
              <p:cNvSpPr>
                <a:spLocks noChangeArrowheads="1"/>
              </p:cNvSpPr>
              <p:nvPr/>
            </p:nvSpPr>
            <p:spPr bwMode="auto">
              <a:xfrm>
                <a:off x="6597650" y="1320800"/>
                <a:ext cx="268288" cy="38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5" name="Rectangle 291"/>
              <p:cNvSpPr>
                <a:spLocks noChangeArrowheads="1"/>
              </p:cNvSpPr>
              <p:nvPr/>
            </p:nvSpPr>
            <p:spPr bwMode="auto">
              <a:xfrm>
                <a:off x="6597650" y="1408113"/>
                <a:ext cx="268288" cy="41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6" name="Rectangle 292"/>
              <p:cNvSpPr>
                <a:spLocks noChangeArrowheads="1"/>
              </p:cNvSpPr>
              <p:nvPr/>
            </p:nvSpPr>
            <p:spPr bwMode="auto">
              <a:xfrm>
                <a:off x="6597650" y="1500188"/>
                <a:ext cx="268288" cy="396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7" name="Rectangle 293"/>
              <p:cNvSpPr>
                <a:spLocks noChangeArrowheads="1"/>
              </p:cNvSpPr>
              <p:nvPr/>
            </p:nvSpPr>
            <p:spPr bwMode="auto">
              <a:xfrm>
                <a:off x="6597650" y="1587500"/>
                <a:ext cx="268288" cy="41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grpSp>
        <p:nvGrpSpPr>
          <p:cNvPr id="2" name="组合 1"/>
          <p:cNvGrpSpPr/>
          <p:nvPr/>
        </p:nvGrpSpPr>
        <p:grpSpPr>
          <a:xfrm>
            <a:off x="680580" y="1670467"/>
            <a:ext cx="1479184" cy="1479182"/>
            <a:chOff x="680580" y="1491630"/>
            <a:chExt cx="1479184" cy="1479182"/>
          </a:xfrm>
        </p:grpSpPr>
        <p:grpSp>
          <p:nvGrpSpPr>
            <p:cNvPr id="82" name="组合 81"/>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83" name="同心圆 8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4" name="椭圆 83"/>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78" name="Group 162"/>
            <p:cNvGrpSpPr/>
            <p:nvPr/>
          </p:nvGrpSpPr>
          <p:grpSpPr>
            <a:xfrm>
              <a:off x="1106119" y="1857043"/>
              <a:ext cx="628107" cy="671776"/>
              <a:chOff x="4267200" y="1196975"/>
              <a:chExt cx="593725" cy="635001"/>
            </a:xfrm>
            <a:solidFill>
              <a:schemeClr val="accent2"/>
            </a:solidFill>
          </p:grpSpPr>
          <p:sp>
            <p:nvSpPr>
              <p:cNvPr id="79" name="Freeform 272"/>
              <p:cNvSpPr>
                <a:spLocks/>
              </p:cNvSpPr>
              <p:nvPr/>
            </p:nvSpPr>
            <p:spPr bwMode="auto">
              <a:xfrm>
                <a:off x="4267200" y="1566863"/>
                <a:ext cx="593725" cy="265113"/>
              </a:xfrm>
              <a:custGeom>
                <a:avLst/>
                <a:gdLst>
                  <a:gd name="T0" fmla="*/ 364 w 374"/>
                  <a:gd name="T1" fmla="*/ 47 h 167"/>
                  <a:gd name="T2" fmla="*/ 350 w 374"/>
                  <a:gd name="T3" fmla="*/ 33 h 167"/>
                  <a:gd name="T4" fmla="*/ 332 w 374"/>
                  <a:gd name="T5" fmla="*/ 22 h 167"/>
                  <a:gd name="T6" fmla="*/ 295 w 374"/>
                  <a:gd name="T7" fmla="*/ 8 h 167"/>
                  <a:gd name="T8" fmla="*/ 265 w 374"/>
                  <a:gd name="T9" fmla="*/ 1 h 167"/>
                  <a:gd name="T10" fmla="*/ 253 w 374"/>
                  <a:gd name="T11" fmla="*/ 26 h 167"/>
                  <a:gd name="T12" fmla="*/ 269 w 374"/>
                  <a:gd name="T13" fmla="*/ 30 h 167"/>
                  <a:gd name="T14" fmla="*/ 284 w 374"/>
                  <a:gd name="T15" fmla="*/ 37 h 167"/>
                  <a:gd name="T16" fmla="*/ 305 w 374"/>
                  <a:gd name="T17" fmla="*/ 49 h 167"/>
                  <a:gd name="T18" fmla="*/ 310 w 374"/>
                  <a:gd name="T19" fmla="*/ 56 h 167"/>
                  <a:gd name="T20" fmla="*/ 316 w 374"/>
                  <a:gd name="T21" fmla="*/ 66 h 167"/>
                  <a:gd name="T22" fmla="*/ 316 w 374"/>
                  <a:gd name="T23" fmla="*/ 70 h 167"/>
                  <a:gd name="T24" fmla="*/ 303 w 374"/>
                  <a:gd name="T25" fmla="*/ 83 h 167"/>
                  <a:gd name="T26" fmla="*/ 295 w 374"/>
                  <a:gd name="T27" fmla="*/ 88 h 167"/>
                  <a:gd name="T28" fmla="*/ 266 w 374"/>
                  <a:gd name="T29" fmla="*/ 101 h 167"/>
                  <a:gd name="T30" fmla="*/ 224 w 374"/>
                  <a:gd name="T31" fmla="*/ 107 h 167"/>
                  <a:gd name="T32" fmla="*/ 202 w 374"/>
                  <a:gd name="T33" fmla="*/ 109 h 167"/>
                  <a:gd name="T34" fmla="*/ 158 w 374"/>
                  <a:gd name="T35" fmla="*/ 109 h 167"/>
                  <a:gd name="T36" fmla="*/ 136 w 374"/>
                  <a:gd name="T37" fmla="*/ 105 h 167"/>
                  <a:gd name="T38" fmla="*/ 94 w 374"/>
                  <a:gd name="T39" fmla="*/ 94 h 167"/>
                  <a:gd name="T40" fmla="*/ 84 w 374"/>
                  <a:gd name="T41" fmla="*/ 91 h 167"/>
                  <a:gd name="T42" fmla="*/ 68 w 374"/>
                  <a:gd name="T43" fmla="*/ 80 h 167"/>
                  <a:gd name="T44" fmla="*/ 62 w 374"/>
                  <a:gd name="T45" fmla="*/ 73 h 167"/>
                  <a:gd name="T46" fmla="*/ 58 w 374"/>
                  <a:gd name="T47" fmla="*/ 66 h 167"/>
                  <a:gd name="T48" fmla="*/ 58 w 374"/>
                  <a:gd name="T49" fmla="*/ 65 h 167"/>
                  <a:gd name="T50" fmla="*/ 60 w 374"/>
                  <a:gd name="T51" fmla="*/ 59 h 167"/>
                  <a:gd name="T52" fmla="*/ 72 w 374"/>
                  <a:gd name="T53" fmla="*/ 47 h 167"/>
                  <a:gd name="T54" fmla="*/ 83 w 374"/>
                  <a:gd name="T55" fmla="*/ 38 h 167"/>
                  <a:gd name="T56" fmla="*/ 108 w 374"/>
                  <a:gd name="T57" fmla="*/ 29 h 167"/>
                  <a:gd name="T58" fmla="*/ 121 w 374"/>
                  <a:gd name="T59" fmla="*/ 26 h 167"/>
                  <a:gd name="T60" fmla="*/ 109 w 374"/>
                  <a:gd name="T61" fmla="*/ 0 h 167"/>
                  <a:gd name="T62" fmla="*/ 68 w 374"/>
                  <a:gd name="T63" fmla="*/ 11 h 167"/>
                  <a:gd name="T64" fmla="*/ 29 w 374"/>
                  <a:gd name="T65" fmla="*/ 27 h 167"/>
                  <a:gd name="T66" fmla="*/ 22 w 374"/>
                  <a:gd name="T67" fmla="*/ 33 h 167"/>
                  <a:gd name="T68" fmla="*/ 8 w 374"/>
                  <a:gd name="T69" fmla="*/ 47 h 167"/>
                  <a:gd name="T70" fmla="*/ 3 w 374"/>
                  <a:gd name="T71" fmla="*/ 55 h 167"/>
                  <a:gd name="T72" fmla="*/ 0 w 374"/>
                  <a:gd name="T73" fmla="*/ 71 h 167"/>
                  <a:gd name="T74" fmla="*/ 1 w 374"/>
                  <a:gd name="T75" fmla="*/ 83 h 167"/>
                  <a:gd name="T76" fmla="*/ 4 w 374"/>
                  <a:gd name="T77" fmla="*/ 94 h 167"/>
                  <a:gd name="T78" fmla="*/ 12 w 374"/>
                  <a:gd name="T79" fmla="*/ 109 h 167"/>
                  <a:gd name="T80" fmla="*/ 25 w 374"/>
                  <a:gd name="T81" fmla="*/ 123 h 167"/>
                  <a:gd name="T82" fmla="*/ 55 w 374"/>
                  <a:gd name="T83" fmla="*/ 143 h 167"/>
                  <a:gd name="T84" fmla="*/ 73 w 374"/>
                  <a:gd name="T85" fmla="*/ 150 h 167"/>
                  <a:gd name="T86" fmla="*/ 111 w 374"/>
                  <a:gd name="T87" fmla="*/ 160 h 167"/>
                  <a:gd name="T88" fmla="*/ 150 w 374"/>
                  <a:gd name="T89" fmla="*/ 166 h 167"/>
                  <a:gd name="T90" fmla="*/ 206 w 374"/>
                  <a:gd name="T91" fmla="*/ 167 h 167"/>
                  <a:gd name="T92" fmla="*/ 241 w 374"/>
                  <a:gd name="T93" fmla="*/ 164 h 167"/>
                  <a:gd name="T94" fmla="*/ 276 w 374"/>
                  <a:gd name="T95" fmla="*/ 159 h 167"/>
                  <a:gd name="T96" fmla="*/ 310 w 374"/>
                  <a:gd name="T97" fmla="*/ 148 h 167"/>
                  <a:gd name="T98" fmla="*/ 341 w 374"/>
                  <a:gd name="T99" fmla="*/ 132 h 167"/>
                  <a:gd name="T100" fmla="*/ 352 w 374"/>
                  <a:gd name="T101" fmla="*/ 124 h 167"/>
                  <a:gd name="T102" fmla="*/ 367 w 374"/>
                  <a:gd name="T103" fmla="*/ 102 h 167"/>
                  <a:gd name="T104" fmla="*/ 371 w 374"/>
                  <a:gd name="T105" fmla="*/ 89 h 167"/>
                  <a:gd name="T106" fmla="*/ 374 w 374"/>
                  <a:gd name="T107" fmla="*/ 74 h 167"/>
                  <a:gd name="T108" fmla="*/ 374 w 374"/>
                  <a:gd name="T109" fmla="*/ 67 h 167"/>
                  <a:gd name="T110" fmla="*/ 368 w 374"/>
                  <a:gd name="T111" fmla="*/ 54 h 167"/>
                  <a:gd name="T112" fmla="*/ 364 w 374"/>
                  <a:gd name="T113" fmla="*/ 4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4" h="167">
                    <a:moveTo>
                      <a:pt x="364" y="47"/>
                    </a:moveTo>
                    <a:lnTo>
                      <a:pt x="364" y="47"/>
                    </a:lnTo>
                    <a:lnTo>
                      <a:pt x="357" y="40"/>
                    </a:lnTo>
                    <a:lnTo>
                      <a:pt x="350" y="33"/>
                    </a:lnTo>
                    <a:lnTo>
                      <a:pt x="342" y="27"/>
                    </a:lnTo>
                    <a:lnTo>
                      <a:pt x="332" y="22"/>
                    </a:lnTo>
                    <a:lnTo>
                      <a:pt x="314" y="15"/>
                    </a:lnTo>
                    <a:lnTo>
                      <a:pt x="295" y="8"/>
                    </a:lnTo>
                    <a:lnTo>
                      <a:pt x="295" y="8"/>
                    </a:lnTo>
                    <a:lnTo>
                      <a:pt x="265" y="1"/>
                    </a:lnTo>
                    <a:lnTo>
                      <a:pt x="265" y="1"/>
                    </a:lnTo>
                    <a:lnTo>
                      <a:pt x="253" y="26"/>
                    </a:lnTo>
                    <a:lnTo>
                      <a:pt x="253" y="26"/>
                    </a:lnTo>
                    <a:lnTo>
                      <a:pt x="269" y="30"/>
                    </a:lnTo>
                    <a:lnTo>
                      <a:pt x="284" y="37"/>
                    </a:lnTo>
                    <a:lnTo>
                      <a:pt x="284" y="37"/>
                    </a:lnTo>
                    <a:lnTo>
                      <a:pt x="299" y="45"/>
                    </a:lnTo>
                    <a:lnTo>
                      <a:pt x="305" y="49"/>
                    </a:lnTo>
                    <a:lnTo>
                      <a:pt x="310" y="56"/>
                    </a:lnTo>
                    <a:lnTo>
                      <a:pt x="310" y="56"/>
                    </a:lnTo>
                    <a:lnTo>
                      <a:pt x="316" y="63"/>
                    </a:lnTo>
                    <a:lnTo>
                      <a:pt x="316" y="66"/>
                    </a:lnTo>
                    <a:lnTo>
                      <a:pt x="316" y="70"/>
                    </a:lnTo>
                    <a:lnTo>
                      <a:pt x="316" y="70"/>
                    </a:lnTo>
                    <a:lnTo>
                      <a:pt x="310" y="77"/>
                    </a:lnTo>
                    <a:lnTo>
                      <a:pt x="303" y="83"/>
                    </a:lnTo>
                    <a:lnTo>
                      <a:pt x="303" y="83"/>
                    </a:lnTo>
                    <a:lnTo>
                      <a:pt x="295" y="88"/>
                    </a:lnTo>
                    <a:lnTo>
                      <a:pt x="285" y="94"/>
                    </a:lnTo>
                    <a:lnTo>
                      <a:pt x="266" y="101"/>
                    </a:lnTo>
                    <a:lnTo>
                      <a:pt x="245" y="105"/>
                    </a:lnTo>
                    <a:lnTo>
                      <a:pt x="224" y="107"/>
                    </a:lnTo>
                    <a:lnTo>
                      <a:pt x="224" y="107"/>
                    </a:lnTo>
                    <a:lnTo>
                      <a:pt x="202" y="109"/>
                    </a:lnTo>
                    <a:lnTo>
                      <a:pt x="180" y="110"/>
                    </a:lnTo>
                    <a:lnTo>
                      <a:pt x="158" y="109"/>
                    </a:lnTo>
                    <a:lnTo>
                      <a:pt x="136" y="105"/>
                    </a:lnTo>
                    <a:lnTo>
                      <a:pt x="136" y="105"/>
                    </a:lnTo>
                    <a:lnTo>
                      <a:pt x="115" y="101"/>
                    </a:lnTo>
                    <a:lnTo>
                      <a:pt x="94" y="94"/>
                    </a:lnTo>
                    <a:lnTo>
                      <a:pt x="94" y="94"/>
                    </a:lnTo>
                    <a:lnTo>
                      <a:pt x="84" y="91"/>
                    </a:lnTo>
                    <a:lnTo>
                      <a:pt x="76" y="85"/>
                    </a:lnTo>
                    <a:lnTo>
                      <a:pt x="68" y="80"/>
                    </a:lnTo>
                    <a:lnTo>
                      <a:pt x="62" y="73"/>
                    </a:lnTo>
                    <a:lnTo>
                      <a:pt x="62" y="73"/>
                    </a:lnTo>
                    <a:lnTo>
                      <a:pt x="58" y="69"/>
                    </a:lnTo>
                    <a:lnTo>
                      <a:pt x="58" y="66"/>
                    </a:lnTo>
                    <a:lnTo>
                      <a:pt x="58" y="65"/>
                    </a:lnTo>
                    <a:lnTo>
                      <a:pt x="58" y="65"/>
                    </a:lnTo>
                    <a:lnTo>
                      <a:pt x="60" y="59"/>
                    </a:lnTo>
                    <a:lnTo>
                      <a:pt x="60" y="59"/>
                    </a:lnTo>
                    <a:lnTo>
                      <a:pt x="65" y="52"/>
                    </a:lnTo>
                    <a:lnTo>
                      <a:pt x="72" y="47"/>
                    </a:lnTo>
                    <a:lnTo>
                      <a:pt x="72" y="47"/>
                    </a:lnTo>
                    <a:lnTo>
                      <a:pt x="83" y="38"/>
                    </a:lnTo>
                    <a:lnTo>
                      <a:pt x="96" y="33"/>
                    </a:lnTo>
                    <a:lnTo>
                      <a:pt x="108" y="29"/>
                    </a:lnTo>
                    <a:lnTo>
                      <a:pt x="121" y="26"/>
                    </a:lnTo>
                    <a:lnTo>
                      <a:pt x="121" y="26"/>
                    </a:lnTo>
                    <a:lnTo>
                      <a:pt x="109" y="0"/>
                    </a:lnTo>
                    <a:lnTo>
                      <a:pt x="109" y="0"/>
                    </a:lnTo>
                    <a:lnTo>
                      <a:pt x="89" y="4"/>
                    </a:lnTo>
                    <a:lnTo>
                      <a:pt x="68" y="11"/>
                    </a:lnTo>
                    <a:lnTo>
                      <a:pt x="48" y="18"/>
                    </a:lnTo>
                    <a:lnTo>
                      <a:pt x="29" y="27"/>
                    </a:lnTo>
                    <a:lnTo>
                      <a:pt x="29" y="27"/>
                    </a:lnTo>
                    <a:lnTo>
                      <a:pt x="22" y="33"/>
                    </a:lnTo>
                    <a:lnTo>
                      <a:pt x="14" y="40"/>
                    </a:lnTo>
                    <a:lnTo>
                      <a:pt x="8" y="47"/>
                    </a:lnTo>
                    <a:lnTo>
                      <a:pt x="3" y="55"/>
                    </a:lnTo>
                    <a:lnTo>
                      <a:pt x="3" y="55"/>
                    </a:lnTo>
                    <a:lnTo>
                      <a:pt x="0" y="63"/>
                    </a:lnTo>
                    <a:lnTo>
                      <a:pt x="0" y="71"/>
                    </a:lnTo>
                    <a:lnTo>
                      <a:pt x="0" y="71"/>
                    </a:lnTo>
                    <a:lnTo>
                      <a:pt x="1" y="83"/>
                    </a:lnTo>
                    <a:lnTo>
                      <a:pt x="4" y="94"/>
                    </a:lnTo>
                    <a:lnTo>
                      <a:pt x="4" y="94"/>
                    </a:lnTo>
                    <a:lnTo>
                      <a:pt x="7" y="102"/>
                    </a:lnTo>
                    <a:lnTo>
                      <a:pt x="12" y="109"/>
                    </a:lnTo>
                    <a:lnTo>
                      <a:pt x="18" y="117"/>
                    </a:lnTo>
                    <a:lnTo>
                      <a:pt x="25" y="123"/>
                    </a:lnTo>
                    <a:lnTo>
                      <a:pt x="40" y="135"/>
                    </a:lnTo>
                    <a:lnTo>
                      <a:pt x="55" y="143"/>
                    </a:lnTo>
                    <a:lnTo>
                      <a:pt x="55" y="143"/>
                    </a:lnTo>
                    <a:lnTo>
                      <a:pt x="73" y="150"/>
                    </a:lnTo>
                    <a:lnTo>
                      <a:pt x="91" y="156"/>
                    </a:lnTo>
                    <a:lnTo>
                      <a:pt x="111" y="160"/>
                    </a:lnTo>
                    <a:lnTo>
                      <a:pt x="130" y="163"/>
                    </a:lnTo>
                    <a:lnTo>
                      <a:pt x="150" y="166"/>
                    </a:lnTo>
                    <a:lnTo>
                      <a:pt x="168" y="167"/>
                    </a:lnTo>
                    <a:lnTo>
                      <a:pt x="206" y="167"/>
                    </a:lnTo>
                    <a:lnTo>
                      <a:pt x="206" y="167"/>
                    </a:lnTo>
                    <a:lnTo>
                      <a:pt x="241" y="164"/>
                    </a:lnTo>
                    <a:lnTo>
                      <a:pt x="259" y="161"/>
                    </a:lnTo>
                    <a:lnTo>
                      <a:pt x="276" y="159"/>
                    </a:lnTo>
                    <a:lnTo>
                      <a:pt x="294" y="153"/>
                    </a:lnTo>
                    <a:lnTo>
                      <a:pt x="310" y="148"/>
                    </a:lnTo>
                    <a:lnTo>
                      <a:pt x="326" y="141"/>
                    </a:lnTo>
                    <a:lnTo>
                      <a:pt x="341" y="132"/>
                    </a:lnTo>
                    <a:lnTo>
                      <a:pt x="341" y="132"/>
                    </a:lnTo>
                    <a:lnTo>
                      <a:pt x="352" y="124"/>
                    </a:lnTo>
                    <a:lnTo>
                      <a:pt x="360" y="114"/>
                    </a:lnTo>
                    <a:lnTo>
                      <a:pt x="367" y="102"/>
                    </a:lnTo>
                    <a:lnTo>
                      <a:pt x="370" y="95"/>
                    </a:lnTo>
                    <a:lnTo>
                      <a:pt x="371" y="89"/>
                    </a:lnTo>
                    <a:lnTo>
                      <a:pt x="371" y="89"/>
                    </a:lnTo>
                    <a:lnTo>
                      <a:pt x="374" y="74"/>
                    </a:lnTo>
                    <a:lnTo>
                      <a:pt x="374" y="74"/>
                    </a:lnTo>
                    <a:lnTo>
                      <a:pt x="374" y="67"/>
                    </a:lnTo>
                    <a:lnTo>
                      <a:pt x="373" y="60"/>
                    </a:lnTo>
                    <a:lnTo>
                      <a:pt x="368" y="54"/>
                    </a:lnTo>
                    <a:lnTo>
                      <a:pt x="364" y="47"/>
                    </a:lnTo>
                    <a:lnTo>
                      <a:pt x="364" y="47"/>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0" name="Rectangle 273"/>
              <p:cNvSpPr>
                <a:spLocks noChangeArrowheads="1"/>
              </p:cNvSpPr>
              <p:nvPr/>
            </p:nvSpPr>
            <p:spPr bwMode="auto">
              <a:xfrm>
                <a:off x="4845050" y="1641475"/>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1" name="Freeform 274"/>
              <p:cNvSpPr>
                <a:spLocks noEditPoints="1"/>
              </p:cNvSpPr>
              <p:nvPr/>
            </p:nvSpPr>
            <p:spPr bwMode="auto">
              <a:xfrm>
                <a:off x="4422775" y="1196975"/>
                <a:ext cx="282575" cy="508000"/>
              </a:xfrm>
              <a:custGeom>
                <a:avLst/>
                <a:gdLst>
                  <a:gd name="T0" fmla="*/ 89 w 178"/>
                  <a:gd name="T1" fmla="*/ 320 h 320"/>
                  <a:gd name="T2" fmla="*/ 133 w 178"/>
                  <a:gd name="T3" fmla="*/ 221 h 320"/>
                  <a:gd name="T4" fmla="*/ 164 w 178"/>
                  <a:gd name="T5" fmla="*/ 144 h 320"/>
                  <a:gd name="T6" fmla="*/ 176 w 178"/>
                  <a:gd name="T7" fmla="*/ 98 h 320"/>
                  <a:gd name="T8" fmla="*/ 178 w 178"/>
                  <a:gd name="T9" fmla="*/ 87 h 320"/>
                  <a:gd name="T10" fmla="*/ 176 w 178"/>
                  <a:gd name="T11" fmla="*/ 71 h 320"/>
                  <a:gd name="T12" fmla="*/ 171 w 178"/>
                  <a:gd name="T13" fmla="*/ 54 h 320"/>
                  <a:gd name="T14" fmla="*/ 153 w 178"/>
                  <a:gd name="T15" fmla="*/ 26 h 320"/>
                  <a:gd name="T16" fmla="*/ 125 w 178"/>
                  <a:gd name="T17" fmla="*/ 7 h 320"/>
                  <a:gd name="T18" fmla="*/ 108 w 178"/>
                  <a:gd name="T19" fmla="*/ 3 h 320"/>
                  <a:gd name="T20" fmla="*/ 90 w 178"/>
                  <a:gd name="T21" fmla="*/ 0 h 320"/>
                  <a:gd name="T22" fmla="*/ 89 w 178"/>
                  <a:gd name="T23" fmla="*/ 0 h 320"/>
                  <a:gd name="T24" fmla="*/ 89 w 178"/>
                  <a:gd name="T25" fmla="*/ 0 h 320"/>
                  <a:gd name="T26" fmla="*/ 89 w 178"/>
                  <a:gd name="T27" fmla="*/ 0 h 320"/>
                  <a:gd name="T28" fmla="*/ 88 w 178"/>
                  <a:gd name="T29" fmla="*/ 0 h 320"/>
                  <a:gd name="T30" fmla="*/ 78 w 178"/>
                  <a:gd name="T31" fmla="*/ 1 h 320"/>
                  <a:gd name="T32" fmla="*/ 61 w 178"/>
                  <a:gd name="T33" fmla="*/ 4 h 320"/>
                  <a:gd name="T34" fmla="*/ 39 w 178"/>
                  <a:gd name="T35" fmla="*/ 15 h 320"/>
                  <a:gd name="T36" fmla="*/ 16 w 178"/>
                  <a:gd name="T37" fmla="*/ 39 h 320"/>
                  <a:gd name="T38" fmla="*/ 5 w 178"/>
                  <a:gd name="T39" fmla="*/ 62 h 320"/>
                  <a:gd name="T40" fmla="*/ 0 w 178"/>
                  <a:gd name="T41" fmla="*/ 79 h 320"/>
                  <a:gd name="T42" fmla="*/ 0 w 178"/>
                  <a:gd name="T43" fmla="*/ 87 h 320"/>
                  <a:gd name="T44" fmla="*/ 5 w 178"/>
                  <a:gd name="T45" fmla="*/ 111 h 320"/>
                  <a:gd name="T46" fmla="*/ 28 w 178"/>
                  <a:gd name="T47" fmla="*/ 181 h 320"/>
                  <a:gd name="T48" fmla="*/ 75 w 178"/>
                  <a:gd name="T49" fmla="*/ 291 h 320"/>
                  <a:gd name="T50" fmla="*/ 89 w 178"/>
                  <a:gd name="T51" fmla="*/ 320 h 320"/>
                  <a:gd name="T52" fmla="*/ 89 w 178"/>
                  <a:gd name="T53" fmla="*/ 40 h 320"/>
                  <a:gd name="T54" fmla="*/ 104 w 178"/>
                  <a:gd name="T55" fmla="*/ 43 h 320"/>
                  <a:gd name="T56" fmla="*/ 117 w 178"/>
                  <a:gd name="T57" fmla="*/ 51 h 320"/>
                  <a:gd name="T58" fmla="*/ 125 w 178"/>
                  <a:gd name="T59" fmla="*/ 64 h 320"/>
                  <a:gd name="T60" fmla="*/ 129 w 178"/>
                  <a:gd name="T61" fmla="*/ 80 h 320"/>
                  <a:gd name="T62" fmla="*/ 128 w 178"/>
                  <a:gd name="T63" fmla="*/ 87 h 320"/>
                  <a:gd name="T64" fmla="*/ 122 w 178"/>
                  <a:gd name="T65" fmla="*/ 102 h 320"/>
                  <a:gd name="T66" fmla="*/ 111 w 178"/>
                  <a:gd name="T67" fmla="*/ 113 h 320"/>
                  <a:gd name="T68" fmla="*/ 97 w 178"/>
                  <a:gd name="T69" fmla="*/ 119 h 320"/>
                  <a:gd name="T70" fmla="*/ 89 w 178"/>
                  <a:gd name="T71" fmla="*/ 119 h 320"/>
                  <a:gd name="T72" fmla="*/ 74 w 178"/>
                  <a:gd name="T73" fmla="*/ 116 h 320"/>
                  <a:gd name="T74" fmla="*/ 60 w 178"/>
                  <a:gd name="T75" fmla="*/ 108 h 320"/>
                  <a:gd name="T76" fmla="*/ 52 w 178"/>
                  <a:gd name="T77" fmla="*/ 96 h 320"/>
                  <a:gd name="T78" fmla="*/ 49 w 178"/>
                  <a:gd name="T79" fmla="*/ 80 h 320"/>
                  <a:gd name="T80" fmla="*/ 50 w 178"/>
                  <a:gd name="T81" fmla="*/ 72 h 320"/>
                  <a:gd name="T82" fmla="*/ 56 w 178"/>
                  <a:gd name="T83" fmla="*/ 58 h 320"/>
                  <a:gd name="T84" fmla="*/ 67 w 178"/>
                  <a:gd name="T85" fmla="*/ 47 h 320"/>
                  <a:gd name="T86" fmla="*/ 81 w 178"/>
                  <a:gd name="T87" fmla="*/ 40 h 320"/>
                  <a:gd name="T88" fmla="*/ 89 w 178"/>
                  <a:gd name="T89" fmla="*/ 4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8" h="320">
                    <a:moveTo>
                      <a:pt x="89" y="320"/>
                    </a:moveTo>
                    <a:lnTo>
                      <a:pt x="89" y="320"/>
                    </a:lnTo>
                    <a:lnTo>
                      <a:pt x="103" y="291"/>
                    </a:lnTo>
                    <a:lnTo>
                      <a:pt x="133" y="221"/>
                    </a:lnTo>
                    <a:lnTo>
                      <a:pt x="150" y="181"/>
                    </a:lnTo>
                    <a:lnTo>
                      <a:pt x="164" y="144"/>
                    </a:lnTo>
                    <a:lnTo>
                      <a:pt x="173" y="111"/>
                    </a:lnTo>
                    <a:lnTo>
                      <a:pt x="176" y="98"/>
                    </a:lnTo>
                    <a:lnTo>
                      <a:pt x="178" y="87"/>
                    </a:lnTo>
                    <a:lnTo>
                      <a:pt x="178" y="87"/>
                    </a:lnTo>
                    <a:lnTo>
                      <a:pt x="178" y="79"/>
                    </a:lnTo>
                    <a:lnTo>
                      <a:pt x="176" y="71"/>
                    </a:lnTo>
                    <a:lnTo>
                      <a:pt x="173" y="62"/>
                    </a:lnTo>
                    <a:lnTo>
                      <a:pt x="171" y="54"/>
                    </a:lnTo>
                    <a:lnTo>
                      <a:pt x="162" y="39"/>
                    </a:lnTo>
                    <a:lnTo>
                      <a:pt x="153" y="26"/>
                    </a:lnTo>
                    <a:lnTo>
                      <a:pt x="139" y="15"/>
                    </a:lnTo>
                    <a:lnTo>
                      <a:pt x="125" y="7"/>
                    </a:lnTo>
                    <a:lnTo>
                      <a:pt x="117" y="4"/>
                    </a:lnTo>
                    <a:lnTo>
                      <a:pt x="108" y="3"/>
                    </a:lnTo>
                    <a:lnTo>
                      <a:pt x="100" y="1"/>
                    </a:lnTo>
                    <a:lnTo>
                      <a:pt x="90" y="0"/>
                    </a:lnTo>
                    <a:lnTo>
                      <a:pt x="90" y="0"/>
                    </a:lnTo>
                    <a:lnTo>
                      <a:pt x="89" y="0"/>
                    </a:lnTo>
                    <a:lnTo>
                      <a:pt x="89" y="0"/>
                    </a:lnTo>
                    <a:lnTo>
                      <a:pt x="89" y="0"/>
                    </a:lnTo>
                    <a:lnTo>
                      <a:pt x="89" y="0"/>
                    </a:lnTo>
                    <a:lnTo>
                      <a:pt x="89" y="0"/>
                    </a:lnTo>
                    <a:lnTo>
                      <a:pt x="89" y="0"/>
                    </a:lnTo>
                    <a:lnTo>
                      <a:pt x="88" y="0"/>
                    </a:lnTo>
                    <a:lnTo>
                      <a:pt x="88" y="0"/>
                    </a:lnTo>
                    <a:lnTo>
                      <a:pt x="78" y="1"/>
                    </a:lnTo>
                    <a:lnTo>
                      <a:pt x="70" y="3"/>
                    </a:lnTo>
                    <a:lnTo>
                      <a:pt x="61" y="4"/>
                    </a:lnTo>
                    <a:lnTo>
                      <a:pt x="53" y="7"/>
                    </a:lnTo>
                    <a:lnTo>
                      <a:pt x="39" y="15"/>
                    </a:lnTo>
                    <a:lnTo>
                      <a:pt x="25" y="26"/>
                    </a:lnTo>
                    <a:lnTo>
                      <a:pt x="16" y="39"/>
                    </a:lnTo>
                    <a:lnTo>
                      <a:pt x="7" y="54"/>
                    </a:lnTo>
                    <a:lnTo>
                      <a:pt x="5" y="62"/>
                    </a:lnTo>
                    <a:lnTo>
                      <a:pt x="2" y="71"/>
                    </a:lnTo>
                    <a:lnTo>
                      <a:pt x="0" y="79"/>
                    </a:lnTo>
                    <a:lnTo>
                      <a:pt x="0" y="87"/>
                    </a:lnTo>
                    <a:lnTo>
                      <a:pt x="0" y="87"/>
                    </a:lnTo>
                    <a:lnTo>
                      <a:pt x="2" y="98"/>
                    </a:lnTo>
                    <a:lnTo>
                      <a:pt x="5" y="111"/>
                    </a:lnTo>
                    <a:lnTo>
                      <a:pt x="14" y="144"/>
                    </a:lnTo>
                    <a:lnTo>
                      <a:pt x="28" y="181"/>
                    </a:lnTo>
                    <a:lnTo>
                      <a:pt x="45" y="221"/>
                    </a:lnTo>
                    <a:lnTo>
                      <a:pt x="75" y="291"/>
                    </a:lnTo>
                    <a:lnTo>
                      <a:pt x="89" y="320"/>
                    </a:lnTo>
                    <a:lnTo>
                      <a:pt x="89" y="320"/>
                    </a:lnTo>
                    <a:close/>
                    <a:moveTo>
                      <a:pt x="89" y="40"/>
                    </a:moveTo>
                    <a:lnTo>
                      <a:pt x="89" y="40"/>
                    </a:lnTo>
                    <a:lnTo>
                      <a:pt x="97" y="40"/>
                    </a:lnTo>
                    <a:lnTo>
                      <a:pt x="104" y="43"/>
                    </a:lnTo>
                    <a:lnTo>
                      <a:pt x="111" y="47"/>
                    </a:lnTo>
                    <a:lnTo>
                      <a:pt x="117" y="51"/>
                    </a:lnTo>
                    <a:lnTo>
                      <a:pt x="122" y="58"/>
                    </a:lnTo>
                    <a:lnTo>
                      <a:pt x="125" y="64"/>
                    </a:lnTo>
                    <a:lnTo>
                      <a:pt x="128" y="72"/>
                    </a:lnTo>
                    <a:lnTo>
                      <a:pt x="129" y="80"/>
                    </a:lnTo>
                    <a:lnTo>
                      <a:pt x="129" y="80"/>
                    </a:lnTo>
                    <a:lnTo>
                      <a:pt x="128" y="87"/>
                    </a:lnTo>
                    <a:lnTo>
                      <a:pt x="125" y="96"/>
                    </a:lnTo>
                    <a:lnTo>
                      <a:pt x="122" y="102"/>
                    </a:lnTo>
                    <a:lnTo>
                      <a:pt x="117" y="108"/>
                    </a:lnTo>
                    <a:lnTo>
                      <a:pt x="111" y="113"/>
                    </a:lnTo>
                    <a:lnTo>
                      <a:pt x="104" y="116"/>
                    </a:lnTo>
                    <a:lnTo>
                      <a:pt x="97" y="119"/>
                    </a:lnTo>
                    <a:lnTo>
                      <a:pt x="89" y="119"/>
                    </a:lnTo>
                    <a:lnTo>
                      <a:pt x="89" y="119"/>
                    </a:lnTo>
                    <a:lnTo>
                      <a:pt x="81" y="119"/>
                    </a:lnTo>
                    <a:lnTo>
                      <a:pt x="74" y="116"/>
                    </a:lnTo>
                    <a:lnTo>
                      <a:pt x="67" y="113"/>
                    </a:lnTo>
                    <a:lnTo>
                      <a:pt x="60" y="108"/>
                    </a:lnTo>
                    <a:lnTo>
                      <a:pt x="56" y="102"/>
                    </a:lnTo>
                    <a:lnTo>
                      <a:pt x="52" y="96"/>
                    </a:lnTo>
                    <a:lnTo>
                      <a:pt x="50" y="87"/>
                    </a:lnTo>
                    <a:lnTo>
                      <a:pt x="49" y="80"/>
                    </a:lnTo>
                    <a:lnTo>
                      <a:pt x="49" y="80"/>
                    </a:lnTo>
                    <a:lnTo>
                      <a:pt x="50" y="72"/>
                    </a:lnTo>
                    <a:lnTo>
                      <a:pt x="52" y="64"/>
                    </a:lnTo>
                    <a:lnTo>
                      <a:pt x="56" y="58"/>
                    </a:lnTo>
                    <a:lnTo>
                      <a:pt x="60" y="51"/>
                    </a:lnTo>
                    <a:lnTo>
                      <a:pt x="67" y="47"/>
                    </a:lnTo>
                    <a:lnTo>
                      <a:pt x="74" y="43"/>
                    </a:lnTo>
                    <a:lnTo>
                      <a:pt x="81" y="40"/>
                    </a:lnTo>
                    <a:lnTo>
                      <a:pt x="89" y="40"/>
                    </a:lnTo>
                    <a:lnTo>
                      <a:pt x="89" y="4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grpSp>
        <p:nvGrpSpPr>
          <p:cNvPr id="94" name="组合 93"/>
          <p:cNvGrpSpPr/>
          <p:nvPr/>
        </p:nvGrpSpPr>
        <p:grpSpPr>
          <a:xfrm>
            <a:off x="3010956" y="392346"/>
            <a:ext cx="3122088" cy="595228"/>
            <a:chOff x="2987824" y="392346"/>
            <a:chExt cx="3122088" cy="595228"/>
          </a:xfrm>
        </p:grpSpPr>
        <p:sp>
          <p:nvSpPr>
            <p:cNvPr id="95" name="文本框 94"/>
            <p:cNvSpPr txBox="1"/>
            <p:nvPr/>
          </p:nvSpPr>
          <p:spPr>
            <a:xfrm>
              <a:off x="3379317" y="392346"/>
              <a:ext cx="2339102" cy="523220"/>
            </a:xfrm>
            <a:prstGeom prst="rect">
              <a:avLst/>
            </a:prstGeom>
            <a:noFill/>
          </p:spPr>
          <p:txBody>
            <a:bodyPr wrap="none" rtlCol="0">
              <a:spAutoFit/>
              <a:scene3d>
                <a:camera prst="orthographicFront"/>
                <a:lightRig rig="threePt" dir="t"/>
              </a:scene3d>
              <a:sp3d contourW="12700"/>
            </a:bodyPr>
            <a:lstStyle/>
            <a:p>
              <a:pPr marL="0" lvl="1" algn="ctr"/>
              <a:r>
                <a:rPr lang="zh-CN" altLang="en-US"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岗位主要职责</a:t>
              </a:r>
              <a:endPar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6" name="文本框 95"/>
            <p:cNvSpPr txBox="1"/>
            <p:nvPr/>
          </p:nvSpPr>
          <p:spPr>
            <a:xfrm>
              <a:off x="2987824" y="756742"/>
              <a:ext cx="3122088" cy="230832"/>
            </a:xfrm>
            <a:prstGeom prst="rect">
              <a:avLst/>
            </a:prstGeom>
            <a:noFill/>
          </p:spPr>
          <p:txBody>
            <a:bodyPr wrap="square" rtlCol="0">
              <a:spAutoFit/>
              <a:scene3d>
                <a:camera prst="orthographicFront"/>
                <a:lightRig rig="threePt" dir="t"/>
              </a:scene3d>
              <a:sp3d contourW="12700"/>
            </a:bodyPr>
            <a:lstStyle/>
            <a:p>
              <a:pPr algn="ctr" defTabSz="685165"/>
              <a:r>
                <a:rPr lang="en-US" altLang="zh-CN" sz="900" dirty="0">
                  <a:solidFill>
                    <a:prstClr val="white">
                      <a:lumMod val="6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The user can demonstrate on a projector or computer</a:t>
              </a:r>
            </a:p>
          </p:txBody>
        </p:sp>
      </p:grpSp>
    </p:spTree>
    <p:extLst>
      <p:ext uri="{BB962C8B-B14F-4D97-AF65-F5344CB8AC3E}">
        <p14:creationId xmlns:p14="http://schemas.microsoft.com/office/powerpoint/2010/main" val="1615093322"/>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p:cTn id="21" dur="500" fill="hold"/>
                                        <p:tgtEl>
                                          <p:spTgt spid="51"/>
                                        </p:tgtEl>
                                        <p:attrNameLst>
                                          <p:attrName>ppt_w</p:attrName>
                                        </p:attrNameLst>
                                      </p:cBhvr>
                                      <p:tavLst>
                                        <p:tav tm="0">
                                          <p:val>
                                            <p:fltVal val="0"/>
                                          </p:val>
                                        </p:tav>
                                        <p:tav tm="100000">
                                          <p:val>
                                            <p:strVal val="#ppt_w"/>
                                          </p:val>
                                        </p:tav>
                                      </p:tavLst>
                                    </p:anim>
                                    <p:anim calcmode="lin" valueType="num">
                                      <p:cBhvr>
                                        <p:cTn id="22" dur="500" fill="hold"/>
                                        <p:tgtEl>
                                          <p:spTgt spid="51"/>
                                        </p:tgtEl>
                                        <p:attrNameLst>
                                          <p:attrName>ppt_h</p:attrName>
                                        </p:attrNameLst>
                                      </p:cBhvr>
                                      <p:tavLst>
                                        <p:tav tm="0">
                                          <p:val>
                                            <p:fltVal val="0"/>
                                          </p:val>
                                        </p:tav>
                                        <p:tav tm="100000">
                                          <p:val>
                                            <p:strVal val="#ppt_h"/>
                                          </p:val>
                                        </p:tav>
                                      </p:tavLst>
                                    </p:anim>
                                    <p:animEffect transition="in" filter="fade">
                                      <p:cBhvr>
                                        <p:cTn id="23" dur="500"/>
                                        <p:tgtEl>
                                          <p:spTgt spid="51"/>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52"/>
                                        </p:tgtEl>
                                        <p:attrNameLst>
                                          <p:attrName>style.visibility</p:attrName>
                                        </p:attrNameLst>
                                      </p:cBhvr>
                                      <p:to>
                                        <p:strVal val="visible"/>
                                      </p:to>
                                    </p:set>
                                    <p:anim calcmode="lin" valueType="num">
                                      <p:cBhvr>
                                        <p:cTn id="41" dur="500" fill="hold"/>
                                        <p:tgtEl>
                                          <p:spTgt spid="52"/>
                                        </p:tgtEl>
                                        <p:attrNameLst>
                                          <p:attrName>ppt_w</p:attrName>
                                        </p:attrNameLst>
                                      </p:cBhvr>
                                      <p:tavLst>
                                        <p:tav tm="0">
                                          <p:val>
                                            <p:fltVal val="0"/>
                                          </p:val>
                                        </p:tav>
                                        <p:tav tm="100000">
                                          <p:val>
                                            <p:strVal val="#ppt_w"/>
                                          </p:val>
                                        </p:tav>
                                      </p:tavLst>
                                    </p:anim>
                                    <p:anim calcmode="lin" valueType="num">
                                      <p:cBhvr>
                                        <p:cTn id="42" dur="500" fill="hold"/>
                                        <p:tgtEl>
                                          <p:spTgt spid="52"/>
                                        </p:tgtEl>
                                        <p:attrNameLst>
                                          <p:attrName>ppt_h</p:attrName>
                                        </p:attrNameLst>
                                      </p:cBhvr>
                                      <p:tavLst>
                                        <p:tav tm="0">
                                          <p:val>
                                            <p:fltVal val="0"/>
                                          </p:val>
                                        </p:tav>
                                        <p:tav tm="100000">
                                          <p:val>
                                            <p:strVal val="#ppt_h"/>
                                          </p:val>
                                        </p:tav>
                                      </p:tavLst>
                                    </p:anim>
                                    <p:animEffect transition="in" filter="fade">
                                      <p:cBhvr>
                                        <p:cTn id="43" dur="500"/>
                                        <p:tgtEl>
                                          <p:spTgt spid="52"/>
                                        </p:tgtEl>
                                      </p:cBhvr>
                                    </p:animEffect>
                                  </p:childTnLst>
                                </p:cTn>
                              </p:par>
                            </p:childTnLst>
                          </p:cTn>
                        </p:par>
                        <p:par>
                          <p:cTn id="44" fill="hold">
                            <p:stCondLst>
                              <p:cond delay="4000"/>
                            </p:stCondLst>
                            <p:childTnLst>
                              <p:par>
                                <p:cTn id="45" presetID="53" presetClass="entr" presetSubtype="16"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fltVal val="0"/>
                                          </p:val>
                                        </p:tav>
                                        <p:tav tm="100000">
                                          <p:val>
                                            <p:strVal val="#ppt_w"/>
                                          </p:val>
                                        </p:tav>
                                      </p:tavLst>
                                    </p:anim>
                                    <p:anim calcmode="lin" valueType="num">
                                      <p:cBhvr>
                                        <p:cTn id="48" dur="500" fill="hold"/>
                                        <p:tgtEl>
                                          <p:spTgt spid="4"/>
                                        </p:tgtEl>
                                        <p:attrNameLst>
                                          <p:attrName>ppt_h</p:attrName>
                                        </p:attrNameLst>
                                      </p:cBhvr>
                                      <p:tavLst>
                                        <p:tav tm="0">
                                          <p:val>
                                            <p:fltVal val="0"/>
                                          </p:val>
                                        </p:tav>
                                        <p:tav tm="100000">
                                          <p:val>
                                            <p:strVal val="#ppt_h"/>
                                          </p:val>
                                        </p:tav>
                                      </p:tavLst>
                                    </p:anim>
                                    <p:animEffect transition="in" filter="fade">
                                      <p:cBhvr>
                                        <p:cTn id="49" dur="500"/>
                                        <p:tgtEl>
                                          <p:spTgt spid="4"/>
                                        </p:tgtEl>
                                      </p:cBhvr>
                                    </p:animEffect>
                                  </p:childTnLst>
                                </p:cTn>
                              </p:par>
                            </p:childTnLst>
                          </p:cTn>
                        </p:par>
                        <p:par>
                          <p:cTn id="50" fill="hold">
                            <p:stCondLst>
                              <p:cond delay="4500"/>
                            </p:stCondLst>
                            <p:childTnLst>
                              <p:par>
                                <p:cTn id="51" presetID="10" presetClass="entr" presetSubtype="0" fill="hold" grpId="0" nodeType="after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500"/>
                                        <p:tgtEl>
                                          <p:spTgt spid="58"/>
                                        </p:tgtEl>
                                      </p:cBhvr>
                                    </p:animEffect>
                                  </p:childTnLst>
                                </p:cTn>
                              </p:par>
                            </p:childTnLst>
                          </p:cTn>
                        </p:par>
                        <p:par>
                          <p:cTn id="54" fill="hold">
                            <p:stCondLst>
                              <p:cond delay="5000"/>
                            </p:stCondLst>
                            <p:childTnLst>
                              <p:par>
                                <p:cTn id="55" presetID="10" presetClass="entr" presetSubtype="0"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childTnLst>
                          </p:cTn>
                        </p:par>
                        <p:par>
                          <p:cTn id="58" fill="hold">
                            <p:stCondLst>
                              <p:cond delay="5500"/>
                            </p:stCondLst>
                            <p:childTnLst>
                              <p:par>
                                <p:cTn id="59" presetID="53" presetClass="entr" presetSubtype="16" fill="hold" grpId="0" nodeType="afterEffect">
                                  <p:stCondLst>
                                    <p:cond delay="0"/>
                                  </p:stCondLst>
                                  <p:childTnLst>
                                    <p:set>
                                      <p:cBhvr>
                                        <p:cTn id="60" dur="1" fill="hold">
                                          <p:stCondLst>
                                            <p:cond delay="0"/>
                                          </p:stCondLst>
                                        </p:cTn>
                                        <p:tgtEl>
                                          <p:spTgt spid="53"/>
                                        </p:tgtEl>
                                        <p:attrNameLst>
                                          <p:attrName>style.visibility</p:attrName>
                                        </p:attrNameLst>
                                      </p:cBhvr>
                                      <p:to>
                                        <p:strVal val="visible"/>
                                      </p:to>
                                    </p:set>
                                    <p:anim calcmode="lin" valueType="num">
                                      <p:cBhvr>
                                        <p:cTn id="61" dur="500" fill="hold"/>
                                        <p:tgtEl>
                                          <p:spTgt spid="53"/>
                                        </p:tgtEl>
                                        <p:attrNameLst>
                                          <p:attrName>ppt_w</p:attrName>
                                        </p:attrNameLst>
                                      </p:cBhvr>
                                      <p:tavLst>
                                        <p:tav tm="0">
                                          <p:val>
                                            <p:fltVal val="0"/>
                                          </p:val>
                                        </p:tav>
                                        <p:tav tm="100000">
                                          <p:val>
                                            <p:strVal val="#ppt_w"/>
                                          </p:val>
                                        </p:tav>
                                      </p:tavLst>
                                    </p:anim>
                                    <p:anim calcmode="lin" valueType="num">
                                      <p:cBhvr>
                                        <p:cTn id="62" dur="500" fill="hold"/>
                                        <p:tgtEl>
                                          <p:spTgt spid="53"/>
                                        </p:tgtEl>
                                        <p:attrNameLst>
                                          <p:attrName>ppt_h</p:attrName>
                                        </p:attrNameLst>
                                      </p:cBhvr>
                                      <p:tavLst>
                                        <p:tav tm="0">
                                          <p:val>
                                            <p:fltVal val="0"/>
                                          </p:val>
                                        </p:tav>
                                        <p:tav tm="100000">
                                          <p:val>
                                            <p:strVal val="#ppt_h"/>
                                          </p:val>
                                        </p:tav>
                                      </p:tavLst>
                                    </p:anim>
                                    <p:animEffect transition="in" filter="fade">
                                      <p:cBhvr>
                                        <p:cTn id="63" dur="500"/>
                                        <p:tgtEl>
                                          <p:spTgt spid="53"/>
                                        </p:tgtEl>
                                      </p:cBhvr>
                                    </p:animEffect>
                                  </p:childTnLst>
                                </p:cTn>
                              </p:par>
                            </p:childTnLst>
                          </p:cTn>
                        </p:par>
                        <p:par>
                          <p:cTn id="64" fill="hold">
                            <p:stCondLst>
                              <p:cond delay="6000"/>
                            </p:stCondLst>
                            <p:childTnLst>
                              <p:par>
                                <p:cTn id="65" presetID="53" presetClass="entr" presetSubtype="16" fill="hold" nodeType="after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p:cTn id="67" dur="500" fill="hold"/>
                                        <p:tgtEl>
                                          <p:spTgt spid="5"/>
                                        </p:tgtEl>
                                        <p:attrNameLst>
                                          <p:attrName>ppt_w</p:attrName>
                                        </p:attrNameLst>
                                      </p:cBhvr>
                                      <p:tavLst>
                                        <p:tav tm="0">
                                          <p:val>
                                            <p:fltVal val="0"/>
                                          </p:val>
                                        </p:tav>
                                        <p:tav tm="100000">
                                          <p:val>
                                            <p:strVal val="#ppt_w"/>
                                          </p:val>
                                        </p:tav>
                                      </p:tavLst>
                                    </p:anim>
                                    <p:anim calcmode="lin" valueType="num">
                                      <p:cBhvr>
                                        <p:cTn id="68" dur="500" fill="hold"/>
                                        <p:tgtEl>
                                          <p:spTgt spid="5"/>
                                        </p:tgtEl>
                                        <p:attrNameLst>
                                          <p:attrName>ppt_h</p:attrName>
                                        </p:attrNameLst>
                                      </p:cBhvr>
                                      <p:tavLst>
                                        <p:tav tm="0">
                                          <p:val>
                                            <p:fltVal val="0"/>
                                          </p:val>
                                        </p:tav>
                                        <p:tav tm="100000">
                                          <p:val>
                                            <p:strVal val="#ppt_h"/>
                                          </p:val>
                                        </p:tav>
                                      </p:tavLst>
                                    </p:anim>
                                    <p:animEffect transition="in" filter="fade">
                                      <p:cBhvr>
                                        <p:cTn id="69" dur="500"/>
                                        <p:tgtEl>
                                          <p:spTgt spid="5"/>
                                        </p:tgtEl>
                                      </p:cBhvr>
                                    </p:animEffect>
                                  </p:childTnLst>
                                </p:cTn>
                              </p:par>
                            </p:childTnLst>
                          </p:cTn>
                        </p:par>
                        <p:par>
                          <p:cTn id="70" fill="hold">
                            <p:stCondLst>
                              <p:cond delay="6500"/>
                            </p:stCondLst>
                            <p:childTnLst>
                              <p:par>
                                <p:cTn id="71" presetID="10" presetClass="entr" presetSubtype="0" fill="hold" grpId="0" nodeType="after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fade">
                                      <p:cBhvr>
                                        <p:cTn id="73" dur="500"/>
                                        <p:tgtEl>
                                          <p:spTgt spid="60"/>
                                        </p:tgtEl>
                                      </p:cBhvr>
                                    </p:animEffect>
                                  </p:childTnLst>
                                </p:cTn>
                              </p:par>
                            </p:childTnLst>
                          </p:cTn>
                        </p:par>
                        <p:par>
                          <p:cTn id="74" fill="hold">
                            <p:stCondLst>
                              <p:cond delay="7000"/>
                            </p:stCondLst>
                            <p:childTnLst>
                              <p:par>
                                <p:cTn id="75" presetID="10" presetClass="entr" presetSubtype="0" fill="hold" grpId="0" nodeType="after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fade">
                                      <p:cBhvr>
                                        <p:cTn id="7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6" grpId="0"/>
      <p:bldP spid="57" grpId="0"/>
      <p:bldP spid="58" grpId="0"/>
      <p:bldP spid="59" grpId="0"/>
      <p:bldP spid="60" grpId="0"/>
      <p:bldP spid="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332238" y="1347614"/>
            <a:ext cx="1197175" cy="1197175"/>
            <a:chOff x="2123728" y="1579722"/>
            <a:chExt cx="1197175" cy="1197175"/>
          </a:xfrm>
        </p:grpSpPr>
        <p:grpSp>
          <p:nvGrpSpPr>
            <p:cNvPr id="23" name="组合 22"/>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7" name="椭圆 2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24" name="KSO_Shape"/>
            <p:cNvSpPr>
              <a:spLocks/>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CC1C27"/>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56547" t="6601"/>
          <a:stretch/>
        </p:blipFill>
        <p:spPr>
          <a:xfrm>
            <a:off x="3779912" y="339502"/>
            <a:ext cx="5364088" cy="4803998"/>
          </a:xfrm>
          <a:prstGeom prst="rect">
            <a:avLst/>
          </a:prstGeom>
        </p:spPr>
      </p:pic>
      <p:sp>
        <p:nvSpPr>
          <p:cNvPr id="28" name="TextBox 35"/>
          <p:cNvSpPr txBox="1"/>
          <p:nvPr/>
        </p:nvSpPr>
        <p:spPr>
          <a:xfrm>
            <a:off x="1017842" y="2869688"/>
            <a:ext cx="1825966" cy="430887"/>
          </a:xfrm>
          <a:prstGeom prst="rect">
            <a:avLst/>
          </a:prstGeom>
          <a:noFill/>
        </p:spPr>
        <p:txBody>
          <a:bodyPr wrap="square" lIns="0" tIns="0" rIns="0" bIns="0" rtlCol="0">
            <a:spAutoFit/>
          </a:bodyPr>
          <a:lstStyle/>
          <a:p>
            <a:pPr algn="ctr"/>
            <a:r>
              <a:rPr lang="en-US" altLang="zh-CN" sz="28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PART 03</a:t>
            </a:r>
            <a:endParaRPr lang="zh-CN" altLang="en-US" sz="28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9" name="TextBox 33"/>
          <p:cNvSpPr txBox="1"/>
          <p:nvPr/>
        </p:nvSpPr>
        <p:spPr>
          <a:xfrm>
            <a:off x="3124626" y="1491630"/>
            <a:ext cx="2969083" cy="923330"/>
          </a:xfrm>
          <a:prstGeom prst="rect">
            <a:avLst/>
          </a:prstGeom>
          <a:noFill/>
        </p:spPr>
        <p:txBody>
          <a:bodyPr wrap="none" rtlCol="0">
            <a:spAutoFit/>
          </a:bodyPr>
          <a:lstStyle/>
          <a:p>
            <a:pPr marL="0" lvl="1"/>
            <a:r>
              <a:rPr lang="zh-CN" altLang="en-US" sz="36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以前工作业绩</a:t>
            </a:r>
            <a:endParaRPr lang="en-US" altLang="zh-CN" sz="36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lvl="0">
              <a:defRPr/>
            </a:pPr>
            <a:r>
              <a:rPr lang="en-US" altLang="zh-CN" i="1"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Previous work achievements</a:t>
            </a:r>
            <a:endParaRPr lang="zh-CN" altLang="en-US" i="1"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0" name="文本框 9"/>
          <p:cNvSpPr txBox="1"/>
          <p:nvPr/>
        </p:nvSpPr>
        <p:spPr>
          <a:xfrm>
            <a:off x="3203849" y="2606350"/>
            <a:ext cx="1045023"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填加标题</a:t>
            </a:r>
          </a:p>
        </p:txBody>
      </p:sp>
      <p:sp>
        <p:nvSpPr>
          <p:cNvPr id="31" name="文本框 9"/>
          <p:cNvSpPr txBox="1"/>
          <p:nvPr/>
        </p:nvSpPr>
        <p:spPr>
          <a:xfrm>
            <a:off x="3203848" y="2931790"/>
            <a:ext cx="1045023"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填加标题</a:t>
            </a:r>
          </a:p>
        </p:txBody>
      </p:sp>
      <p:sp>
        <p:nvSpPr>
          <p:cNvPr id="32" name="文本框 9"/>
          <p:cNvSpPr txBox="1"/>
          <p:nvPr/>
        </p:nvSpPr>
        <p:spPr>
          <a:xfrm>
            <a:off x="4907065" y="2606350"/>
            <a:ext cx="1045023"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填加标题</a:t>
            </a:r>
          </a:p>
        </p:txBody>
      </p:sp>
      <p:sp>
        <p:nvSpPr>
          <p:cNvPr id="33" name="文本框 9"/>
          <p:cNvSpPr txBox="1"/>
          <p:nvPr/>
        </p:nvSpPr>
        <p:spPr>
          <a:xfrm>
            <a:off x="4907066" y="2931790"/>
            <a:ext cx="1045023"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填加标题</a:t>
            </a:r>
          </a:p>
        </p:txBody>
      </p:sp>
    </p:spTree>
    <p:extLst>
      <p:ext uri="{BB962C8B-B14F-4D97-AF65-F5344CB8AC3E}">
        <p14:creationId xmlns:p14="http://schemas.microsoft.com/office/powerpoint/2010/main" val="3712886117"/>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p:tgtEl>
                                          <p:spTgt spid="22"/>
                                        </p:tgtEl>
                                        <p:attrNameLst>
                                          <p:attrName>ppt_x</p:attrName>
                                        </p:attrNameLst>
                                      </p:cBhvr>
                                      <p:tavLst>
                                        <p:tav tm="0">
                                          <p:val>
                                            <p:strVal val="#ppt_x+#ppt_w*1.125000"/>
                                          </p:val>
                                        </p:tav>
                                        <p:tav tm="100000">
                                          <p:val>
                                            <p:strVal val="#ppt_x"/>
                                          </p:val>
                                        </p:tav>
                                      </p:tavLst>
                                    </p:anim>
                                    <p:animEffect transition="in" filter="wipe(left)">
                                      <p:cBhvr>
                                        <p:cTn id="8" dur="500"/>
                                        <p:tgtEl>
                                          <p:spTgt spid="22"/>
                                        </p:tgtEl>
                                      </p:cBhvr>
                                    </p:animEffect>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anim calcmode="lin" valueType="num">
                                      <p:cBhvr>
                                        <p:cTn id="13" dur="500" fill="hold"/>
                                        <p:tgtEl>
                                          <p:spTgt spid="28"/>
                                        </p:tgtEl>
                                        <p:attrNameLst>
                                          <p:attrName>ppt_x</p:attrName>
                                        </p:attrNameLst>
                                      </p:cBhvr>
                                      <p:tavLst>
                                        <p:tav tm="0">
                                          <p:val>
                                            <p:strVal val="#ppt_x"/>
                                          </p:val>
                                        </p:tav>
                                        <p:tav tm="100000">
                                          <p:val>
                                            <p:strVal val="#ppt_x"/>
                                          </p:val>
                                        </p:tav>
                                      </p:tavLst>
                                    </p:anim>
                                    <p:anim calcmode="lin" valueType="num">
                                      <p:cBhvr>
                                        <p:cTn id="14" dur="500" fill="hold"/>
                                        <p:tgtEl>
                                          <p:spTgt spid="2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p:tgtEl>
                                          <p:spTgt spid="29"/>
                                        </p:tgtEl>
                                        <p:attrNameLst>
                                          <p:attrName>ppt_x</p:attrName>
                                        </p:attrNameLst>
                                      </p:cBhvr>
                                      <p:tavLst>
                                        <p:tav tm="0">
                                          <p:val>
                                            <p:strVal val="#ppt_x-#ppt_w*1.125000"/>
                                          </p:val>
                                        </p:tav>
                                        <p:tav tm="100000">
                                          <p:val>
                                            <p:strVal val="#ppt_x"/>
                                          </p:val>
                                        </p:tav>
                                      </p:tavLst>
                                    </p:anim>
                                    <p:animEffect transition="in" filter="wipe(right)">
                                      <p:cBhvr>
                                        <p:cTn id="19" dur="500"/>
                                        <p:tgtEl>
                                          <p:spTgt spid="29"/>
                                        </p:tgtEl>
                                      </p:cBhvr>
                                    </p:animEffect>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ppt_x"/>
                                          </p:val>
                                        </p:tav>
                                        <p:tav tm="100000">
                                          <p:val>
                                            <p:strVal val="#ppt_x"/>
                                          </p:val>
                                        </p:tav>
                                      </p:tavLst>
                                    </p:anim>
                                    <p:anim calcmode="lin" valueType="num">
                                      <p:cBhvr additive="base">
                                        <p:cTn id="24" dur="500" fill="hold"/>
                                        <p:tgtEl>
                                          <p:spTgt spid="3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0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40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55776" y="694893"/>
            <a:ext cx="1198886" cy="623248"/>
          </a:xfrm>
          <a:prstGeom prst="rect">
            <a:avLst/>
          </a:prstGeom>
          <a:noFill/>
        </p:spPr>
        <p:txBody>
          <a:bodyPr wrap="none" lIns="68520" tIns="34289" rIns="68520" bIns="34289" rtlCol="0">
            <a:spAutoFit/>
            <a:scene3d>
              <a:camera prst="orthographicFront"/>
              <a:lightRig rig="threePt" dir="t"/>
            </a:scene3d>
            <a:sp3d contourW="12700"/>
          </a:bodyPr>
          <a:lstStyle/>
          <a:p>
            <a:pPr algn="ctr" defTabSz="684530"/>
            <a:r>
              <a:rPr lang="zh-CN" altLang="en-US" sz="3600" b="1" dirty="0">
                <a:solidFill>
                  <a:schemeClr val="accent2"/>
                </a:solidFill>
                <a:latin typeface="字魂59号-创粗黑" panose="00000500000000000000" pitchFamily="2" charset="-122"/>
                <a:ea typeface="字魂59号-创粗黑" panose="00000500000000000000" pitchFamily="2" charset="-122"/>
                <a:cs typeface="经典综艺体简" panose="02010609000101010101" pitchFamily="49" charset="-122"/>
                <a:sym typeface="字魂59号-创粗黑" panose="00000500000000000000" pitchFamily="2" charset="-122"/>
              </a:rPr>
              <a:t>目 录</a:t>
            </a:r>
          </a:p>
        </p:txBody>
      </p:sp>
      <p:sp>
        <p:nvSpPr>
          <p:cNvPr id="3" name="文本框 2"/>
          <p:cNvSpPr txBox="1"/>
          <p:nvPr/>
        </p:nvSpPr>
        <p:spPr>
          <a:xfrm>
            <a:off x="3842331" y="856477"/>
            <a:ext cx="980532" cy="300080"/>
          </a:xfrm>
          <a:prstGeom prst="rect">
            <a:avLst/>
          </a:prstGeom>
          <a:noFill/>
        </p:spPr>
        <p:txBody>
          <a:bodyPr wrap="none" lIns="68520" tIns="34289" rIns="68520" bIns="34289" rtlCol="0">
            <a:spAutoFit/>
            <a:scene3d>
              <a:camera prst="orthographicFront"/>
              <a:lightRig rig="threePt" dir="t"/>
            </a:scene3d>
            <a:sp3d contourW="12700"/>
          </a:bodyPr>
          <a:lstStyle/>
          <a:p>
            <a:pPr algn="ctr" defTabSz="684530"/>
            <a:r>
              <a:rPr lang="en-US" altLang="zh-CN" sz="1500" dirty="0">
                <a:solidFill>
                  <a:srgbClr val="595959"/>
                </a:solidFill>
                <a:latin typeface="字魂59号-创粗黑" panose="00000500000000000000" pitchFamily="2" charset="-122"/>
                <a:ea typeface="字魂59号-创粗黑" panose="00000500000000000000" pitchFamily="2" charset="-122"/>
                <a:sym typeface="字魂59号-创粗黑" panose="00000500000000000000" pitchFamily="2" charset="-122"/>
              </a:rPr>
              <a:t>CONTENTS</a:t>
            </a:r>
          </a:p>
        </p:txBody>
      </p:sp>
      <p:grpSp>
        <p:nvGrpSpPr>
          <p:cNvPr id="25" name="组合 24"/>
          <p:cNvGrpSpPr/>
          <p:nvPr/>
        </p:nvGrpSpPr>
        <p:grpSpPr>
          <a:xfrm>
            <a:off x="597007" y="2112362"/>
            <a:ext cx="2181359" cy="1717361"/>
            <a:chOff x="6513936" y="1760488"/>
            <a:chExt cx="2822140" cy="2289818"/>
          </a:xfrm>
        </p:grpSpPr>
        <p:sp>
          <p:nvSpPr>
            <p:cNvPr id="44" name="文本框 7"/>
            <p:cNvSpPr txBox="1"/>
            <p:nvPr/>
          </p:nvSpPr>
          <p:spPr>
            <a:xfrm>
              <a:off x="7448380" y="3434752"/>
              <a:ext cx="1887696" cy="615554"/>
            </a:xfrm>
            <a:prstGeom prst="rect">
              <a:avLst/>
            </a:prstGeom>
            <a:noFill/>
          </p:spPr>
          <p:txBody>
            <a:bodyPr wrap="non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设计思路</a:t>
              </a:r>
              <a:endParaRPr lang="en-US" altLang="zh-CN" sz="24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2" name="文本框 5"/>
            <p:cNvSpPr txBox="1"/>
            <p:nvPr/>
          </p:nvSpPr>
          <p:spPr>
            <a:xfrm>
              <a:off x="6513936" y="1760488"/>
              <a:ext cx="934444" cy="861776"/>
            </a:xfrm>
            <a:prstGeom prst="rect">
              <a:avLst/>
            </a:prstGeom>
            <a:noFill/>
          </p:spPr>
          <p:txBody>
            <a:bodyPr wrap="none" rtlCol="0">
              <a:spAutoFit/>
              <a:scene3d>
                <a:camera prst="orthographicFront"/>
                <a:lightRig rig="threePt" dir="t"/>
              </a:scene3d>
              <a:sp3d contourW="12700"/>
            </a:bodyPr>
            <a:lstStyle/>
            <a:p>
              <a:pPr algn="r"/>
              <a:r>
                <a:rPr lang="en-US" altLang="zh-CN" sz="36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01.</a:t>
              </a:r>
              <a:endParaRPr lang="zh-CN" altLang="en-US" sz="36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26" name="组合 25"/>
          <p:cNvGrpSpPr/>
          <p:nvPr/>
        </p:nvGrpSpPr>
        <p:grpSpPr>
          <a:xfrm>
            <a:off x="582583" y="2204695"/>
            <a:ext cx="5475469" cy="1717363"/>
            <a:chOff x="6494699" y="1339208"/>
            <a:chExt cx="7300620" cy="2289821"/>
          </a:xfrm>
        </p:grpSpPr>
        <p:sp>
          <p:nvSpPr>
            <p:cNvPr id="40" name="文本框 12"/>
            <p:cNvSpPr txBox="1"/>
            <p:nvPr/>
          </p:nvSpPr>
          <p:spPr>
            <a:xfrm>
              <a:off x="11907623" y="1339208"/>
              <a:ext cx="1887696" cy="615554"/>
            </a:xfrm>
            <a:prstGeom prst="rect">
              <a:avLst/>
            </a:prstGeom>
            <a:noFill/>
          </p:spPr>
          <p:txBody>
            <a:bodyPr wrap="non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实现方法</a:t>
              </a:r>
              <a:endParaRPr lang="en-US" altLang="zh-CN" sz="24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8" name="文本框 10"/>
            <p:cNvSpPr txBox="1"/>
            <p:nvPr/>
          </p:nvSpPr>
          <p:spPr>
            <a:xfrm>
              <a:off x="6494699" y="2767253"/>
              <a:ext cx="1039174" cy="861776"/>
            </a:xfrm>
            <a:prstGeom prst="rect">
              <a:avLst/>
            </a:prstGeom>
            <a:noFill/>
          </p:spPr>
          <p:txBody>
            <a:bodyPr wrap="none" rtlCol="0">
              <a:spAutoFit/>
              <a:scene3d>
                <a:camera prst="orthographicFront"/>
                <a:lightRig rig="threePt" dir="t"/>
              </a:scene3d>
              <a:sp3d contourW="12700"/>
            </a:bodyPr>
            <a:lstStyle/>
            <a:p>
              <a:pPr algn="r"/>
              <a:r>
                <a:rPr lang="en-US" altLang="zh-CN" sz="36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02.</a:t>
              </a:r>
              <a:endParaRPr lang="zh-CN" altLang="en-US" sz="36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4" name="组合 3"/>
          <p:cNvGrpSpPr/>
          <p:nvPr/>
        </p:nvGrpSpPr>
        <p:grpSpPr>
          <a:xfrm>
            <a:off x="3866104" y="2112363"/>
            <a:ext cx="3115277" cy="1717361"/>
            <a:chOff x="656189" y="3506312"/>
            <a:chExt cx="3115277" cy="1717361"/>
          </a:xfrm>
        </p:grpSpPr>
        <p:sp>
          <p:nvSpPr>
            <p:cNvPr id="32" name="文本框 22"/>
            <p:cNvSpPr txBox="1"/>
            <p:nvPr/>
          </p:nvSpPr>
          <p:spPr>
            <a:xfrm>
              <a:off x="1432364" y="4762008"/>
              <a:ext cx="2339102" cy="461665"/>
            </a:xfrm>
            <a:prstGeom prst="rect">
              <a:avLst/>
            </a:prstGeom>
            <a:noFill/>
          </p:spPr>
          <p:txBody>
            <a:bodyPr wrap="none" rtlCol="0">
              <a:spAutoFit/>
              <a:scene3d>
                <a:camera prst="orthographicFront"/>
                <a:lightRig rig="threePt" dir="t"/>
              </a:scene3d>
              <a:sp3d contourW="12700"/>
            </a:bodyPr>
            <a:lstStyle/>
            <a:p>
              <a:r>
                <a:rPr lang="zh-CN" altLang="en-US" sz="24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问题与解决方案</a:t>
              </a:r>
              <a:endParaRPr lang="en-US" altLang="zh-CN" sz="24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0" name="文本框 20"/>
            <p:cNvSpPr txBox="1"/>
            <p:nvPr/>
          </p:nvSpPr>
          <p:spPr>
            <a:xfrm>
              <a:off x="656189" y="3506312"/>
              <a:ext cx="776175" cy="646331"/>
            </a:xfrm>
            <a:prstGeom prst="rect">
              <a:avLst/>
            </a:prstGeom>
            <a:noFill/>
          </p:spPr>
          <p:txBody>
            <a:bodyPr wrap="none" rtlCol="0">
              <a:spAutoFit/>
              <a:scene3d>
                <a:camera prst="orthographicFront"/>
                <a:lightRig rig="threePt" dir="t"/>
              </a:scene3d>
              <a:sp3d contourW="12700"/>
            </a:bodyPr>
            <a:lstStyle/>
            <a:p>
              <a:pPr algn="r"/>
              <a:r>
                <a:rPr lang="en-US" altLang="zh-CN" sz="36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03.</a:t>
              </a:r>
              <a:endParaRPr lang="zh-CN" altLang="en-US" sz="36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6" name="组合 5"/>
          <p:cNvGrpSpPr/>
          <p:nvPr/>
        </p:nvGrpSpPr>
        <p:grpSpPr>
          <a:xfrm>
            <a:off x="1348636" y="2204695"/>
            <a:ext cx="3298452" cy="1726243"/>
            <a:chOff x="-1861279" y="3198477"/>
            <a:chExt cx="3298452" cy="1726243"/>
          </a:xfrm>
        </p:grpSpPr>
        <p:sp>
          <p:nvSpPr>
            <p:cNvPr id="46" name="文本框 22"/>
            <p:cNvSpPr txBox="1"/>
            <p:nvPr/>
          </p:nvSpPr>
          <p:spPr>
            <a:xfrm>
              <a:off x="-1861279" y="3198477"/>
              <a:ext cx="1415772"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系统</a:t>
              </a:r>
              <a:r>
                <a:rPr lang="zh-CN" altLang="en-US" sz="24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功能</a:t>
              </a:r>
              <a:endParaRPr lang="en-US" altLang="zh-CN" sz="24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7" name="文本框 20"/>
            <p:cNvSpPr txBox="1"/>
            <p:nvPr/>
          </p:nvSpPr>
          <p:spPr>
            <a:xfrm>
              <a:off x="656190" y="4278389"/>
              <a:ext cx="780983" cy="646331"/>
            </a:xfrm>
            <a:prstGeom prst="rect">
              <a:avLst/>
            </a:prstGeom>
            <a:noFill/>
          </p:spPr>
          <p:txBody>
            <a:bodyPr wrap="none" rtlCol="0">
              <a:spAutoFit/>
              <a:scene3d>
                <a:camera prst="orthographicFront"/>
                <a:lightRig rig="threePt" dir="t"/>
              </a:scene3d>
              <a:sp3d contourW="12700"/>
            </a:bodyPr>
            <a:lstStyle/>
            <a:p>
              <a:pPr algn="r"/>
              <a:r>
                <a:rPr lang="en-US" altLang="zh-CN" sz="36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04.</a:t>
              </a:r>
              <a:endParaRPr lang="zh-CN" altLang="en-US" sz="36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pic>
        <p:nvPicPr>
          <p:cNvPr id="53" name="Picture 7"/>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flipH="1">
            <a:off x="6451861" y="2112394"/>
            <a:ext cx="4029867" cy="4029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653818"/>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628568" y="2335482"/>
            <a:ext cx="2448272" cy="2375693"/>
          </a:xfrm>
          <a:prstGeom prst="roundRect">
            <a:avLst>
              <a:gd name="adj" fmla="val 945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 name="组合 1"/>
          <p:cNvGrpSpPr/>
          <p:nvPr/>
        </p:nvGrpSpPr>
        <p:grpSpPr>
          <a:xfrm>
            <a:off x="1108334" y="1203598"/>
            <a:ext cx="1447442" cy="1447442"/>
            <a:chOff x="304800" y="673100"/>
            <a:chExt cx="4000500" cy="4000500"/>
          </a:xfrm>
          <a:effectLst>
            <a:outerShdw blurRad="444500" dist="254000" dir="810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 name="椭圆 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1" name="椭圆 10"/>
          <p:cNvSpPr/>
          <p:nvPr/>
        </p:nvSpPr>
        <p:spPr>
          <a:xfrm>
            <a:off x="2212421" y="2148826"/>
            <a:ext cx="373310" cy="373310"/>
          </a:xfrm>
          <a:prstGeom prst="ellipse">
            <a:avLst/>
          </a:prstGeom>
          <a:solidFill>
            <a:srgbClr val="CC1C2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字魂59号-创粗黑" panose="00000500000000000000" pitchFamily="2" charset="-122"/>
                <a:ea typeface="字魂59号-创粗黑" panose="00000500000000000000" pitchFamily="2" charset="-122"/>
                <a:sym typeface="字魂59号-创粗黑" panose="00000500000000000000" pitchFamily="2" charset="-122"/>
              </a:rPr>
              <a:t>1</a:t>
            </a:r>
            <a:endParaRPr lang="zh-CN" altLang="en-US"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矩形 14"/>
          <p:cNvSpPr/>
          <p:nvPr/>
        </p:nvSpPr>
        <p:spPr>
          <a:xfrm>
            <a:off x="1291080" y="1774012"/>
            <a:ext cx="1107996" cy="369332"/>
          </a:xfrm>
          <a:prstGeom prst="rect">
            <a:avLst/>
          </a:prstGeom>
        </p:spPr>
        <p:txBody>
          <a:bodyPr wrap="none">
            <a:spAutoFit/>
          </a:bodyPr>
          <a:lstStyle/>
          <a:p>
            <a:r>
              <a:rPr lang="zh-CN" altLang="en-US"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前期工作</a:t>
            </a:r>
            <a:endParaRPr lang="zh-CN" altLang="en-US"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圆角矩形 18"/>
          <p:cNvSpPr/>
          <p:nvPr/>
        </p:nvSpPr>
        <p:spPr>
          <a:xfrm>
            <a:off x="3346388" y="2335481"/>
            <a:ext cx="2448272" cy="2375693"/>
          </a:xfrm>
          <a:prstGeom prst="roundRect">
            <a:avLst>
              <a:gd name="adj" fmla="val 784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0" name="圆角矩形 19"/>
          <p:cNvSpPr/>
          <p:nvPr/>
        </p:nvSpPr>
        <p:spPr>
          <a:xfrm>
            <a:off x="6080527" y="2335480"/>
            <a:ext cx="2448272" cy="2375693"/>
          </a:xfrm>
          <a:prstGeom prst="roundRect">
            <a:avLst>
              <a:gd name="adj" fmla="val 744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5" name="组合 4"/>
          <p:cNvGrpSpPr/>
          <p:nvPr/>
        </p:nvGrpSpPr>
        <p:grpSpPr>
          <a:xfrm>
            <a:off x="3846803" y="1247509"/>
            <a:ext cx="1447442" cy="1447442"/>
            <a:chOff x="304800" y="673100"/>
            <a:chExt cx="4000500" cy="4000500"/>
          </a:xfrm>
          <a:effectLst>
            <a:outerShdw blurRad="444500" dist="254000" dir="8100000" algn="tr" rotWithShape="0">
              <a:prstClr val="black">
                <a:alpha val="50000"/>
              </a:prstClr>
            </a:outerShdw>
          </a:effectLst>
        </p:grpSpPr>
        <p:sp>
          <p:nvSpPr>
            <p:cNvPr id="6" name="同心圆 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椭圆 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8" name="组合 7"/>
          <p:cNvGrpSpPr/>
          <p:nvPr/>
        </p:nvGrpSpPr>
        <p:grpSpPr>
          <a:xfrm>
            <a:off x="6580942" y="1203598"/>
            <a:ext cx="1447442" cy="1447442"/>
            <a:chOff x="304800" y="673100"/>
            <a:chExt cx="4000500" cy="4000500"/>
          </a:xfrm>
          <a:effectLst>
            <a:outerShdw blurRad="444500" dist="254000" dir="8100000" algn="tr" rotWithShape="0">
              <a:prstClr val="black">
                <a:alpha val="50000"/>
              </a:prstClr>
            </a:outerShdw>
          </a:effectLst>
        </p:grpSpPr>
        <p:sp>
          <p:nvSpPr>
            <p:cNvPr id="9" name="同心圆 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 name="椭圆 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3" name="椭圆 12"/>
          <p:cNvSpPr/>
          <p:nvPr/>
        </p:nvSpPr>
        <p:spPr>
          <a:xfrm>
            <a:off x="5004048" y="2148826"/>
            <a:ext cx="373310" cy="373310"/>
          </a:xfrm>
          <a:prstGeom prst="ellipse">
            <a:avLst/>
          </a:prstGeom>
          <a:solidFill>
            <a:schemeClr val="tx1">
              <a:lumMod val="50000"/>
              <a:lumOff val="50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字魂59号-创粗黑" panose="00000500000000000000" pitchFamily="2" charset="-122"/>
                <a:ea typeface="字魂59号-创粗黑" panose="00000500000000000000" pitchFamily="2" charset="-122"/>
                <a:sym typeface="字魂59号-创粗黑" panose="00000500000000000000" pitchFamily="2" charset="-122"/>
              </a:rPr>
              <a:t>2</a:t>
            </a:r>
            <a:endParaRPr lang="zh-CN" altLang="en-US"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椭圆 13"/>
          <p:cNvSpPr/>
          <p:nvPr/>
        </p:nvSpPr>
        <p:spPr>
          <a:xfrm>
            <a:off x="7740352" y="2148826"/>
            <a:ext cx="373310" cy="373310"/>
          </a:xfrm>
          <a:prstGeom prst="ellipse">
            <a:avLst/>
          </a:prstGeom>
          <a:solidFill>
            <a:srgbClr val="E43844"/>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字魂59号-创粗黑" panose="00000500000000000000" pitchFamily="2" charset="-122"/>
                <a:ea typeface="字魂59号-创粗黑" panose="00000500000000000000" pitchFamily="2" charset="-122"/>
                <a:sym typeface="字魂59号-创粗黑" panose="00000500000000000000" pitchFamily="2" charset="-122"/>
              </a:rPr>
              <a:t>3</a:t>
            </a:r>
            <a:endParaRPr lang="zh-CN" altLang="en-US"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矩形 15"/>
          <p:cNvSpPr/>
          <p:nvPr/>
        </p:nvSpPr>
        <p:spPr>
          <a:xfrm>
            <a:off x="4016526" y="1774012"/>
            <a:ext cx="1107996" cy="369332"/>
          </a:xfrm>
          <a:prstGeom prst="rect">
            <a:avLst/>
          </a:prstGeom>
        </p:spPr>
        <p:txBody>
          <a:bodyPr wrap="none">
            <a:spAutoFit/>
          </a:bodyPr>
          <a:lstStyle/>
          <a:p>
            <a:r>
              <a:rPr lang="zh-CN" altLang="en-US"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参与项目</a:t>
            </a:r>
            <a:endParaRPr lang="zh-CN" altLang="en-US"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7" name="矩形 16"/>
          <p:cNvSpPr/>
          <p:nvPr/>
        </p:nvSpPr>
        <p:spPr>
          <a:xfrm>
            <a:off x="6750665" y="1774012"/>
            <a:ext cx="1107996" cy="369332"/>
          </a:xfrm>
          <a:prstGeom prst="rect">
            <a:avLst/>
          </a:prstGeom>
        </p:spPr>
        <p:txBody>
          <a:bodyPr wrap="none">
            <a:spAutoFit/>
          </a:bodyPr>
          <a:lstStyle/>
          <a:p>
            <a:r>
              <a:rPr lang="zh-CN" altLang="en-US"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市场部分</a:t>
            </a:r>
            <a:endParaRPr lang="zh-CN" altLang="en-US"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TextBox 20"/>
          <p:cNvSpPr txBox="1"/>
          <p:nvPr/>
        </p:nvSpPr>
        <p:spPr>
          <a:xfrm>
            <a:off x="892717" y="2880961"/>
            <a:ext cx="1944216" cy="1600438"/>
          </a:xfrm>
          <a:prstGeom prst="rect">
            <a:avLst/>
          </a:prstGeom>
          <a:noFill/>
        </p:spPr>
        <p:txBody>
          <a:bodyPr wrap="square" lIns="0" tIns="0" rIns="0" bIns="0" rtlCol="0">
            <a:spAutoFit/>
          </a:bodyPr>
          <a:lstStyle/>
          <a:p>
            <a:pPr>
              <a:lnSpc>
                <a:spcPct val="130000"/>
              </a:lnSpc>
            </a:pPr>
            <a:r>
              <a:rPr lang="zh-CN" altLang="en-US" sz="10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       点击</a:t>
            </a:r>
            <a:r>
              <a:rPr lang="zh-CN" alt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输入简要文字内容，文字内容需概括精炼，不用多余的文字修饰。点击输入简要文字内容，文字内容需概括精炼，不用多余的文字修饰</a:t>
            </a:r>
            <a:r>
              <a:rPr lang="zh-CN" altLang="en-US" sz="10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endParaRPr lang="en-US" altLang="zh-CN" sz="10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nSpc>
                <a:spcPct val="130000"/>
              </a:lnSpc>
            </a:pPr>
            <a:r>
              <a:rPr lang="zh-CN" altLang="en-US" sz="10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       点击</a:t>
            </a:r>
            <a:r>
              <a:rPr lang="zh-CN" alt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输入简要文字内容，文字内容需概括精炼，不用多余的文字</a:t>
            </a:r>
            <a:r>
              <a:rPr lang="zh-CN" altLang="en-US" sz="10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修饰。</a:t>
            </a:r>
            <a:endParaRPr lang="zh-CN" altLang="en-US" sz="1600" b="1"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2" name="TextBox 21"/>
          <p:cNvSpPr txBox="1"/>
          <p:nvPr/>
        </p:nvSpPr>
        <p:spPr>
          <a:xfrm>
            <a:off x="3598416" y="2875317"/>
            <a:ext cx="1944216" cy="1600438"/>
          </a:xfrm>
          <a:prstGeom prst="rect">
            <a:avLst/>
          </a:prstGeom>
          <a:noFill/>
        </p:spPr>
        <p:txBody>
          <a:bodyPr wrap="square" lIns="0" tIns="0" rIns="0" bIns="0" rtlCol="0">
            <a:spAutoFit/>
          </a:bodyPr>
          <a:lstStyle/>
          <a:p>
            <a:pPr>
              <a:lnSpc>
                <a:spcPct val="130000"/>
              </a:lnSpc>
            </a:pPr>
            <a:r>
              <a:rPr lang="zh-CN" altLang="en-US" sz="10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       点击</a:t>
            </a:r>
            <a:r>
              <a:rPr lang="zh-CN" alt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输入简要文字内容，文字内容需概括精炼，不用多余的文字修饰。点击输入简要文字内容，文字内容需概括精炼，不用多余的文字修饰</a:t>
            </a:r>
            <a:r>
              <a:rPr lang="zh-CN" altLang="en-US" sz="10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endParaRPr lang="en-US" altLang="zh-CN" sz="10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nSpc>
                <a:spcPct val="130000"/>
              </a:lnSpc>
            </a:pPr>
            <a:r>
              <a:rPr lang="zh-CN" altLang="en-US" sz="10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       点击</a:t>
            </a:r>
            <a:r>
              <a:rPr lang="zh-CN" alt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输入简要文字内容，文字内容需概括精炼，不用多余的文字</a:t>
            </a:r>
            <a:r>
              <a:rPr lang="zh-CN" altLang="en-US" sz="10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修饰。</a:t>
            </a:r>
            <a:endParaRPr lang="zh-CN" altLang="en-US" sz="1600" b="1"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3" name="TextBox 22"/>
          <p:cNvSpPr txBox="1"/>
          <p:nvPr/>
        </p:nvSpPr>
        <p:spPr>
          <a:xfrm>
            <a:off x="6332555" y="2882193"/>
            <a:ext cx="1944216" cy="1600438"/>
          </a:xfrm>
          <a:prstGeom prst="rect">
            <a:avLst/>
          </a:prstGeom>
          <a:noFill/>
        </p:spPr>
        <p:txBody>
          <a:bodyPr wrap="square" lIns="0" tIns="0" rIns="0" bIns="0" rtlCol="0">
            <a:spAutoFit/>
          </a:bodyPr>
          <a:lstStyle/>
          <a:p>
            <a:pPr>
              <a:lnSpc>
                <a:spcPct val="130000"/>
              </a:lnSpc>
            </a:pPr>
            <a:r>
              <a:rPr lang="zh-CN" altLang="en-US" sz="10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       点击</a:t>
            </a:r>
            <a:r>
              <a:rPr lang="zh-CN" alt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输入简要文字内容，文字内容需概括精炼，不用多余的文字修饰。点击输入简要文字内容，文字内容需概括精炼，不用多余的文字修饰</a:t>
            </a:r>
            <a:r>
              <a:rPr lang="zh-CN" altLang="en-US" sz="10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endParaRPr lang="en-US" altLang="zh-CN" sz="10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nSpc>
                <a:spcPct val="130000"/>
              </a:lnSpc>
            </a:pPr>
            <a:r>
              <a:rPr lang="zh-CN" altLang="en-US" sz="10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       点击</a:t>
            </a:r>
            <a:r>
              <a:rPr lang="zh-CN" altLang="en-US" sz="10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输入简要文字内容，文字内容需概括精炼，不用多余的文字</a:t>
            </a:r>
            <a:r>
              <a:rPr lang="zh-CN" altLang="en-US" sz="10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修饰。</a:t>
            </a:r>
            <a:endParaRPr lang="zh-CN" altLang="en-US" sz="1600" b="1"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9" name="组合 28"/>
          <p:cNvGrpSpPr/>
          <p:nvPr/>
        </p:nvGrpSpPr>
        <p:grpSpPr>
          <a:xfrm>
            <a:off x="3010956" y="392346"/>
            <a:ext cx="3122088" cy="595228"/>
            <a:chOff x="2987824" y="392346"/>
            <a:chExt cx="3122088" cy="595228"/>
          </a:xfrm>
        </p:grpSpPr>
        <p:sp>
          <p:nvSpPr>
            <p:cNvPr id="30" name="文本框 29"/>
            <p:cNvSpPr txBox="1"/>
            <p:nvPr/>
          </p:nvSpPr>
          <p:spPr>
            <a:xfrm>
              <a:off x="3379317" y="392346"/>
              <a:ext cx="2339102" cy="523220"/>
            </a:xfrm>
            <a:prstGeom prst="rect">
              <a:avLst/>
            </a:prstGeom>
            <a:noFill/>
          </p:spPr>
          <p:txBody>
            <a:bodyPr wrap="none" rtlCol="0">
              <a:spAutoFit/>
              <a:scene3d>
                <a:camera prst="orthographicFront"/>
                <a:lightRig rig="threePt" dir="t"/>
              </a:scene3d>
              <a:sp3d contourW="12700"/>
            </a:bodyPr>
            <a:lstStyle/>
            <a:p>
              <a:pPr marL="0" lvl="1" algn="ctr"/>
              <a:r>
                <a:rPr lang="zh-CN" altLang="en-US"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以前工作业绩</a:t>
              </a:r>
              <a:endPar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1" name="文本框 30"/>
            <p:cNvSpPr txBox="1"/>
            <p:nvPr/>
          </p:nvSpPr>
          <p:spPr>
            <a:xfrm>
              <a:off x="2987824" y="756742"/>
              <a:ext cx="3122088" cy="230832"/>
            </a:xfrm>
            <a:prstGeom prst="rect">
              <a:avLst/>
            </a:prstGeom>
            <a:noFill/>
          </p:spPr>
          <p:txBody>
            <a:bodyPr wrap="square" rtlCol="0">
              <a:spAutoFit/>
              <a:scene3d>
                <a:camera prst="orthographicFront"/>
                <a:lightRig rig="threePt" dir="t"/>
              </a:scene3d>
              <a:sp3d contourW="12700"/>
            </a:bodyPr>
            <a:lstStyle/>
            <a:p>
              <a:pPr algn="ctr" defTabSz="685165"/>
              <a:r>
                <a:rPr lang="en-US" altLang="zh-CN" sz="900" dirty="0">
                  <a:solidFill>
                    <a:prstClr val="white">
                      <a:lumMod val="6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The user can demonstrate on a projector or computer</a:t>
              </a:r>
            </a:p>
          </p:txBody>
        </p:sp>
      </p:grpSp>
    </p:spTree>
    <p:extLst>
      <p:ext uri="{BB962C8B-B14F-4D97-AF65-F5344CB8AC3E}">
        <p14:creationId xmlns:p14="http://schemas.microsoft.com/office/powerpoint/2010/main" val="2867473987"/>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500" fill="hold"/>
                                            <p:tgtEl>
                                              <p:spTgt spid="2"/>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14:presetBounceEnd="40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40000">
                                          <p:cBhvr additive="base">
                                            <p:cTn id="12" dur="500" fill="hold"/>
                                            <p:tgtEl>
                                              <p:spTgt spid="5"/>
                                            </p:tgtEl>
                                            <p:attrNameLst>
                                              <p:attrName>ppt_x</p:attrName>
                                            </p:attrNameLst>
                                          </p:cBhvr>
                                          <p:tavLst>
                                            <p:tav tm="0">
                                              <p:val>
                                                <p:strVal val="1+#ppt_w/2"/>
                                              </p:val>
                                            </p:tav>
                                            <p:tav tm="100000">
                                              <p:val>
                                                <p:strVal val="#ppt_x"/>
                                              </p:val>
                                            </p:tav>
                                          </p:tavLst>
                                        </p:anim>
                                        <p:anim calcmode="lin" valueType="num" p14:bounceEnd="40000">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14:presetBounceEnd="40000">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14:bounceEnd="40000">
                                          <p:cBhvr additive="base">
                                            <p:cTn id="17" dur="500" fill="hold"/>
                                            <p:tgtEl>
                                              <p:spTgt spid="8"/>
                                            </p:tgtEl>
                                            <p:attrNameLst>
                                              <p:attrName>ppt_x</p:attrName>
                                            </p:attrNameLst>
                                          </p:cBhvr>
                                          <p:tavLst>
                                            <p:tav tm="0">
                                              <p:val>
                                                <p:strVal val="1+#ppt_w/2"/>
                                              </p:val>
                                            </p:tav>
                                            <p:tav tm="100000">
                                              <p:val>
                                                <p:strVal val="#ppt_x"/>
                                              </p:val>
                                            </p:tav>
                                          </p:tavLst>
                                        </p:anim>
                                        <p:anim calcmode="lin" valueType="num" p14:bounceEnd="40000">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53" presetClass="entr" presetSubtype="16"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childTnLst>
                              </p:cTn>
                            </p:par>
                            <p:par>
                              <p:cTn id="34" fill="hold">
                                <p:stCondLst>
                                  <p:cond delay="1700"/>
                                </p:stCondLst>
                                <p:childTnLst>
                                  <p:par>
                                    <p:cTn id="35" presetID="16" presetClass="entr" presetSubtype="37"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outVertical)">
                                          <p:cBhvr>
                                            <p:cTn id="37" dur="500"/>
                                            <p:tgtEl>
                                              <p:spTgt spid="16"/>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outVertical)">
                                          <p:cBhvr>
                                            <p:cTn id="40" dur="500"/>
                                            <p:tgtEl>
                                              <p:spTgt spid="15"/>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arn(outVertical)">
                                          <p:cBhvr>
                                            <p:cTn id="43" dur="500"/>
                                            <p:tgtEl>
                                              <p:spTgt spid="17"/>
                                            </p:tgtEl>
                                          </p:cBhvr>
                                        </p:animEffect>
                                      </p:childTnLst>
                                    </p:cTn>
                                  </p:par>
                                </p:childTnLst>
                              </p:cTn>
                            </p:par>
                            <p:par>
                              <p:cTn id="44" fill="hold">
                                <p:stCondLst>
                                  <p:cond delay="2200"/>
                                </p:stCondLst>
                                <p:childTnLst>
                                  <p:par>
                                    <p:cTn id="45" presetID="21" presetClass="entr" presetSubtype="1"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heel(1)">
                                          <p:cBhvr>
                                            <p:cTn id="47" dur="800"/>
                                            <p:tgtEl>
                                              <p:spTgt spid="18"/>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19"/>
                                            </p:tgtEl>
                                            <p:attrNameLst>
                                              <p:attrName>style.visibility</p:attrName>
                                            </p:attrNameLst>
                                          </p:cBhvr>
                                          <p:to>
                                            <p:strVal val="visible"/>
                                          </p:to>
                                        </p:set>
                                        <p:animEffect transition="in" filter="wheel(1)">
                                          <p:cBhvr>
                                            <p:cTn id="50" dur="800"/>
                                            <p:tgtEl>
                                              <p:spTgt spid="19"/>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20"/>
                                            </p:tgtEl>
                                            <p:attrNameLst>
                                              <p:attrName>style.visibility</p:attrName>
                                            </p:attrNameLst>
                                          </p:cBhvr>
                                          <p:to>
                                            <p:strVal val="visible"/>
                                          </p:to>
                                        </p:set>
                                        <p:animEffect transition="in" filter="wheel(1)">
                                          <p:cBhvr>
                                            <p:cTn id="53" dur="800"/>
                                            <p:tgtEl>
                                              <p:spTgt spid="20"/>
                                            </p:tgtEl>
                                          </p:cBhvr>
                                        </p:animEffect>
                                      </p:childTnLst>
                                    </p:cTn>
                                  </p:par>
                                </p:childTnLst>
                              </p:cTn>
                            </p:par>
                            <p:par>
                              <p:cTn id="54" fill="hold">
                                <p:stCondLst>
                                  <p:cond delay="340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21"/>
                                            </p:tgtEl>
                                            <p:attrNameLst>
                                              <p:attrName>style.visibility</p:attrName>
                                            </p:attrNameLst>
                                          </p:cBhvr>
                                          <p:to>
                                            <p:strVal val="visible"/>
                                          </p:to>
                                        </p:set>
                                        <p:animEffect transition="in" filter="wipe(left)">
                                          <p:cBhvr>
                                            <p:cTn id="57" dur="50"/>
                                            <p:tgtEl>
                                              <p:spTgt spid="21"/>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21"/>
                                            </p:tgtEl>
                                          </p:cBhvr>
                                          <p:to x="80000" y="100000"/>
                                        </p:animScale>
                                        <p:anim by="(#ppt_w*0.10)" calcmode="lin" valueType="num">
                                          <p:cBhvr>
                                            <p:cTn id="60" dur="25" autoRev="1" fill="hold">
                                              <p:stCondLst>
                                                <p:cond delay="0"/>
                                              </p:stCondLst>
                                            </p:cTn>
                                            <p:tgtEl>
                                              <p:spTgt spid="21"/>
                                            </p:tgtEl>
                                            <p:attrNameLst>
                                              <p:attrName>ppt_x</p:attrName>
                                            </p:attrNameLst>
                                          </p:cBhvr>
                                        </p:anim>
                                        <p:anim by="(-#ppt_w*0.10)" calcmode="lin" valueType="num">
                                          <p:cBhvr>
                                            <p:cTn id="61" dur="25" autoRev="1" fill="hold">
                                              <p:stCondLst>
                                                <p:cond delay="0"/>
                                              </p:stCondLst>
                                            </p:cTn>
                                            <p:tgtEl>
                                              <p:spTgt spid="21"/>
                                            </p:tgtEl>
                                            <p:attrNameLst>
                                              <p:attrName>ppt_y</p:attrName>
                                            </p:attrNameLst>
                                          </p:cBhvr>
                                        </p:anim>
                                        <p:animRot by="-480000">
                                          <p:cBhvr>
                                            <p:cTn id="62" dur="25" autoRev="1" fill="hold">
                                              <p:stCondLst>
                                                <p:cond delay="0"/>
                                              </p:stCondLst>
                                            </p:cTn>
                                            <p:tgtEl>
                                              <p:spTgt spid="21"/>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22"/>
                                            </p:tgtEl>
                                            <p:attrNameLst>
                                              <p:attrName>style.visibility</p:attrName>
                                            </p:attrNameLst>
                                          </p:cBhvr>
                                          <p:to>
                                            <p:strVal val="visible"/>
                                          </p:to>
                                        </p:set>
                                        <p:animEffect transition="in" filter="wipe(left)">
                                          <p:cBhvr>
                                            <p:cTn id="65" dur="50"/>
                                            <p:tgtEl>
                                              <p:spTgt spid="22"/>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22"/>
                                            </p:tgtEl>
                                          </p:cBhvr>
                                          <p:to x="80000" y="100000"/>
                                        </p:animScale>
                                        <p:anim by="(#ppt_w*0.10)" calcmode="lin" valueType="num">
                                          <p:cBhvr>
                                            <p:cTn id="68" dur="25" autoRev="1" fill="hold">
                                              <p:stCondLst>
                                                <p:cond delay="0"/>
                                              </p:stCondLst>
                                            </p:cTn>
                                            <p:tgtEl>
                                              <p:spTgt spid="22"/>
                                            </p:tgtEl>
                                            <p:attrNameLst>
                                              <p:attrName>ppt_x</p:attrName>
                                            </p:attrNameLst>
                                          </p:cBhvr>
                                        </p:anim>
                                        <p:anim by="(-#ppt_w*0.10)" calcmode="lin" valueType="num">
                                          <p:cBhvr>
                                            <p:cTn id="69" dur="25" autoRev="1" fill="hold">
                                              <p:stCondLst>
                                                <p:cond delay="0"/>
                                              </p:stCondLst>
                                            </p:cTn>
                                            <p:tgtEl>
                                              <p:spTgt spid="22"/>
                                            </p:tgtEl>
                                            <p:attrNameLst>
                                              <p:attrName>ppt_y</p:attrName>
                                            </p:attrNameLst>
                                          </p:cBhvr>
                                        </p:anim>
                                        <p:animRot by="-480000">
                                          <p:cBhvr>
                                            <p:cTn id="70" dur="25" autoRev="1" fill="hold">
                                              <p:stCondLst>
                                                <p:cond delay="0"/>
                                              </p:stCondLst>
                                            </p:cTn>
                                            <p:tgtEl>
                                              <p:spTgt spid="22"/>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23"/>
                                            </p:tgtEl>
                                            <p:attrNameLst>
                                              <p:attrName>style.visibility</p:attrName>
                                            </p:attrNameLst>
                                          </p:cBhvr>
                                          <p:to>
                                            <p:strVal val="visible"/>
                                          </p:to>
                                        </p:set>
                                        <p:animEffect transition="in" filter="wipe(left)">
                                          <p:cBhvr>
                                            <p:cTn id="73" dur="50"/>
                                            <p:tgtEl>
                                              <p:spTgt spid="23"/>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23"/>
                                            </p:tgtEl>
                                          </p:cBhvr>
                                          <p:to x="80000" y="100000"/>
                                        </p:animScale>
                                        <p:anim by="(#ppt_w*0.10)" calcmode="lin" valueType="num">
                                          <p:cBhvr>
                                            <p:cTn id="76" dur="25" autoRev="1" fill="hold">
                                              <p:stCondLst>
                                                <p:cond delay="0"/>
                                              </p:stCondLst>
                                            </p:cTn>
                                            <p:tgtEl>
                                              <p:spTgt spid="23"/>
                                            </p:tgtEl>
                                            <p:attrNameLst>
                                              <p:attrName>ppt_x</p:attrName>
                                            </p:attrNameLst>
                                          </p:cBhvr>
                                        </p:anim>
                                        <p:anim by="(-#ppt_w*0.10)" calcmode="lin" valueType="num">
                                          <p:cBhvr>
                                            <p:cTn id="77" dur="25" autoRev="1" fill="hold">
                                              <p:stCondLst>
                                                <p:cond delay="0"/>
                                              </p:stCondLst>
                                            </p:cTn>
                                            <p:tgtEl>
                                              <p:spTgt spid="23"/>
                                            </p:tgtEl>
                                            <p:attrNameLst>
                                              <p:attrName>ppt_y</p:attrName>
                                            </p:attrNameLst>
                                          </p:cBhvr>
                                        </p:anim>
                                        <p:animRot by="-480000">
                                          <p:cBhvr>
                                            <p:cTn id="78" dur="25" autoRev="1" fill="hold">
                                              <p:stCondLst>
                                                <p:cond delay="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1" grpId="0" animBg="1"/>
          <p:bldP spid="15" grpId="0"/>
          <p:bldP spid="19" grpId="0" animBg="1"/>
          <p:bldP spid="20" grpId="0" animBg="1"/>
          <p:bldP spid="13" grpId="0" animBg="1"/>
          <p:bldP spid="14" grpId="0" animBg="1"/>
          <p:bldP spid="16" grpId="0"/>
          <p:bldP spid="17" grpId="0"/>
          <p:bldP spid="21" grpId="0"/>
          <p:bldP spid="21" grpId="1"/>
          <p:bldP spid="22" grpId="0"/>
          <p:bldP spid="22" grpId="1"/>
          <p:bldP spid="23" grpId="0"/>
          <p:bldP spid="2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53" presetClass="entr" presetSubtype="16"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childTnLst>
                              </p:cTn>
                            </p:par>
                            <p:par>
                              <p:cTn id="34" fill="hold">
                                <p:stCondLst>
                                  <p:cond delay="1700"/>
                                </p:stCondLst>
                                <p:childTnLst>
                                  <p:par>
                                    <p:cTn id="35" presetID="16" presetClass="entr" presetSubtype="37"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outVertical)">
                                          <p:cBhvr>
                                            <p:cTn id="37" dur="500"/>
                                            <p:tgtEl>
                                              <p:spTgt spid="16"/>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outVertical)">
                                          <p:cBhvr>
                                            <p:cTn id="40" dur="500"/>
                                            <p:tgtEl>
                                              <p:spTgt spid="15"/>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arn(outVertical)">
                                          <p:cBhvr>
                                            <p:cTn id="43" dur="500"/>
                                            <p:tgtEl>
                                              <p:spTgt spid="17"/>
                                            </p:tgtEl>
                                          </p:cBhvr>
                                        </p:animEffect>
                                      </p:childTnLst>
                                    </p:cTn>
                                  </p:par>
                                </p:childTnLst>
                              </p:cTn>
                            </p:par>
                            <p:par>
                              <p:cTn id="44" fill="hold">
                                <p:stCondLst>
                                  <p:cond delay="2200"/>
                                </p:stCondLst>
                                <p:childTnLst>
                                  <p:par>
                                    <p:cTn id="45" presetID="21" presetClass="entr" presetSubtype="1"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heel(1)">
                                          <p:cBhvr>
                                            <p:cTn id="47" dur="800"/>
                                            <p:tgtEl>
                                              <p:spTgt spid="18"/>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19"/>
                                            </p:tgtEl>
                                            <p:attrNameLst>
                                              <p:attrName>style.visibility</p:attrName>
                                            </p:attrNameLst>
                                          </p:cBhvr>
                                          <p:to>
                                            <p:strVal val="visible"/>
                                          </p:to>
                                        </p:set>
                                        <p:animEffect transition="in" filter="wheel(1)">
                                          <p:cBhvr>
                                            <p:cTn id="50" dur="800"/>
                                            <p:tgtEl>
                                              <p:spTgt spid="19"/>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20"/>
                                            </p:tgtEl>
                                            <p:attrNameLst>
                                              <p:attrName>style.visibility</p:attrName>
                                            </p:attrNameLst>
                                          </p:cBhvr>
                                          <p:to>
                                            <p:strVal val="visible"/>
                                          </p:to>
                                        </p:set>
                                        <p:animEffect transition="in" filter="wheel(1)">
                                          <p:cBhvr>
                                            <p:cTn id="53" dur="800"/>
                                            <p:tgtEl>
                                              <p:spTgt spid="20"/>
                                            </p:tgtEl>
                                          </p:cBhvr>
                                        </p:animEffect>
                                      </p:childTnLst>
                                    </p:cTn>
                                  </p:par>
                                </p:childTnLst>
                              </p:cTn>
                            </p:par>
                            <p:par>
                              <p:cTn id="54" fill="hold">
                                <p:stCondLst>
                                  <p:cond delay="340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21"/>
                                            </p:tgtEl>
                                            <p:attrNameLst>
                                              <p:attrName>style.visibility</p:attrName>
                                            </p:attrNameLst>
                                          </p:cBhvr>
                                          <p:to>
                                            <p:strVal val="visible"/>
                                          </p:to>
                                        </p:set>
                                        <p:animEffect transition="in" filter="wipe(left)">
                                          <p:cBhvr>
                                            <p:cTn id="57" dur="50"/>
                                            <p:tgtEl>
                                              <p:spTgt spid="21"/>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21"/>
                                            </p:tgtEl>
                                          </p:cBhvr>
                                          <p:to x="80000" y="100000"/>
                                        </p:animScale>
                                        <p:anim by="(#ppt_w*0.10)" calcmode="lin" valueType="num">
                                          <p:cBhvr>
                                            <p:cTn id="60" dur="25" autoRev="1" fill="hold">
                                              <p:stCondLst>
                                                <p:cond delay="0"/>
                                              </p:stCondLst>
                                            </p:cTn>
                                            <p:tgtEl>
                                              <p:spTgt spid="21"/>
                                            </p:tgtEl>
                                            <p:attrNameLst>
                                              <p:attrName>ppt_x</p:attrName>
                                            </p:attrNameLst>
                                          </p:cBhvr>
                                        </p:anim>
                                        <p:anim by="(-#ppt_w*0.10)" calcmode="lin" valueType="num">
                                          <p:cBhvr>
                                            <p:cTn id="61" dur="25" autoRev="1" fill="hold">
                                              <p:stCondLst>
                                                <p:cond delay="0"/>
                                              </p:stCondLst>
                                            </p:cTn>
                                            <p:tgtEl>
                                              <p:spTgt spid="21"/>
                                            </p:tgtEl>
                                            <p:attrNameLst>
                                              <p:attrName>ppt_y</p:attrName>
                                            </p:attrNameLst>
                                          </p:cBhvr>
                                        </p:anim>
                                        <p:animRot by="-480000">
                                          <p:cBhvr>
                                            <p:cTn id="62" dur="25" autoRev="1" fill="hold">
                                              <p:stCondLst>
                                                <p:cond delay="0"/>
                                              </p:stCondLst>
                                            </p:cTn>
                                            <p:tgtEl>
                                              <p:spTgt spid="21"/>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22"/>
                                            </p:tgtEl>
                                            <p:attrNameLst>
                                              <p:attrName>style.visibility</p:attrName>
                                            </p:attrNameLst>
                                          </p:cBhvr>
                                          <p:to>
                                            <p:strVal val="visible"/>
                                          </p:to>
                                        </p:set>
                                        <p:animEffect transition="in" filter="wipe(left)">
                                          <p:cBhvr>
                                            <p:cTn id="65" dur="50"/>
                                            <p:tgtEl>
                                              <p:spTgt spid="22"/>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22"/>
                                            </p:tgtEl>
                                          </p:cBhvr>
                                          <p:to x="80000" y="100000"/>
                                        </p:animScale>
                                        <p:anim by="(#ppt_w*0.10)" calcmode="lin" valueType="num">
                                          <p:cBhvr>
                                            <p:cTn id="68" dur="25" autoRev="1" fill="hold">
                                              <p:stCondLst>
                                                <p:cond delay="0"/>
                                              </p:stCondLst>
                                            </p:cTn>
                                            <p:tgtEl>
                                              <p:spTgt spid="22"/>
                                            </p:tgtEl>
                                            <p:attrNameLst>
                                              <p:attrName>ppt_x</p:attrName>
                                            </p:attrNameLst>
                                          </p:cBhvr>
                                        </p:anim>
                                        <p:anim by="(-#ppt_w*0.10)" calcmode="lin" valueType="num">
                                          <p:cBhvr>
                                            <p:cTn id="69" dur="25" autoRev="1" fill="hold">
                                              <p:stCondLst>
                                                <p:cond delay="0"/>
                                              </p:stCondLst>
                                            </p:cTn>
                                            <p:tgtEl>
                                              <p:spTgt spid="22"/>
                                            </p:tgtEl>
                                            <p:attrNameLst>
                                              <p:attrName>ppt_y</p:attrName>
                                            </p:attrNameLst>
                                          </p:cBhvr>
                                        </p:anim>
                                        <p:animRot by="-480000">
                                          <p:cBhvr>
                                            <p:cTn id="70" dur="25" autoRev="1" fill="hold">
                                              <p:stCondLst>
                                                <p:cond delay="0"/>
                                              </p:stCondLst>
                                            </p:cTn>
                                            <p:tgtEl>
                                              <p:spTgt spid="22"/>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23"/>
                                            </p:tgtEl>
                                            <p:attrNameLst>
                                              <p:attrName>style.visibility</p:attrName>
                                            </p:attrNameLst>
                                          </p:cBhvr>
                                          <p:to>
                                            <p:strVal val="visible"/>
                                          </p:to>
                                        </p:set>
                                        <p:animEffect transition="in" filter="wipe(left)">
                                          <p:cBhvr>
                                            <p:cTn id="73" dur="50"/>
                                            <p:tgtEl>
                                              <p:spTgt spid="23"/>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23"/>
                                            </p:tgtEl>
                                          </p:cBhvr>
                                          <p:to x="80000" y="100000"/>
                                        </p:animScale>
                                        <p:anim by="(#ppt_w*0.10)" calcmode="lin" valueType="num">
                                          <p:cBhvr>
                                            <p:cTn id="76" dur="25" autoRev="1" fill="hold">
                                              <p:stCondLst>
                                                <p:cond delay="0"/>
                                              </p:stCondLst>
                                            </p:cTn>
                                            <p:tgtEl>
                                              <p:spTgt spid="23"/>
                                            </p:tgtEl>
                                            <p:attrNameLst>
                                              <p:attrName>ppt_x</p:attrName>
                                            </p:attrNameLst>
                                          </p:cBhvr>
                                        </p:anim>
                                        <p:anim by="(-#ppt_w*0.10)" calcmode="lin" valueType="num">
                                          <p:cBhvr>
                                            <p:cTn id="77" dur="25" autoRev="1" fill="hold">
                                              <p:stCondLst>
                                                <p:cond delay="0"/>
                                              </p:stCondLst>
                                            </p:cTn>
                                            <p:tgtEl>
                                              <p:spTgt spid="23"/>
                                            </p:tgtEl>
                                            <p:attrNameLst>
                                              <p:attrName>ppt_y</p:attrName>
                                            </p:attrNameLst>
                                          </p:cBhvr>
                                        </p:anim>
                                        <p:animRot by="-480000">
                                          <p:cBhvr>
                                            <p:cTn id="78" dur="25" autoRev="1" fill="hold">
                                              <p:stCondLst>
                                                <p:cond delay="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1" grpId="0" animBg="1"/>
          <p:bldP spid="15" grpId="0"/>
          <p:bldP spid="19" grpId="0" animBg="1"/>
          <p:bldP spid="20" grpId="0" animBg="1"/>
          <p:bldP spid="13" grpId="0" animBg="1"/>
          <p:bldP spid="14" grpId="0" animBg="1"/>
          <p:bldP spid="16" grpId="0"/>
          <p:bldP spid="17" grpId="0"/>
          <p:bldP spid="21" grpId="0"/>
          <p:bldP spid="21" grpId="1"/>
          <p:bldP spid="22" grpId="0"/>
          <p:bldP spid="22" grpId="1"/>
          <p:bldP spid="23" grpId="0"/>
          <p:bldP spid="23" grpId="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12"/>
          <p:cNvSpPr/>
          <p:nvPr/>
        </p:nvSpPr>
        <p:spPr>
          <a:xfrm>
            <a:off x="5334494" y="2283718"/>
            <a:ext cx="2696468" cy="79976"/>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6" name="Rectangle 12"/>
          <p:cNvSpPr/>
          <p:nvPr/>
        </p:nvSpPr>
        <p:spPr>
          <a:xfrm>
            <a:off x="5334494" y="3363838"/>
            <a:ext cx="2696468" cy="79976"/>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6" name="Picture 27"/>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5671" y="1419622"/>
            <a:ext cx="4589983" cy="264713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5364089" y="1419622"/>
            <a:ext cx="759798" cy="759798"/>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 name="椭圆 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0" name="TextBox 14"/>
          <p:cNvSpPr>
            <a:spLocks noChangeArrowheads="1"/>
          </p:cNvSpPr>
          <p:nvPr/>
        </p:nvSpPr>
        <p:spPr bwMode="auto">
          <a:xfrm>
            <a:off x="5436096" y="1533089"/>
            <a:ext cx="513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01</a:t>
            </a:r>
          </a:p>
        </p:txBody>
      </p:sp>
      <p:sp>
        <p:nvSpPr>
          <p:cNvPr id="11" name="TextBox 10"/>
          <p:cNvSpPr txBox="1"/>
          <p:nvPr/>
        </p:nvSpPr>
        <p:spPr>
          <a:xfrm>
            <a:off x="6364402" y="1446652"/>
            <a:ext cx="1807998" cy="292388"/>
          </a:xfrm>
          <a:prstGeom prst="rect">
            <a:avLst/>
          </a:prstGeom>
          <a:noFill/>
        </p:spPr>
        <p:txBody>
          <a:bodyPr wrap="square" lIns="0" rIns="0" bIns="0" rtlCol="0">
            <a:spAutoFit/>
          </a:bodyPr>
          <a:lstStyle/>
          <a:p>
            <a:pPr>
              <a:tabLst>
                <a:tab pos="1025525" algn="l"/>
              </a:tabLst>
            </a:pPr>
            <a:r>
              <a:rPr lang="zh-CN" altLang="en-US" sz="16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rPr>
              <a:t>填加标</a:t>
            </a:r>
            <a:r>
              <a:rPr lang="zh-CN" altLang="en-US" sz="1600" b="1" dirty="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rPr>
              <a:t>题</a:t>
            </a:r>
            <a:endParaRPr lang="en-US" sz="1600" b="1" dirty="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endParaRPr>
          </a:p>
        </p:txBody>
      </p:sp>
      <p:sp>
        <p:nvSpPr>
          <p:cNvPr id="12" name="TextBox 11"/>
          <p:cNvSpPr txBox="1"/>
          <p:nvPr/>
        </p:nvSpPr>
        <p:spPr>
          <a:xfrm>
            <a:off x="6336453" y="1750854"/>
            <a:ext cx="1547915" cy="446276"/>
          </a:xfrm>
          <a:prstGeom prst="rect">
            <a:avLst/>
          </a:prstGeom>
          <a:noFill/>
        </p:spPr>
        <p:txBody>
          <a:bodyPr wrap="square" lIns="0" rIns="0" bIns="0" rtlCol="0">
            <a:spAutoFit/>
          </a:bodyPr>
          <a:lstStyle/>
          <a:p>
            <a:pPr algn="ctr">
              <a:lnSpc>
                <a:spcPct val="130000"/>
              </a:lnSpc>
            </a:pPr>
            <a:r>
              <a:rPr lang="zh-CN" altLang="en-US" sz="1000" dirty="0">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a:t>
            </a:r>
            <a:r>
              <a:rPr lang="zh-CN" altLang="en-US" sz="1000" dirty="0" smtClean="0">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此处文本单击添加文本</a:t>
            </a:r>
            <a:r>
              <a:rPr lang="zh-CN" altLang="en-US" sz="1000" dirty="0">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单击此处文本单击添加</a:t>
            </a:r>
            <a:r>
              <a:rPr lang="zh-CN" altLang="en-US" sz="1000" dirty="0" smtClean="0">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a:t>
            </a:r>
            <a:endParaRPr lang="en-US" sz="1000" dirty="0">
              <a:solidFill>
                <a:schemeClr val="tx1">
                  <a:lumMod val="95000"/>
                  <a:lumOff val="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endParaRPr>
          </a:p>
        </p:txBody>
      </p:sp>
      <p:grpSp>
        <p:nvGrpSpPr>
          <p:cNvPr id="13" name="组合 12"/>
          <p:cNvGrpSpPr/>
          <p:nvPr/>
        </p:nvGrpSpPr>
        <p:grpSpPr>
          <a:xfrm>
            <a:off x="5364089" y="2469193"/>
            <a:ext cx="759798" cy="759798"/>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椭圆 1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6" name="TextBox 14"/>
          <p:cNvSpPr>
            <a:spLocks noChangeArrowheads="1"/>
          </p:cNvSpPr>
          <p:nvPr/>
        </p:nvSpPr>
        <p:spPr bwMode="auto">
          <a:xfrm>
            <a:off x="5436096" y="2582660"/>
            <a:ext cx="5741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02</a:t>
            </a:r>
            <a:endPar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7" name="TextBox 16"/>
          <p:cNvSpPr txBox="1"/>
          <p:nvPr/>
        </p:nvSpPr>
        <p:spPr>
          <a:xfrm>
            <a:off x="6364402" y="2496223"/>
            <a:ext cx="1807998" cy="292388"/>
          </a:xfrm>
          <a:prstGeom prst="rect">
            <a:avLst/>
          </a:prstGeom>
          <a:noFill/>
        </p:spPr>
        <p:txBody>
          <a:bodyPr wrap="square" lIns="0" rIns="0" bIns="0" rtlCol="0">
            <a:spAutoFit/>
          </a:bodyPr>
          <a:lstStyle/>
          <a:p>
            <a:pPr>
              <a:tabLst>
                <a:tab pos="1025525" algn="l"/>
              </a:tabLst>
            </a:pPr>
            <a:r>
              <a:rPr lang="zh-CN" altLang="en-US" sz="16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rPr>
              <a:t>填加标</a:t>
            </a:r>
            <a:r>
              <a:rPr lang="zh-CN" altLang="en-US" sz="1600" b="1" dirty="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rPr>
              <a:t>题</a:t>
            </a:r>
            <a:endParaRPr lang="en-US" sz="1600" b="1" dirty="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endParaRPr>
          </a:p>
        </p:txBody>
      </p:sp>
      <p:sp>
        <p:nvSpPr>
          <p:cNvPr id="18" name="TextBox 17"/>
          <p:cNvSpPr txBox="1"/>
          <p:nvPr/>
        </p:nvSpPr>
        <p:spPr>
          <a:xfrm>
            <a:off x="6336453" y="2800425"/>
            <a:ext cx="1547915" cy="446276"/>
          </a:xfrm>
          <a:prstGeom prst="rect">
            <a:avLst/>
          </a:prstGeom>
          <a:noFill/>
        </p:spPr>
        <p:txBody>
          <a:bodyPr wrap="square" lIns="0" rIns="0" bIns="0" rtlCol="0">
            <a:spAutoFit/>
          </a:bodyPr>
          <a:lstStyle/>
          <a:p>
            <a:pPr algn="ctr">
              <a:lnSpc>
                <a:spcPct val="130000"/>
              </a:lnSpc>
            </a:pPr>
            <a:r>
              <a:rPr lang="zh-CN" altLang="en-US" sz="1000" dirty="0">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a:t>
            </a:r>
            <a:r>
              <a:rPr lang="zh-CN" altLang="en-US" sz="1000" dirty="0" smtClean="0">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此处文本单击添加文本</a:t>
            </a:r>
            <a:r>
              <a:rPr lang="zh-CN" altLang="en-US" sz="1000" dirty="0">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单击此处文本单击添加</a:t>
            </a:r>
            <a:r>
              <a:rPr lang="zh-CN" altLang="en-US" sz="1000" dirty="0" smtClean="0">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a:t>
            </a:r>
            <a:endParaRPr lang="en-US" sz="1000" dirty="0">
              <a:solidFill>
                <a:schemeClr val="tx1">
                  <a:lumMod val="95000"/>
                  <a:lumOff val="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endParaRPr>
          </a:p>
        </p:txBody>
      </p:sp>
      <p:grpSp>
        <p:nvGrpSpPr>
          <p:cNvPr id="19" name="组合 18"/>
          <p:cNvGrpSpPr/>
          <p:nvPr/>
        </p:nvGrpSpPr>
        <p:grpSpPr>
          <a:xfrm>
            <a:off x="5364089" y="3506113"/>
            <a:ext cx="759798" cy="759798"/>
            <a:chOff x="304800" y="673100"/>
            <a:chExt cx="4000500" cy="4000500"/>
          </a:xfrm>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椭圆 2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22" name="TextBox 14"/>
          <p:cNvSpPr>
            <a:spLocks noChangeArrowheads="1"/>
          </p:cNvSpPr>
          <p:nvPr/>
        </p:nvSpPr>
        <p:spPr bwMode="auto">
          <a:xfrm>
            <a:off x="5436096" y="3619580"/>
            <a:ext cx="5709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03</a:t>
            </a:r>
            <a:endPar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3" name="TextBox 22"/>
          <p:cNvSpPr txBox="1"/>
          <p:nvPr/>
        </p:nvSpPr>
        <p:spPr>
          <a:xfrm>
            <a:off x="6364402" y="3533143"/>
            <a:ext cx="1519966" cy="292388"/>
          </a:xfrm>
          <a:prstGeom prst="rect">
            <a:avLst/>
          </a:prstGeom>
          <a:noFill/>
        </p:spPr>
        <p:txBody>
          <a:bodyPr wrap="square" lIns="0" rIns="0" bIns="0" rtlCol="0">
            <a:spAutoFit/>
          </a:bodyPr>
          <a:lstStyle/>
          <a:p>
            <a:pPr>
              <a:tabLst>
                <a:tab pos="1025525" algn="l"/>
              </a:tabLst>
            </a:pPr>
            <a:r>
              <a:rPr lang="zh-CN" altLang="en-US" sz="16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rPr>
              <a:t>填加标</a:t>
            </a:r>
            <a:r>
              <a:rPr lang="zh-CN" altLang="en-US" sz="1600" b="1" dirty="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rPr>
              <a:t>题</a:t>
            </a:r>
            <a:endParaRPr lang="en-US" sz="1600" b="1" dirty="0">
              <a:solidFill>
                <a:schemeClr val="tx1">
                  <a:lumMod val="85000"/>
                  <a:lumOff val="1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endParaRPr>
          </a:p>
        </p:txBody>
      </p:sp>
      <p:sp>
        <p:nvSpPr>
          <p:cNvPr id="24" name="TextBox 23"/>
          <p:cNvSpPr txBox="1"/>
          <p:nvPr/>
        </p:nvSpPr>
        <p:spPr>
          <a:xfrm>
            <a:off x="6336453" y="3837345"/>
            <a:ext cx="1547915" cy="446276"/>
          </a:xfrm>
          <a:prstGeom prst="rect">
            <a:avLst/>
          </a:prstGeom>
          <a:noFill/>
        </p:spPr>
        <p:txBody>
          <a:bodyPr wrap="square" lIns="0" rIns="0" bIns="0" rtlCol="0">
            <a:spAutoFit/>
          </a:bodyPr>
          <a:lstStyle/>
          <a:p>
            <a:pPr algn="ctr">
              <a:lnSpc>
                <a:spcPct val="130000"/>
              </a:lnSpc>
            </a:pPr>
            <a:r>
              <a:rPr lang="zh-CN" altLang="en-US" sz="1000" dirty="0">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a:t>
            </a:r>
            <a:r>
              <a:rPr lang="zh-CN" altLang="en-US" sz="1000" dirty="0" smtClean="0">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此处文本单击添加文本</a:t>
            </a:r>
            <a:r>
              <a:rPr lang="zh-CN" altLang="en-US" sz="1000" dirty="0">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单击此处文本单击添加</a:t>
            </a:r>
            <a:r>
              <a:rPr lang="zh-CN" altLang="en-US" sz="1000" dirty="0" smtClean="0">
                <a:solidFill>
                  <a:schemeClr val="tx1">
                    <a:lumMod val="95000"/>
                    <a:lumOff val="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a:t>
            </a:r>
            <a:endParaRPr lang="en-US" sz="1000" dirty="0">
              <a:solidFill>
                <a:schemeClr val="tx1">
                  <a:lumMod val="95000"/>
                  <a:lumOff val="5000"/>
                </a:schemeClr>
              </a:solidFill>
              <a:latin typeface="字魂59号-创粗黑" panose="00000500000000000000" pitchFamily="2" charset="-122"/>
              <a:ea typeface="字魂59号-创粗黑" panose="00000500000000000000" pitchFamily="2" charset="-122"/>
              <a:cs typeface="Calibri"/>
              <a:sym typeface="字魂59号-创粗黑" panose="00000500000000000000" pitchFamily="2" charset="-122"/>
            </a:endParaRPr>
          </a:p>
        </p:txBody>
      </p:sp>
      <p:grpSp>
        <p:nvGrpSpPr>
          <p:cNvPr id="27" name="组合 26"/>
          <p:cNvGrpSpPr/>
          <p:nvPr/>
        </p:nvGrpSpPr>
        <p:grpSpPr>
          <a:xfrm>
            <a:off x="3010956" y="392346"/>
            <a:ext cx="3122088" cy="595228"/>
            <a:chOff x="2987824" y="392346"/>
            <a:chExt cx="3122088" cy="595228"/>
          </a:xfrm>
        </p:grpSpPr>
        <p:sp>
          <p:nvSpPr>
            <p:cNvPr id="28" name="文本框 27"/>
            <p:cNvSpPr txBox="1"/>
            <p:nvPr/>
          </p:nvSpPr>
          <p:spPr>
            <a:xfrm>
              <a:off x="3379317" y="392346"/>
              <a:ext cx="2339102" cy="523220"/>
            </a:xfrm>
            <a:prstGeom prst="rect">
              <a:avLst/>
            </a:prstGeom>
            <a:noFill/>
          </p:spPr>
          <p:txBody>
            <a:bodyPr wrap="none" rtlCol="0">
              <a:spAutoFit/>
              <a:scene3d>
                <a:camera prst="orthographicFront"/>
                <a:lightRig rig="threePt" dir="t"/>
              </a:scene3d>
              <a:sp3d contourW="12700"/>
            </a:bodyPr>
            <a:lstStyle/>
            <a:p>
              <a:pPr marL="0" lvl="1" algn="ctr"/>
              <a:r>
                <a:rPr lang="zh-CN" altLang="en-US"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以前工作业绩</a:t>
              </a:r>
              <a:endPar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9" name="文本框 28"/>
            <p:cNvSpPr txBox="1"/>
            <p:nvPr/>
          </p:nvSpPr>
          <p:spPr>
            <a:xfrm>
              <a:off x="2987824" y="756742"/>
              <a:ext cx="3122088" cy="230832"/>
            </a:xfrm>
            <a:prstGeom prst="rect">
              <a:avLst/>
            </a:prstGeom>
            <a:noFill/>
          </p:spPr>
          <p:txBody>
            <a:bodyPr wrap="square" rtlCol="0">
              <a:spAutoFit/>
              <a:scene3d>
                <a:camera prst="orthographicFront"/>
                <a:lightRig rig="threePt" dir="t"/>
              </a:scene3d>
              <a:sp3d contourW="12700"/>
            </a:bodyPr>
            <a:lstStyle/>
            <a:p>
              <a:pPr algn="ctr" defTabSz="685165"/>
              <a:r>
                <a:rPr lang="en-US" altLang="zh-CN" sz="900" dirty="0">
                  <a:solidFill>
                    <a:prstClr val="white">
                      <a:lumMod val="6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The user can demonstrate on a projector or computer</a:t>
              </a:r>
            </a:p>
          </p:txBody>
        </p:sp>
      </p:grpSp>
    </p:spTree>
    <p:extLst>
      <p:ext uri="{BB962C8B-B14F-4D97-AF65-F5344CB8AC3E}">
        <p14:creationId xmlns:p14="http://schemas.microsoft.com/office/powerpoint/2010/main" val="1615093322"/>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14:presetBounceEnd="40000">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14:bounceEnd="40000">
                                          <p:cBhvr additive="base">
                                            <p:cTn id="13" dur="500" fill="hold"/>
                                            <p:tgtEl>
                                              <p:spTgt spid="7"/>
                                            </p:tgtEl>
                                            <p:attrNameLst>
                                              <p:attrName>ppt_x</p:attrName>
                                            </p:attrNameLst>
                                          </p:cBhvr>
                                          <p:tavLst>
                                            <p:tav tm="0">
                                              <p:val>
                                                <p:strVal val="1+#ppt_w/2"/>
                                              </p:val>
                                            </p:tav>
                                            <p:tav tm="100000">
                                              <p:val>
                                                <p:strVal val="#ppt_x"/>
                                              </p:val>
                                            </p:tav>
                                          </p:tavLst>
                                        </p:anim>
                                        <p:anim calcmode="lin" valueType="num" p14:bounceEnd="40000">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childTnLst>
                              </p:cTn>
                            </p:par>
                            <p:par>
                              <p:cTn id="31" fill="hold">
                                <p:stCondLst>
                                  <p:cond delay="500"/>
                                </p:stCondLst>
                                <p:childTnLst>
                                  <p:par>
                                    <p:cTn id="32" presetID="2" presetClass="entr" presetSubtype="2" fill="hold" nodeType="afterEffect" p14:presetBounceEnd="40000">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14:bounceEnd="40000">
                                          <p:cBhvr additive="base">
                                            <p:cTn id="34" dur="500" fill="hold"/>
                                            <p:tgtEl>
                                              <p:spTgt spid="13"/>
                                            </p:tgtEl>
                                            <p:attrNameLst>
                                              <p:attrName>ppt_x</p:attrName>
                                            </p:attrNameLst>
                                          </p:cBhvr>
                                          <p:tavLst>
                                            <p:tav tm="0">
                                              <p:val>
                                                <p:strVal val="1+#ppt_w/2"/>
                                              </p:val>
                                            </p:tav>
                                            <p:tav tm="100000">
                                              <p:val>
                                                <p:strVal val="#ppt_x"/>
                                              </p:val>
                                            </p:tav>
                                          </p:tavLst>
                                        </p:anim>
                                        <p:anim calcmode="lin" valueType="num" p14:bounceEnd="40000">
                                          <p:cBhvr additive="base">
                                            <p:cTn id="35" dur="500" fill="hold"/>
                                            <p:tgtEl>
                                              <p:spTgt spid="13"/>
                                            </p:tgtEl>
                                            <p:attrNameLst>
                                              <p:attrName>ppt_y</p:attrName>
                                            </p:attrNameLst>
                                          </p:cBhvr>
                                          <p:tavLst>
                                            <p:tav tm="0">
                                              <p:val>
                                                <p:strVal val="#ppt_y"/>
                                              </p:val>
                                            </p:tav>
                                            <p:tav tm="100000">
                                              <p:val>
                                                <p:strVal val="#ppt_y"/>
                                              </p:val>
                                            </p:tav>
                                          </p:tavLst>
                                        </p:anim>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500"/>
                                            <p:tgtEl>
                                              <p:spTgt spid="26"/>
                                            </p:tgtEl>
                                          </p:cBhvr>
                                        </p:animEffect>
                                      </p:childTnLst>
                                    </p:cTn>
                                  </p:par>
                                </p:childTnLst>
                              </p:cTn>
                            </p:par>
                            <p:par>
                              <p:cTn id="52" fill="hold">
                                <p:stCondLst>
                                  <p:cond delay="500"/>
                                </p:stCondLst>
                                <p:childTnLst>
                                  <p:par>
                                    <p:cTn id="53" presetID="2" presetClass="entr" presetSubtype="2" fill="hold" nodeType="afterEffect" p14:presetBounceEnd="40000">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14:bounceEnd="40000">
                                          <p:cBhvr additive="base">
                                            <p:cTn id="55" dur="500" fill="hold"/>
                                            <p:tgtEl>
                                              <p:spTgt spid="19"/>
                                            </p:tgtEl>
                                            <p:attrNameLst>
                                              <p:attrName>ppt_x</p:attrName>
                                            </p:attrNameLst>
                                          </p:cBhvr>
                                          <p:tavLst>
                                            <p:tav tm="0">
                                              <p:val>
                                                <p:strVal val="1+#ppt_w/2"/>
                                              </p:val>
                                            </p:tav>
                                            <p:tav tm="100000">
                                              <p:val>
                                                <p:strVal val="#ppt_x"/>
                                              </p:val>
                                            </p:tav>
                                          </p:tavLst>
                                        </p:anim>
                                        <p:anim calcmode="lin" valueType="num" p14:bounceEnd="40000">
                                          <p:cBhvr additive="base">
                                            <p:cTn id="56" dur="500" fill="hold"/>
                                            <p:tgtEl>
                                              <p:spTgt spid="19"/>
                                            </p:tgtEl>
                                            <p:attrNameLst>
                                              <p:attrName>ppt_y</p:attrName>
                                            </p:attrNameLst>
                                          </p:cBhvr>
                                          <p:tavLst>
                                            <p:tav tm="0">
                                              <p:val>
                                                <p:strVal val="#ppt_y"/>
                                              </p:val>
                                            </p:tav>
                                            <p:tav tm="100000">
                                              <p:val>
                                                <p:strVal val="#ppt_y"/>
                                              </p:val>
                                            </p:tav>
                                          </p:tavLst>
                                        </p:anim>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10" grpId="0" bldLvl="0" autoUpdateAnimBg="0"/>
          <p:bldP spid="11" grpId="0"/>
          <p:bldP spid="12" grpId="0"/>
          <p:bldP spid="16" grpId="0" bldLvl="0" autoUpdateAnimBg="0"/>
          <p:bldP spid="17" grpId="0"/>
          <p:bldP spid="18" grpId="0"/>
          <p:bldP spid="22" grpId="0" bldLvl="0" autoUpdateAnimBg="0"/>
          <p:bldP spid="23" grpId="0"/>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childTnLst>
                              </p:cTn>
                            </p:par>
                            <p:par>
                              <p:cTn id="31" fill="hold">
                                <p:stCondLst>
                                  <p:cond delay="500"/>
                                </p:stCondLst>
                                <p:childTnLst>
                                  <p:par>
                                    <p:cTn id="32" presetID="2" presetClass="entr" presetSubtype="2"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1+#ppt_w/2"/>
                                              </p:val>
                                            </p:tav>
                                            <p:tav tm="100000">
                                              <p:val>
                                                <p:strVal val="#ppt_x"/>
                                              </p:val>
                                            </p:tav>
                                          </p:tavLst>
                                        </p:anim>
                                        <p:anim calcmode="lin" valueType="num">
                                          <p:cBhvr additive="base">
                                            <p:cTn id="35" dur="500" fill="hold"/>
                                            <p:tgtEl>
                                              <p:spTgt spid="13"/>
                                            </p:tgtEl>
                                            <p:attrNameLst>
                                              <p:attrName>ppt_y</p:attrName>
                                            </p:attrNameLst>
                                          </p:cBhvr>
                                          <p:tavLst>
                                            <p:tav tm="0">
                                              <p:val>
                                                <p:strVal val="#ppt_y"/>
                                              </p:val>
                                            </p:tav>
                                            <p:tav tm="100000">
                                              <p:val>
                                                <p:strVal val="#ppt_y"/>
                                              </p:val>
                                            </p:tav>
                                          </p:tavLst>
                                        </p:anim>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500"/>
                                            <p:tgtEl>
                                              <p:spTgt spid="26"/>
                                            </p:tgtEl>
                                          </p:cBhvr>
                                        </p:animEffect>
                                      </p:childTnLst>
                                    </p:cTn>
                                  </p:par>
                                </p:childTnLst>
                              </p:cTn>
                            </p:par>
                            <p:par>
                              <p:cTn id="52" fill="hold">
                                <p:stCondLst>
                                  <p:cond delay="500"/>
                                </p:stCondLst>
                                <p:childTnLst>
                                  <p:par>
                                    <p:cTn id="53" presetID="2" presetClass="entr" presetSubtype="2"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1+#ppt_w/2"/>
                                              </p:val>
                                            </p:tav>
                                            <p:tav tm="100000">
                                              <p:val>
                                                <p:strVal val="#ppt_x"/>
                                              </p:val>
                                            </p:tav>
                                          </p:tavLst>
                                        </p:anim>
                                        <p:anim calcmode="lin" valueType="num">
                                          <p:cBhvr additive="base">
                                            <p:cTn id="56" dur="500" fill="hold"/>
                                            <p:tgtEl>
                                              <p:spTgt spid="19"/>
                                            </p:tgtEl>
                                            <p:attrNameLst>
                                              <p:attrName>ppt_y</p:attrName>
                                            </p:attrNameLst>
                                          </p:cBhvr>
                                          <p:tavLst>
                                            <p:tav tm="0">
                                              <p:val>
                                                <p:strVal val="#ppt_y"/>
                                              </p:val>
                                            </p:tav>
                                            <p:tav tm="100000">
                                              <p:val>
                                                <p:strVal val="#ppt_y"/>
                                              </p:val>
                                            </p:tav>
                                          </p:tavLst>
                                        </p:anim>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10" grpId="0" bldLvl="0" autoUpdateAnimBg="0"/>
          <p:bldP spid="11" grpId="0"/>
          <p:bldP spid="12" grpId="0"/>
          <p:bldP spid="16" grpId="0" bldLvl="0" autoUpdateAnimBg="0"/>
          <p:bldP spid="17" grpId="0"/>
          <p:bldP spid="18" grpId="0"/>
          <p:bldP spid="22" grpId="0" bldLvl="0" autoUpdateAnimBg="0"/>
          <p:bldP spid="23" grpId="0"/>
          <p:bldP spid="24"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a:spLocks/>
          </p:cNvSpPr>
          <p:nvPr/>
        </p:nvSpPr>
        <p:spPr bwMode="auto">
          <a:xfrm>
            <a:off x="3923932" y="1419624"/>
            <a:ext cx="847041" cy="3331405"/>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gradFill flip="none" rotWithShape="1">
            <a:gsLst>
              <a:gs pos="0">
                <a:schemeClr val="bg1"/>
              </a:gs>
              <a:gs pos="100000">
                <a:schemeClr val="bg1">
                  <a:lumMod val="85000"/>
                </a:schemeClr>
              </a:gs>
            </a:gsLst>
            <a:lin ang="0" scaled="1"/>
            <a:tileRect/>
          </a:gradFill>
          <a:ln w="12700">
            <a:gradFill>
              <a:gsLst>
                <a:gs pos="0">
                  <a:schemeClr val="bg1"/>
                </a:gs>
                <a:gs pos="100000">
                  <a:schemeClr val="bg1">
                    <a:lumMod val="85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 name="圆角矩形 11"/>
          <p:cNvSpPr/>
          <p:nvPr/>
        </p:nvSpPr>
        <p:spPr>
          <a:xfrm>
            <a:off x="5076056" y="1491631"/>
            <a:ext cx="3168352" cy="469958"/>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ffectLst>
                <a:outerShdw blurRad="431800" dist="419100" dir="8100000" algn="tr" rotWithShape="0">
                  <a:prstClr val="black">
                    <a:alpha val="40000"/>
                  </a:prstClr>
                </a:outerShdw>
              </a:effectLst>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圆角矩形 12"/>
          <p:cNvSpPr/>
          <p:nvPr/>
        </p:nvSpPr>
        <p:spPr>
          <a:xfrm>
            <a:off x="5076056" y="2050339"/>
            <a:ext cx="3168352" cy="469958"/>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ffectLst>
                <a:outerShdw blurRad="431800" dist="419100" dir="8100000" algn="tr" rotWithShape="0">
                  <a:prstClr val="black">
                    <a:alpha val="40000"/>
                  </a:prstClr>
                </a:outerShdw>
              </a:effectLst>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圆角矩形 13"/>
          <p:cNvSpPr/>
          <p:nvPr/>
        </p:nvSpPr>
        <p:spPr>
          <a:xfrm>
            <a:off x="5076056" y="2609047"/>
            <a:ext cx="3168352" cy="469958"/>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ffectLst>
                <a:outerShdw blurRad="431800" dist="419100" dir="8100000" algn="tr" rotWithShape="0">
                  <a:prstClr val="black">
                    <a:alpha val="40000"/>
                  </a:prstClr>
                </a:outerShdw>
              </a:effectLst>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圆角矩形 14"/>
          <p:cNvSpPr/>
          <p:nvPr/>
        </p:nvSpPr>
        <p:spPr>
          <a:xfrm>
            <a:off x="5076056" y="3167755"/>
            <a:ext cx="3168352" cy="469958"/>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ffectLst>
                <a:outerShdw blurRad="431800" dist="419100" dir="8100000" algn="tr" rotWithShape="0">
                  <a:prstClr val="black">
                    <a:alpha val="40000"/>
                  </a:prstClr>
                </a:outerShdw>
              </a:effectLst>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圆角矩形 15"/>
          <p:cNvSpPr/>
          <p:nvPr/>
        </p:nvSpPr>
        <p:spPr>
          <a:xfrm>
            <a:off x="5076056" y="3726463"/>
            <a:ext cx="3168352" cy="469958"/>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ffectLst>
                <a:outerShdw blurRad="431800" dist="419100" dir="8100000" algn="tr" rotWithShape="0">
                  <a:prstClr val="black">
                    <a:alpha val="40000"/>
                  </a:prstClr>
                </a:outerShdw>
              </a:effectLst>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8" name="圆角矩形 17"/>
          <p:cNvSpPr/>
          <p:nvPr/>
        </p:nvSpPr>
        <p:spPr>
          <a:xfrm>
            <a:off x="5076056" y="4299943"/>
            <a:ext cx="3168352" cy="469958"/>
          </a:xfrm>
          <a:prstGeom prst="roundRect">
            <a:avLst/>
          </a:prstGeom>
          <a:solidFill>
            <a:schemeClr val="bg1"/>
          </a:solidFill>
          <a:ln w="6350">
            <a:solidFill>
              <a:schemeClr val="tx1">
                <a:lumMod val="50000"/>
                <a:lumOff val="50000"/>
              </a:schemeClr>
            </a:solidFill>
          </a:ln>
          <a:effectLst>
            <a:outerShdw blurRad="762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ffectLst>
                <a:outerShdw blurRad="431800" dist="419100" dir="8100000" algn="tr" rotWithShape="0">
                  <a:prstClr val="black">
                    <a:alpha val="40000"/>
                  </a:prstClr>
                </a:outerShdw>
              </a:effectLst>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TextBox 18"/>
          <p:cNvSpPr txBox="1"/>
          <p:nvPr/>
        </p:nvSpPr>
        <p:spPr>
          <a:xfrm>
            <a:off x="5426918" y="1649667"/>
            <a:ext cx="2313434" cy="161583"/>
          </a:xfrm>
          <a:prstGeom prst="rect">
            <a:avLst/>
          </a:prstGeom>
          <a:noFill/>
        </p:spPr>
        <p:txBody>
          <a:bodyPr wrap="square" lIns="0" tIns="0" rIns="0" bIns="0" rtlCol="0">
            <a:spAutoFit/>
          </a:bodyPr>
          <a:lstStyle/>
          <a:p>
            <a:pPr algn="just"/>
            <a:r>
              <a:rPr lang="zh-CN" altLang="en-US" sz="1050" dirty="0" smtClean="0">
                <a:latin typeface="字魂59号-创粗黑" panose="00000500000000000000" pitchFamily="2" charset="-122"/>
                <a:ea typeface="字魂59号-创粗黑" panose="00000500000000000000" pitchFamily="2" charset="-122"/>
                <a:sym typeface="字魂59号-创粗黑" panose="00000500000000000000" pitchFamily="2" charset="-122"/>
              </a:rPr>
              <a:t>单击此处填加文字内</a:t>
            </a:r>
            <a:r>
              <a:rPr lang="zh-CN" altLang="en-US" sz="1050" dirty="0">
                <a:latin typeface="字魂59号-创粗黑" panose="00000500000000000000" pitchFamily="2" charset="-122"/>
                <a:ea typeface="字魂59号-创粗黑" panose="00000500000000000000" pitchFamily="2" charset="-122"/>
                <a:sym typeface="字魂59号-创粗黑" panose="00000500000000000000" pitchFamily="2" charset="-122"/>
              </a:rPr>
              <a:t>容</a:t>
            </a:r>
            <a:endParaRPr lang="en-US" altLang="zh-CN" sz="105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0" name="TextBox 19"/>
          <p:cNvSpPr txBox="1"/>
          <p:nvPr/>
        </p:nvSpPr>
        <p:spPr>
          <a:xfrm>
            <a:off x="5426918" y="2208375"/>
            <a:ext cx="2313434" cy="161583"/>
          </a:xfrm>
          <a:prstGeom prst="rect">
            <a:avLst/>
          </a:prstGeom>
          <a:noFill/>
        </p:spPr>
        <p:txBody>
          <a:bodyPr wrap="square" lIns="0" tIns="0" rIns="0" bIns="0" rtlCol="0">
            <a:spAutoFit/>
          </a:bodyPr>
          <a:lstStyle/>
          <a:p>
            <a:pPr algn="just"/>
            <a:r>
              <a:rPr lang="zh-CN" altLang="en-US" sz="1050" dirty="0">
                <a:latin typeface="字魂59号-创粗黑" panose="00000500000000000000" pitchFamily="2" charset="-122"/>
                <a:ea typeface="字魂59号-创粗黑" panose="00000500000000000000" pitchFamily="2" charset="-122"/>
                <a:sym typeface="字魂59号-创粗黑" panose="00000500000000000000" pitchFamily="2" charset="-122"/>
              </a:rPr>
              <a:t>单击此处填加文字内容</a:t>
            </a:r>
            <a:endParaRPr lang="en-US" altLang="zh-CN" sz="105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TextBox 20"/>
          <p:cNvSpPr txBox="1"/>
          <p:nvPr/>
        </p:nvSpPr>
        <p:spPr>
          <a:xfrm>
            <a:off x="5426918" y="2767083"/>
            <a:ext cx="2313434" cy="161583"/>
          </a:xfrm>
          <a:prstGeom prst="rect">
            <a:avLst/>
          </a:prstGeom>
          <a:noFill/>
        </p:spPr>
        <p:txBody>
          <a:bodyPr wrap="square" lIns="0" tIns="0" rIns="0" bIns="0" rtlCol="0">
            <a:spAutoFit/>
          </a:bodyPr>
          <a:lstStyle/>
          <a:p>
            <a:pPr algn="just"/>
            <a:r>
              <a:rPr lang="zh-CN" altLang="en-US" sz="1050" dirty="0">
                <a:latin typeface="字魂59号-创粗黑" panose="00000500000000000000" pitchFamily="2" charset="-122"/>
                <a:ea typeface="字魂59号-创粗黑" panose="00000500000000000000" pitchFamily="2" charset="-122"/>
                <a:sym typeface="字魂59号-创粗黑" panose="00000500000000000000" pitchFamily="2" charset="-122"/>
              </a:rPr>
              <a:t>单击此处填加文字内容</a:t>
            </a:r>
            <a:endParaRPr lang="en-US" altLang="zh-CN" sz="105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2" name="TextBox 21"/>
          <p:cNvSpPr txBox="1"/>
          <p:nvPr/>
        </p:nvSpPr>
        <p:spPr>
          <a:xfrm>
            <a:off x="5426918" y="3325791"/>
            <a:ext cx="2313434" cy="161583"/>
          </a:xfrm>
          <a:prstGeom prst="rect">
            <a:avLst/>
          </a:prstGeom>
          <a:noFill/>
        </p:spPr>
        <p:txBody>
          <a:bodyPr wrap="square" lIns="0" tIns="0" rIns="0" bIns="0" rtlCol="0">
            <a:spAutoFit/>
          </a:bodyPr>
          <a:lstStyle/>
          <a:p>
            <a:pPr algn="just"/>
            <a:r>
              <a:rPr lang="zh-CN" altLang="en-US" sz="1050" dirty="0">
                <a:latin typeface="字魂59号-创粗黑" panose="00000500000000000000" pitchFamily="2" charset="-122"/>
                <a:ea typeface="字魂59号-创粗黑" panose="00000500000000000000" pitchFamily="2" charset="-122"/>
                <a:sym typeface="字魂59号-创粗黑" panose="00000500000000000000" pitchFamily="2" charset="-122"/>
              </a:rPr>
              <a:t>单击此处填加文字内容</a:t>
            </a:r>
            <a:endParaRPr lang="en-US" altLang="zh-CN" sz="105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3" name="TextBox 22"/>
          <p:cNvSpPr txBox="1"/>
          <p:nvPr/>
        </p:nvSpPr>
        <p:spPr>
          <a:xfrm>
            <a:off x="5426918" y="3884499"/>
            <a:ext cx="2313434" cy="161583"/>
          </a:xfrm>
          <a:prstGeom prst="rect">
            <a:avLst/>
          </a:prstGeom>
          <a:noFill/>
        </p:spPr>
        <p:txBody>
          <a:bodyPr wrap="square" lIns="0" tIns="0" rIns="0" bIns="0" rtlCol="0">
            <a:spAutoFit/>
          </a:bodyPr>
          <a:lstStyle/>
          <a:p>
            <a:pPr algn="just"/>
            <a:r>
              <a:rPr lang="zh-CN" altLang="en-US" sz="1050" dirty="0">
                <a:latin typeface="字魂59号-创粗黑" panose="00000500000000000000" pitchFamily="2" charset="-122"/>
                <a:ea typeface="字魂59号-创粗黑" panose="00000500000000000000" pitchFamily="2" charset="-122"/>
                <a:sym typeface="字魂59号-创粗黑" panose="00000500000000000000" pitchFamily="2" charset="-122"/>
              </a:rPr>
              <a:t>单击此处填加文字内容</a:t>
            </a:r>
            <a:endParaRPr lang="en-US" altLang="zh-CN" sz="105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5" name="TextBox 24"/>
          <p:cNvSpPr txBox="1"/>
          <p:nvPr/>
        </p:nvSpPr>
        <p:spPr>
          <a:xfrm>
            <a:off x="5426918" y="4457979"/>
            <a:ext cx="2313434" cy="161583"/>
          </a:xfrm>
          <a:prstGeom prst="rect">
            <a:avLst/>
          </a:prstGeom>
          <a:noFill/>
        </p:spPr>
        <p:txBody>
          <a:bodyPr wrap="square" lIns="0" tIns="0" rIns="0" bIns="0" rtlCol="0">
            <a:spAutoFit/>
          </a:bodyPr>
          <a:lstStyle/>
          <a:p>
            <a:pPr algn="just"/>
            <a:r>
              <a:rPr lang="en-US" altLang="zh-CN" sz="1050" dirty="0" smtClean="0">
                <a:latin typeface="字魂59号-创粗黑" panose="00000500000000000000" pitchFamily="2" charset="-122"/>
                <a:ea typeface="字魂59号-创粗黑" panose="00000500000000000000" pitchFamily="2" charset="-122"/>
                <a:sym typeface="字魂59号-创粗黑" panose="00000500000000000000" pitchFamily="2" charset="-122"/>
              </a:rPr>
              <a:t>…………</a:t>
            </a:r>
          </a:p>
        </p:txBody>
      </p:sp>
      <p:grpSp>
        <p:nvGrpSpPr>
          <p:cNvPr id="26" name="组合 25"/>
          <p:cNvGrpSpPr/>
          <p:nvPr/>
        </p:nvGrpSpPr>
        <p:grpSpPr>
          <a:xfrm>
            <a:off x="1404526" y="1275606"/>
            <a:ext cx="1901750" cy="1901746"/>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8" name="椭圆 2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3" name="TextBox 2"/>
          <p:cNvSpPr txBox="1"/>
          <p:nvPr/>
        </p:nvSpPr>
        <p:spPr>
          <a:xfrm>
            <a:off x="1344144" y="1669326"/>
            <a:ext cx="1997348" cy="1231106"/>
          </a:xfrm>
          <a:prstGeom prst="rect">
            <a:avLst/>
          </a:prstGeom>
          <a:noFill/>
        </p:spPr>
        <p:txBody>
          <a:bodyPr wrap="square" lIns="0" tIns="0" rIns="0" bIns="0" rtlCol="0">
            <a:spAutoFit/>
          </a:bodyPr>
          <a:lstStyle/>
          <a:p>
            <a:pPr algn="ctr"/>
            <a:r>
              <a:rPr lang="zh-CN" altLang="en-US" sz="40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项目</a:t>
            </a:r>
            <a:endParaRPr lang="en-US" altLang="zh-CN" sz="40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40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分析</a:t>
            </a:r>
            <a:endParaRPr lang="zh-CN" altLang="en-US" sz="40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5" name="TextBox 34"/>
          <p:cNvSpPr txBox="1"/>
          <p:nvPr/>
        </p:nvSpPr>
        <p:spPr>
          <a:xfrm>
            <a:off x="1550552" y="3364418"/>
            <a:ext cx="1584176" cy="215444"/>
          </a:xfrm>
          <a:prstGeom prst="rect">
            <a:avLst/>
          </a:prstGeom>
          <a:noFill/>
        </p:spPr>
        <p:txBody>
          <a:bodyPr wrap="square" lIns="0" tIns="0" rIns="0" bIns="0" rtlCol="0">
            <a:spAutoFit/>
          </a:bodyPr>
          <a:lstStyle/>
          <a:p>
            <a:pPr algn="ctr"/>
            <a:r>
              <a:rPr lang="zh-CN" altLang="en-US" sz="14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存在问题一？</a:t>
            </a:r>
            <a:endParaRPr lang="zh-CN" altLang="en-US" sz="14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6" name="TextBox 35"/>
          <p:cNvSpPr txBox="1"/>
          <p:nvPr/>
        </p:nvSpPr>
        <p:spPr>
          <a:xfrm>
            <a:off x="1550552" y="3635033"/>
            <a:ext cx="1584176" cy="215444"/>
          </a:xfrm>
          <a:prstGeom prst="rect">
            <a:avLst/>
          </a:prstGeom>
          <a:noFill/>
        </p:spPr>
        <p:txBody>
          <a:bodyPr wrap="square" lIns="0" tIns="0" rIns="0" bIns="0" rtlCol="0">
            <a:spAutoFit/>
          </a:bodyPr>
          <a:lstStyle/>
          <a:p>
            <a:pPr algn="ctr"/>
            <a:r>
              <a:rPr lang="zh-CN" altLang="en-US" sz="14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存在</a:t>
            </a:r>
            <a:r>
              <a:rPr lang="zh-CN" altLang="en-US" sz="14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问题二？</a:t>
            </a:r>
            <a:endParaRPr lang="zh-CN" altLang="en-US" sz="14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7" name="TextBox 36"/>
          <p:cNvSpPr txBox="1"/>
          <p:nvPr/>
        </p:nvSpPr>
        <p:spPr>
          <a:xfrm>
            <a:off x="1550552" y="3923065"/>
            <a:ext cx="1584176" cy="215444"/>
          </a:xfrm>
          <a:prstGeom prst="rect">
            <a:avLst/>
          </a:prstGeom>
          <a:noFill/>
        </p:spPr>
        <p:txBody>
          <a:bodyPr wrap="square" lIns="0" tIns="0" rIns="0" bIns="0" rtlCol="0">
            <a:spAutoFit/>
          </a:bodyPr>
          <a:lstStyle/>
          <a:p>
            <a:pPr algn="ctr"/>
            <a:r>
              <a:rPr lang="zh-CN" altLang="en-US" sz="14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存在</a:t>
            </a:r>
            <a:r>
              <a:rPr lang="zh-CN" altLang="en-US" sz="14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问题三？</a:t>
            </a:r>
            <a:endParaRPr lang="zh-CN" altLang="en-US" sz="14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38" name="直接连接符 37"/>
          <p:cNvCxnSpPr/>
          <p:nvPr/>
        </p:nvCxnSpPr>
        <p:spPr>
          <a:xfrm>
            <a:off x="938484" y="4227934"/>
            <a:ext cx="2808312"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38484" y="4334638"/>
            <a:ext cx="2808312" cy="384721"/>
          </a:xfrm>
          <a:prstGeom prst="rect">
            <a:avLst/>
          </a:prstGeom>
          <a:noFill/>
        </p:spPr>
        <p:txBody>
          <a:bodyPr wrap="square" lIns="0" tIns="0" rIns="0" bIns="0" rtlCol="0">
            <a:spAutoFit/>
          </a:bodyPr>
          <a:lstStyle/>
          <a:p>
            <a:pPr algn="just">
              <a:lnSpc>
                <a:spcPts val="1500"/>
              </a:lnSpc>
            </a:pPr>
            <a:r>
              <a:rPr lang="zh-CN" altLang="en-US" sz="1000" dirty="0" smtClean="0">
                <a:latin typeface="字魂59号-创粗黑" panose="00000500000000000000" pitchFamily="2" charset="-122"/>
                <a:ea typeface="字魂59号-创粗黑" panose="00000500000000000000" pitchFamily="2" charset="-122"/>
                <a:sym typeface="字魂59号-创粗黑" panose="00000500000000000000" pitchFamily="2" charset="-122"/>
              </a:rPr>
              <a:t>点击输入简要文字内容，文字内容需概括精炼，不用多余的文字修饰，言简意赅的说明分项内容</a:t>
            </a:r>
            <a:r>
              <a:rPr lang="en-US" altLang="zh-CN" sz="1000" dirty="0" smtClean="0">
                <a:latin typeface="字魂59号-创粗黑" panose="00000500000000000000" pitchFamily="2" charset="-122"/>
                <a:ea typeface="字魂59号-创粗黑" panose="00000500000000000000" pitchFamily="2" charset="-122"/>
                <a:sym typeface="字魂59号-创粗黑" panose="00000500000000000000" pitchFamily="2" charset="-122"/>
              </a:rPr>
              <a:t>……</a:t>
            </a:r>
          </a:p>
        </p:txBody>
      </p:sp>
      <p:grpSp>
        <p:nvGrpSpPr>
          <p:cNvPr id="29" name="组合 28"/>
          <p:cNvGrpSpPr/>
          <p:nvPr/>
        </p:nvGrpSpPr>
        <p:grpSpPr>
          <a:xfrm>
            <a:off x="3010956" y="392346"/>
            <a:ext cx="3122088" cy="595228"/>
            <a:chOff x="2987824" y="392346"/>
            <a:chExt cx="3122088" cy="595228"/>
          </a:xfrm>
        </p:grpSpPr>
        <p:sp>
          <p:nvSpPr>
            <p:cNvPr id="34" name="文本框 33"/>
            <p:cNvSpPr txBox="1"/>
            <p:nvPr/>
          </p:nvSpPr>
          <p:spPr>
            <a:xfrm>
              <a:off x="3379317" y="392346"/>
              <a:ext cx="2339102" cy="523220"/>
            </a:xfrm>
            <a:prstGeom prst="rect">
              <a:avLst/>
            </a:prstGeom>
            <a:noFill/>
          </p:spPr>
          <p:txBody>
            <a:bodyPr wrap="none" rtlCol="0">
              <a:spAutoFit/>
              <a:scene3d>
                <a:camera prst="orthographicFront"/>
                <a:lightRig rig="threePt" dir="t"/>
              </a:scene3d>
              <a:sp3d contourW="12700"/>
            </a:bodyPr>
            <a:lstStyle/>
            <a:p>
              <a:pPr marL="0" lvl="1" algn="ctr"/>
              <a:r>
                <a:rPr lang="zh-CN" altLang="en-US"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以前工作业绩</a:t>
              </a:r>
              <a:endPar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0" name="文本框 39"/>
            <p:cNvSpPr txBox="1"/>
            <p:nvPr/>
          </p:nvSpPr>
          <p:spPr>
            <a:xfrm>
              <a:off x="2987824" y="756742"/>
              <a:ext cx="3122088" cy="230832"/>
            </a:xfrm>
            <a:prstGeom prst="rect">
              <a:avLst/>
            </a:prstGeom>
            <a:noFill/>
          </p:spPr>
          <p:txBody>
            <a:bodyPr wrap="square" rtlCol="0">
              <a:spAutoFit/>
              <a:scene3d>
                <a:camera prst="orthographicFront"/>
                <a:lightRig rig="threePt" dir="t"/>
              </a:scene3d>
              <a:sp3d contourW="12700"/>
            </a:bodyPr>
            <a:lstStyle/>
            <a:p>
              <a:pPr algn="ctr" defTabSz="685165"/>
              <a:r>
                <a:rPr lang="en-US" altLang="zh-CN" sz="900" dirty="0">
                  <a:solidFill>
                    <a:prstClr val="white">
                      <a:lumMod val="6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The user can demonstrate on a projector or computer</a:t>
              </a:r>
            </a:p>
          </p:txBody>
        </p:sp>
      </p:grpSp>
    </p:spTree>
    <p:extLst>
      <p:ext uri="{BB962C8B-B14F-4D97-AF65-F5344CB8AC3E}">
        <p14:creationId xmlns:p14="http://schemas.microsoft.com/office/powerpoint/2010/main" val="3232988650"/>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anim calcmode="lin" valueType="num">
                                      <p:cBhvr>
                                        <p:cTn id="10" dur="500" fill="hold"/>
                                        <p:tgtEl>
                                          <p:spTgt spid="26"/>
                                        </p:tgtEl>
                                        <p:attrNameLst>
                                          <p:attrName>ppt_x</p:attrName>
                                        </p:attrNameLst>
                                      </p:cBhvr>
                                      <p:tavLst>
                                        <p:tav tm="0">
                                          <p:val>
                                            <p:fltVal val="0.5"/>
                                          </p:val>
                                        </p:tav>
                                        <p:tav tm="100000">
                                          <p:val>
                                            <p:strVal val="#ppt_x"/>
                                          </p:val>
                                        </p:tav>
                                      </p:tavLst>
                                    </p:anim>
                                    <p:anim calcmode="lin" valueType="num">
                                      <p:cBhvr>
                                        <p:cTn id="11" dur="500" fill="hold"/>
                                        <p:tgtEl>
                                          <p:spTgt spid="26"/>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anim calcmode="lin" valueType="num">
                                      <p:cBhvr>
                                        <p:cTn id="16" dur="500" fill="hold"/>
                                        <p:tgtEl>
                                          <p:spTgt spid="3"/>
                                        </p:tgtEl>
                                        <p:attrNameLst>
                                          <p:attrName>ppt_x</p:attrName>
                                        </p:attrNameLst>
                                      </p:cBhvr>
                                      <p:tavLst>
                                        <p:tav tm="0">
                                          <p:val>
                                            <p:strVal val="#ppt_x"/>
                                          </p:val>
                                        </p:tav>
                                        <p:tav tm="100000">
                                          <p:val>
                                            <p:strVal val="#ppt_x"/>
                                          </p:val>
                                        </p:tav>
                                      </p:tavLst>
                                    </p:anim>
                                    <p:anim calcmode="lin" valueType="num">
                                      <p:cBhvr>
                                        <p:cTn id="17" dur="500" fill="hold"/>
                                        <p:tgtEl>
                                          <p:spTgt spid="3"/>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anim calcmode="lin" valueType="num">
                                      <p:cBhvr>
                                        <p:cTn id="22" dur="500" fill="hold"/>
                                        <p:tgtEl>
                                          <p:spTgt spid="35"/>
                                        </p:tgtEl>
                                        <p:attrNameLst>
                                          <p:attrName>ppt_x</p:attrName>
                                        </p:attrNameLst>
                                      </p:cBhvr>
                                      <p:tavLst>
                                        <p:tav tm="0">
                                          <p:val>
                                            <p:strVal val="#ppt_x"/>
                                          </p:val>
                                        </p:tav>
                                        <p:tav tm="100000">
                                          <p:val>
                                            <p:strVal val="#ppt_x"/>
                                          </p:val>
                                        </p:tav>
                                      </p:tavLst>
                                    </p:anim>
                                    <p:anim calcmode="lin" valueType="num">
                                      <p:cBhvr>
                                        <p:cTn id="23" dur="500" fill="hold"/>
                                        <p:tgtEl>
                                          <p:spTgt spid="35"/>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20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anim calcmode="lin" valueType="num">
                                      <p:cBhvr>
                                        <p:cTn id="27" dur="500" fill="hold"/>
                                        <p:tgtEl>
                                          <p:spTgt spid="36"/>
                                        </p:tgtEl>
                                        <p:attrNameLst>
                                          <p:attrName>ppt_x</p:attrName>
                                        </p:attrNameLst>
                                      </p:cBhvr>
                                      <p:tavLst>
                                        <p:tav tm="0">
                                          <p:val>
                                            <p:strVal val="#ppt_x"/>
                                          </p:val>
                                        </p:tav>
                                        <p:tav tm="100000">
                                          <p:val>
                                            <p:strVal val="#ppt_x"/>
                                          </p:val>
                                        </p:tav>
                                      </p:tavLst>
                                    </p:anim>
                                    <p:anim calcmode="lin" valueType="num">
                                      <p:cBhvr>
                                        <p:cTn id="28" dur="500" fill="hold"/>
                                        <p:tgtEl>
                                          <p:spTgt spid="3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40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anim calcmode="lin" valueType="num">
                                      <p:cBhvr>
                                        <p:cTn id="32" dur="500" fill="hold"/>
                                        <p:tgtEl>
                                          <p:spTgt spid="37"/>
                                        </p:tgtEl>
                                        <p:attrNameLst>
                                          <p:attrName>ppt_x</p:attrName>
                                        </p:attrNameLst>
                                      </p:cBhvr>
                                      <p:tavLst>
                                        <p:tav tm="0">
                                          <p:val>
                                            <p:strVal val="#ppt_x"/>
                                          </p:val>
                                        </p:tav>
                                        <p:tav tm="100000">
                                          <p:val>
                                            <p:strVal val="#ppt_x"/>
                                          </p:val>
                                        </p:tav>
                                      </p:tavLst>
                                    </p:anim>
                                    <p:anim calcmode="lin" valueType="num">
                                      <p:cBhvr>
                                        <p:cTn id="33" dur="500" fill="hold"/>
                                        <p:tgtEl>
                                          <p:spTgt spid="37"/>
                                        </p:tgtEl>
                                        <p:attrNameLst>
                                          <p:attrName>ppt_y</p:attrName>
                                        </p:attrNameLst>
                                      </p:cBhvr>
                                      <p:tavLst>
                                        <p:tav tm="0">
                                          <p:val>
                                            <p:strVal val="#ppt_y+.1"/>
                                          </p:val>
                                        </p:tav>
                                        <p:tav tm="100000">
                                          <p:val>
                                            <p:strVal val="#ppt_y"/>
                                          </p:val>
                                        </p:tav>
                                      </p:tavLst>
                                    </p:anim>
                                  </p:childTnLst>
                                </p:cTn>
                              </p:par>
                              <p:par>
                                <p:cTn id="34" presetID="16" presetClass="entr" presetSubtype="37" fill="hold"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barn(outVertical)">
                                      <p:cBhvr>
                                        <p:cTn id="36" dur="500"/>
                                        <p:tgtEl>
                                          <p:spTgt spid="38"/>
                                        </p:tgtEl>
                                      </p:cBhvr>
                                    </p:animEffect>
                                  </p:childTnLst>
                                </p:cTn>
                              </p:par>
                            </p:childTnLst>
                          </p:cTn>
                        </p:par>
                        <p:par>
                          <p:cTn id="37" fill="hold">
                            <p:stCondLst>
                              <p:cond delay="1900"/>
                            </p:stCondLst>
                            <p:childTnLst>
                              <p:par>
                                <p:cTn id="38" presetID="22" presetClass="entr" presetSubtype="8" fill="hold" grpId="0" nodeType="after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left)">
                                      <p:cBhvr>
                                        <p:cTn id="40" dur="300"/>
                                        <p:tgtEl>
                                          <p:spTgt spid="39"/>
                                        </p:tgtEl>
                                      </p:cBhvr>
                                    </p:animEffect>
                                  </p:childTnLst>
                                </p:cTn>
                              </p:par>
                            </p:childTnLst>
                          </p:cTn>
                        </p:par>
                        <p:par>
                          <p:cTn id="41" fill="hold">
                            <p:stCondLst>
                              <p:cond delay="220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par>
                          <p:cTn id="45" fill="hold">
                            <p:stCondLst>
                              <p:cond delay="2700"/>
                            </p:stCondLst>
                            <p:childTnLst>
                              <p:par>
                                <p:cTn id="46" presetID="22" presetClass="entr" presetSubtype="8"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300"/>
                                        <p:tgtEl>
                                          <p:spTgt spid="19"/>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300"/>
                                        <p:tgtEl>
                                          <p:spTgt spid="12"/>
                                        </p:tgtEl>
                                      </p:cBhvr>
                                    </p:animEffect>
                                  </p:childTnLst>
                                </p:cTn>
                              </p:par>
                            </p:childTnLst>
                          </p:cTn>
                        </p:par>
                        <p:par>
                          <p:cTn id="52" fill="hold">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300"/>
                                        <p:tgtEl>
                                          <p:spTgt spid="2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300"/>
                                        <p:tgtEl>
                                          <p:spTgt spid="13"/>
                                        </p:tgtEl>
                                      </p:cBhvr>
                                    </p:animEffect>
                                  </p:childTnLst>
                                </p:cTn>
                              </p:par>
                            </p:childTnLst>
                          </p:cTn>
                        </p:par>
                        <p:par>
                          <p:cTn id="59" fill="hold">
                            <p:stCondLst>
                              <p:cond delay="3300"/>
                            </p:stCondLst>
                            <p:childTnLst>
                              <p:par>
                                <p:cTn id="60" presetID="22" presetClass="entr" presetSubtype="8" fill="hold" grpId="0" nodeType="after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left)">
                                      <p:cBhvr>
                                        <p:cTn id="62" dur="300"/>
                                        <p:tgtEl>
                                          <p:spTgt spid="21"/>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left)">
                                      <p:cBhvr>
                                        <p:cTn id="65" dur="300"/>
                                        <p:tgtEl>
                                          <p:spTgt spid="14"/>
                                        </p:tgtEl>
                                      </p:cBhvr>
                                    </p:animEffect>
                                  </p:childTnLst>
                                </p:cTn>
                              </p:par>
                            </p:childTnLst>
                          </p:cTn>
                        </p:par>
                        <p:par>
                          <p:cTn id="66" fill="hold">
                            <p:stCondLst>
                              <p:cond delay="3600"/>
                            </p:stCondLst>
                            <p:childTnLst>
                              <p:par>
                                <p:cTn id="67" presetID="22" presetClass="entr" presetSubtype="8"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left)">
                                      <p:cBhvr>
                                        <p:cTn id="69" dur="300"/>
                                        <p:tgtEl>
                                          <p:spTgt spid="22"/>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left)">
                                      <p:cBhvr>
                                        <p:cTn id="72" dur="300"/>
                                        <p:tgtEl>
                                          <p:spTgt spid="15"/>
                                        </p:tgtEl>
                                      </p:cBhvr>
                                    </p:animEffect>
                                  </p:childTnLst>
                                </p:cTn>
                              </p:par>
                            </p:childTnLst>
                          </p:cTn>
                        </p:par>
                        <p:par>
                          <p:cTn id="73" fill="hold">
                            <p:stCondLst>
                              <p:cond delay="3900"/>
                            </p:stCondLst>
                            <p:childTnLst>
                              <p:par>
                                <p:cTn id="74" presetID="22" presetClass="entr" presetSubtype="8" fill="hold" grpId="0" nodeType="after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left)">
                                      <p:cBhvr>
                                        <p:cTn id="76" dur="300"/>
                                        <p:tgtEl>
                                          <p:spTgt spid="23"/>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left)">
                                      <p:cBhvr>
                                        <p:cTn id="79" dur="300"/>
                                        <p:tgtEl>
                                          <p:spTgt spid="16"/>
                                        </p:tgtEl>
                                      </p:cBhvr>
                                    </p:animEffect>
                                  </p:childTnLst>
                                </p:cTn>
                              </p:par>
                            </p:childTnLst>
                          </p:cTn>
                        </p:par>
                        <p:par>
                          <p:cTn id="80" fill="hold">
                            <p:stCondLst>
                              <p:cond delay="4200"/>
                            </p:stCondLst>
                            <p:childTnLst>
                              <p:par>
                                <p:cTn id="81" presetID="22" presetClass="entr" presetSubtype="8" fill="hold" grpId="0" nodeType="after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wipe(left)">
                                      <p:cBhvr>
                                        <p:cTn id="83" dur="300"/>
                                        <p:tgtEl>
                                          <p:spTgt spid="25"/>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wipe(left)">
                                      <p:cBhvr>
                                        <p:cTn id="86" dur="3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8" grpId="0" animBg="1"/>
      <p:bldP spid="19" grpId="0"/>
      <p:bldP spid="20" grpId="0"/>
      <p:bldP spid="21" grpId="0"/>
      <p:bldP spid="22" grpId="0"/>
      <p:bldP spid="23" grpId="0"/>
      <p:bldP spid="25" grpId="0"/>
      <p:bldP spid="3" grpId="0"/>
      <p:bldP spid="35" grpId="0"/>
      <p:bldP spid="36" grpId="0"/>
      <p:bldP spid="37" grpId="0"/>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hart 14"/>
          <p:cNvGraphicFramePr/>
          <p:nvPr>
            <p:extLst>
              <p:ext uri="{D42A27DB-BD31-4B8C-83A1-F6EECF244321}">
                <p14:modId xmlns:p14="http://schemas.microsoft.com/office/powerpoint/2010/main" val="1473442344"/>
              </p:ext>
            </p:extLst>
          </p:nvPr>
        </p:nvGraphicFramePr>
        <p:xfrm>
          <a:off x="242325" y="1275606"/>
          <a:ext cx="4425067" cy="3304980"/>
        </p:xfrm>
        <a:graphic>
          <a:graphicData uri="http://schemas.openxmlformats.org/drawingml/2006/chart">
            <c:chart xmlns:c="http://schemas.openxmlformats.org/drawingml/2006/chart" xmlns:r="http://schemas.openxmlformats.org/officeDocument/2006/relationships" r:id="rId3"/>
          </a:graphicData>
        </a:graphic>
      </p:graphicFrame>
      <p:sp>
        <p:nvSpPr>
          <p:cNvPr id="23" name="Rectangle 15"/>
          <p:cNvSpPr/>
          <p:nvPr/>
        </p:nvSpPr>
        <p:spPr>
          <a:xfrm>
            <a:off x="694244" y="4468013"/>
            <a:ext cx="877467" cy="246221"/>
          </a:xfrm>
          <a:prstGeom prst="rect">
            <a:avLst/>
          </a:prstGeom>
        </p:spPr>
        <p:txBody>
          <a:bodyPr wrap="square">
            <a:spAutoFit/>
          </a:bodyPr>
          <a:lstStyle/>
          <a:p>
            <a:pPr algn="ctr"/>
            <a:r>
              <a:rPr lang="zh-CN" altLang="en-US" sz="1000" dirty="0" smtClean="0">
                <a:solidFill>
                  <a:schemeClr val="tx1">
                    <a:lumMod val="50000"/>
                    <a:lumOff val="50000"/>
                  </a:schemeClr>
                </a:solidFill>
                <a:latin typeface="字魂59号-创粗黑" panose="00000500000000000000" pitchFamily="2" charset="-122"/>
                <a:ea typeface="字魂59号-创粗黑" panose="00000500000000000000" pitchFamily="2" charset="-122"/>
                <a:cs typeface="Clear Sans Thin" panose="020B0203030202020304" pitchFamily="34" charset="0"/>
                <a:sym typeface="字魂59号-创粗黑" panose="00000500000000000000" pitchFamily="2" charset="-122"/>
              </a:rPr>
              <a:t>添加标题</a:t>
            </a:r>
            <a:r>
              <a:rPr lang="en-US" sz="1000" dirty="0" smtClean="0">
                <a:solidFill>
                  <a:schemeClr val="tx1">
                    <a:lumMod val="50000"/>
                    <a:lumOff val="50000"/>
                  </a:schemeClr>
                </a:solidFill>
                <a:latin typeface="字魂59号-创粗黑" panose="00000500000000000000" pitchFamily="2" charset="-122"/>
                <a:ea typeface="字魂59号-创粗黑" panose="00000500000000000000" pitchFamily="2" charset="-122"/>
                <a:cs typeface="Clear Sans Thin" panose="020B0203030202020304" pitchFamily="34" charset="0"/>
                <a:sym typeface="字魂59号-创粗黑" panose="00000500000000000000" pitchFamily="2" charset="-122"/>
              </a:rPr>
              <a:t> 1</a:t>
            </a:r>
            <a:endParaRPr lang="en-US" sz="1000" dirty="0">
              <a:solidFill>
                <a:schemeClr val="tx1">
                  <a:lumMod val="50000"/>
                  <a:lumOff val="50000"/>
                </a:schemeClr>
              </a:solidFill>
              <a:latin typeface="字魂59号-创粗黑" panose="00000500000000000000" pitchFamily="2" charset="-122"/>
              <a:ea typeface="字魂59号-创粗黑" panose="00000500000000000000" pitchFamily="2" charset="-122"/>
              <a:cs typeface="Clear Sans Thin" panose="020B0203030202020304" pitchFamily="34" charset="0"/>
              <a:sym typeface="字魂59号-创粗黑" panose="00000500000000000000" pitchFamily="2" charset="-122"/>
            </a:endParaRPr>
          </a:p>
        </p:txBody>
      </p:sp>
      <p:sp>
        <p:nvSpPr>
          <p:cNvPr id="24" name="Rectangle 16"/>
          <p:cNvSpPr/>
          <p:nvPr/>
        </p:nvSpPr>
        <p:spPr>
          <a:xfrm>
            <a:off x="1917737" y="4468013"/>
            <a:ext cx="877467" cy="246221"/>
          </a:xfrm>
          <a:prstGeom prst="rect">
            <a:avLst/>
          </a:prstGeom>
        </p:spPr>
        <p:txBody>
          <a:bodyPr wrap="square">
            <a:spAutoFit/>
          </a:bodyPr>
          <a:lstStyle/>
          <a:p>
            <a:pPr algn="ctr"/>
            <a:r>
              <a:rPr lang="zh-CN" altLang="en-US" sz="1000" dirty="0" smtClean="0">
                <a:solidFill>
                  <a:schemeClr val="tx1">
                    <a:lumMod val="50000"/>
                    <a:lumOff val="50000"/>
                  </a:schemeClr>
                </a:solidFill>
                <a:latin typeface="字魂59号-创粗黑" panose="00000500000000000000" pitchFamily="2" charset="-122"/>
                <a:ea typeface="字魂59号-创粗黑" panose="00000500000000000000" pitchFamily="2" charset="-122"/>
                <a:cs typeface="Clear Sans Thin" panose="020B0203030202020304" pitchFamily="34" charset="0"/>
                <a:sym typeface="字魂59号-创粗黑" panose="00000500000000000000" pitchFamily="2" charset="-122"/>
              </a:rPr>
              <a:t>添加标题</a:t>
            </a:r>
            <a:r>
              <a:rPr lang="en-US" sz="1000" dirty="0" smtClean="0">
                <a:solidFill>
                  <a:schemeClr val="tx1">
                    <a:lumMod val="50000"/>
                    <a:lumOff val="50000"/>
                  </a:schemeClr>
                </a:solidFill>
                <a:latin typeface="字魂59号-创粗黑" panose="00000500000000000000" pitchFamily="2" charset="-122"/>
                <a:ea typeface="字魂59号-创粗黑" panose="00000500000000000000" pitchFamily="2" charset="-122"/>
                <a:cs typeface="Clear Sans Thin" panose="020B0203030202020304" pitchFamily="34" charset="0"/>
                <a:sym typeface="字魂59号-创粗黑" panose="00000500000000000000" pitchFamily="2" charset="-122"/>
              </a:rPr>
              <a:t> 2</a:t>
            </a:r>
            <a:endParaRPr lang="en-US" sz="1000" dirty="0">
              <a:solidFill>
                <a:schemeClr val="tx1">
                  <a:lumMod val="50000"/>
                  <a:lumOff val="50000"/>
                </a:schemeClr>
              </a:solidFill>
              <a:latin typeface="字魂59号-创粗黑" panose="00000500000000000000" pitchFamily="2" charset="-122"/>
              <a:ea typeface="字魂59号-创粗黑" panose="00000500000000000000" pitchFamily="2" charset="-122"/>
              <a:cs typeface="Clear Sans Thin" panose="020B0203030202020304" pitchFamily="34" charset="0"/>
              <a:sym typeface="字魂59号-创粗黑" panose="00000500000000000000" pitchFamily="2" charset="-122"/>
            </a:endParaRPr>
          </a:p>
        </p:txBody>
      </p:sp>
      <p:sp>
        <p:nvSpPr>
          <p:cNvPr id="25" name="Rectangle 17"/>
          <p:cNvSpPr/>
          <p:nvPr/>
        </p:nvSpPr>
        <p:spPr>
          <a:xfrm>
            <a:off x="3141230" y="4468013"/>
            <a:ext cx="877467" cy="246221"/>
          </a:xfrm>
          <a:prstGeom prst="rect">
            <a:avLst/>
          </a:prstGeom>
        </p:spPr>
        <p:txBody>
          <a:bodyPr wrap="square">
            <a:spAutoFit/>
          </a:bodyPr>
          <a:lstStyle/>
          <a:p>
            <a:pPr algn="ctr"/>
            <a:r>
              <a:rPr lang="zh-CN" altLang="en-US" sz="1000" dirty="0" smtClean="0">
                <a:solidFill>
                  <a:schemeClr val="tx1">
                    <a:lumMod val="50000"/>
                    <a:lumOff val="50000"/>
                  </a:schemeClr>
                </a:solidFill>
                <a:latin typeface="字魂59号-创粗黑" panose="00000500000000000000" pitchFamily="2" charset="-122"/>
                <a:ea typeface="字魂59号-创粗黑" panose="00000500000000000000" pitchFamily="2" charset="-122"/>
                <a:cs typeface="Clear Sans Thin" panose="020B0203030202020304" pitchFamily="34" charset="0"/>
                <a:sym typeface="字魂59号-创粗黑" panose="00000500000000000000" pitchFamily="2" charset="-122"/>
              </a:rPr>
              <a:t>添加标题</a:t>
            </a:r>
            <a:r>
              <a:rPr lang="en-US" sz="1000" dirty="0" smtClean="0">
                <a:solidFill>
                  <a:schemeClr val="tx1">
                    <a:lumMod val="50000"/>
                    <a:lumOff val="50000"/>
                  </a:schemeClr>
                </a:solidFill>
                <a:latin typeface="字魂59号-创粗黑" panose="00000500000000000000" pitchFamily="2" charset="-122"/>
                <a:ea typeface="字魂59号-创粗黑" panose="00000500000000000000" pitchFamily="2" charset="-122"/>
                <a:cs typeface="Clear Sans Thin" panose="020B0203030202020304" pitchFamily="34" charset="0"/>
                <a:sym typeface="字魂59号-创粗黑" panose="00000500000000000000" pitchFamily="2" charset="-122"/>
              </a:rPr>
              <a:t> 3</a:t>
            </a:r>
            <a:endParaRPr lang="en-US" sz="1000" dirty="0">
              <a:solidFill>
                <a:schemeClr val="tx1">
                  <a:lumMod val="50000"/>
                  <a:lumOff val="50000"/>
                </a:schemeClr>
              </a:solidFill>
              <a:latin typeface="字魂59号-创粗黑" panose="00000500000000000000" pitchFamily="2" charset="-122"/>
              <a:ea typeface="字魂59号-创粗黑" panose="00000500000000000000" pitchFamily="2" charset="-122"/>
              <a:cs typeface="Clear Sans Thin" panose="020B0203030202020304" pitchFamily="34" charset="0"/>
              <a:sym typeface="字魂59号-创粗黑" panose="00000500000000000000" pitchFamily="2" charset="-122"/>
            </a:endParaRPr>
          </a:p>
        </p:txBody>
      </p:sp>
      <p:sp>
        <p:nvSpPr>
          <p:cNvPr id="26" name="TextBox 25"/>
          <p:cNvSpPr txBox="1"/>
          <p:nvPr/>
        </p:nvSpPr>
        <p:spPr>
          <a:xfrm>
            <a:off x="5678723" y="1686474"/>
            <a:ext cx="2779807" cy="677108"/>
          </a:xfrm>
          <a:prstGeom prst="rect">
            <a:avLst/>
          </a:prstGeom>
          <a:noFill/>
        </p:spPr>
        <p:txBody>
          <a:bodyPr wrap="square" rtlCol="0">
            <a:spAutoFit/>
          </a:bodyPr>
          <a:lstStyle/>
          <a:p>
            <a:r>
              <a:rPr lang="zh-CN" altLang="en-US" sz="1400" b="1" dirty="0" smtClean="0">
                <a:solidFill>
                  <a:schemeClr val="accent3"/>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填加标题</a:t>
            </a:r>
            <a:endParaRPr lang="en-US" altLang="zh-CN" sz="1400" b="1" dirty="0" smtClean="0">
              <a:solidFill>
                <a:schemeClr val="accent3"/>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r>
              <a:rPr lang="zh-CN" altLang="en-US" sz="1200" dirty="0" smtClean="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a:t>
            </a:r>
            <a:endParaRPr lang="en-US" altLang="zh-CN" sz="1200" dirty="0" smtClean="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r>
              <a:rPr lang="zh-CN" altLang="en-US" sz="1200" dirty="0" smtClean="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a:t>
            </a:r>
            <a:r>
              <a:rPr lang="zh-CN" altLang="en-US" sz="12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文本单击此处添加</a:t>
            </a:r>
            <a:r>
              <a:rPr lang="zh-CN" altLang="en-US" sz="1200" dirty="0" smtClean="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a:t>
            </a:r>
            <a:endParaRPr lang="en-US" altLang="zh-CN" sz="12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7" name="TextBox 26"/>
          <p:cNvSpPr txBox="1"/>
          <p:nvPr/>
        </p:nvSpPr>
        <p:spPr>
          <a:xfrm>
            <a:off x="5680625" y="2780259"/>
            <a:ext cx="2779807" cy="677108"/>
          </a:xfrm>
          <a:prstGeom prst="rect">
            <a:avLst/>
          </a:prstGeom>
          <a:noFill/>
        </p:spPr>
        <p:txBody>
          <a:bodyPr wrap="square" rtlCol="0">
            <a:spAutoFit/>
          </a:bodyPr>
          <a:lstStyle/>
          <a:p>
            <a:r>
              <a:rPr lang="zh-CN" altLang="en-US" sz="1400" b="1" dirty="0" smtClean="0">
                <a:solidFill>
                  <a:schemeClr val="accent1"/>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填加标题</a:t>
            </a:r>
            <a:endParaRPr lang="en-US" altLang="zh-CN" sz="1400" b="1" dirty="0" smtClean="0">
              <a:solidFill>
                <a:schemeClr val="accent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r>
              <a:rPr lang="zh-CN" altLang="en-US" sz="1200" dirty="0" smtClean="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a:t>
            </a:r>
            <a:endParaRPr lang="en-US" altLang="zh-CN" sz="12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r>
              <a:rPr lang="zh-CN" altLang="en-US" sz="1200" dirty="0" smtClean="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a:t>
            </a:r>
            <a:r>
              <a:rPr lang="zh-CN" altLang="en-US" sz="12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文本单击此处添加</a:t>
            </a:r>
            <a:r>
              <a:rPr lang="zh-CN" altLang="en-US" sz="1200" dirty="0" smtClean="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a:t>
            </a:r>
            <a:endParaRPr lang="en-US" altLang="zh-CN" sz="12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8" name="TextBox 27"/>
          <p:cNvSpPr txBox="1"/>
          <p:nvPr/>
        </p:nvSpPr>
        <p:spPr>
          <a:xfrm>
            <a:off x="5680625" y="3838858"/>
            <a:ext cx="2779807" cy="677108"/>
          </a:xfrm>
          <a:prstGeom prst="rect">
            <a:avLst/>
          </a:prstGeom>
          <a:noFill/>
        </p:spPr>
        <p:txBody>
          <a:bodyPr wrap="square" rtlCol="0">
            <a:spAutoFit/>
          </a:bodyPr>
          <a:lstStyle/>
          <a:p>
            <a:r>
              <a:rPr lang="zh-CN" altLang="en-US" sz="1400" b="1" dirty="0" smtClean="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填加标题</a:t>
            </a:r>
            <a:endParaRPr lang="en-US" altLang="zh-CN" sz="1400" b="1" dirty="0" smtClean="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r>
              <a:rPr lang="zh-CN" altLang="en-US" sz="1200" dirty="0" smtClean="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a:t>
            </a:r>
            <a:endParaRPr lang="en-US" altLang="zh-CN" sz="12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r>
              <a:rPr lang="zh-CN" altLang="en-US" sz="1200" dirty="0" smtClean="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a:t>
            </a:r>
            <a:r>
              <a:rPr lang="zh-CN" altLang="en-US" sz="12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文本单击此处添加</a:t>
            </a:r>
            <a:r>
              <a:rPr lang="zh-CN" altLang="en-US" sz="1200" dirty="0" smtClean="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a:t>
            </a:r>
            <a:endParaRPr lang="en-US" altLang="zh-CN" sz="1200"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29" name="直接连接符 28"/>
          <p:cNvCxnSpPr/>
          <p:nvPr/>
        </p:nvCxnSpPr>
        <p:spPr>
          <a:xfrm>
            <a:off x="4997236" y="2539309"/>
            <a:ext cx="3319180" cy="0"/>
          </a:xfrm>
          <a:prstGeom prst="line">
            <a:avLst/>
          </a:prstGeom>
          <a:noFill/>
          <a:ln w="9525" cap="flat" cmpd="sng" algn="ctr">
            <a:solidFill>
              <a:schemeClr val="tx1">
                <a:lumMod val="50000"/>
                <a:lumOff val="50000"/>
              </a:schemeClr>
            </a:solidFill>
            <a:prstDash val="dash"/>
          </a:ln>
          <a:effectLst/>
        </p:spPr>
      </p:cxnSp>
      <p:cxnSp>
        <p:nvCxnSpPr>
          <p:cNvPr id="30" name="直接连接符 29"/>
          <p:cNvCxnSpPr/>
          <p:nvPr/>
        </p:nvCxnSpPr>
        <p:spPr>
          <a:xfrm>
            <a:off x="4996625" y="3693995"/>
            <a:ext cx="3319791" cy="0"/>
          </a:xfrm>
          <a:prstGeom prst="line">
            <a:avLst/>
          </a:prstGeom>
          <a:noFill/>
          <a:ln w="9525" cap="flat" cmpd="sng" algn="ctr">
            <a:solidFill>
              <a:schemeClr val="tx1">
                <a:lumMod val="50000"/>
                <a:lumOff val="50000"/>
              </a:schemeClr>
            </a:solidFill>
            <a:prstDash val="dash"/>
          </a:ln>
          <a:effectLst/>
        </p:spPr>
      </p:cxnSp>
      <p:grpSp>
        <p:nvGrpSpPr>
          <p:cNvPr id="35" name="组合 34"/>
          <p:cNvGrpSpPr/>
          <p:nvPr/>
        </p:nvGrpSpPr>
        <p:grpSpPr>
          <a:xfrm>
            <a:off x="4955424" y="1724416"/>
            <a:ext cx="599448" cy="599448"/>
            <a:chOff x="4499992" y="267494"/>
            <a:chExt cx="599448" cy="599448"/>
          </a:xfrm>
        </p:grpSpPr>
        <p:grpSp>
          <p:nvGrpSpPr>
            <p:cNvPr id="36" name="组合 35"/>
            <p:cNvGrpSpPr/>
            <p:nvPr/>
          </p:nvGrpSpPr>
          <p:grpSpPr>
            <a:xfrm>
              <a:off x="4499992" y="267494"/>
              <a:ext cx="599448" cy="599448"/>
              <a:chOff x="4131160" y="713581"/>
              <a:chExt cx="881684" cy="881684"/>
            </a:xfrm>
          </p:grpSpPr>
          <p:sp>
            <p:nvSpPr>
              <p:cNvPr id="38" name="椭圆 37"/>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9" name="椭圆 38"/>
              <p:cNvSpPr/>
              <p:nvPr/>
            </p:nvSpPr>
            <p:spPr>
              <a:xfrm>
                <a:off x="4237176" y="819597"/>
                <a:ext cx="669652" cy="669652"/>
              </a:xfrm>
              <a:prstGeom prst="ellipse">
                <a:avLst/>
              </a:prstGeom>
              <a:solidFill>
                <a:srgbClr val="CC1C27"/>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37" name="Freeform 70"/>
            <p:cNvSpPr>
              <a:spLocks noEditPoints="1"/>
            </p:cNvSpPr>
            <p:nvPr/>
          </p:nvSpPr>
          <p:spPr bwMode="auto">
            <a:xfrm>
              <a:off x="4679089" y="422857"/>
              <a:ext cx="241254" cy="288722"/>
            </a:xfrm>
            <a:custGeom>
              <a:avLst/>
              <a:gdLst>
                <a:gd name="T0" fmla="*/ 346 w 346"/>
                <a:gd name="T1" fmla="*/ 77 h 414"/>
                <a:gd name="T2" fmla="*/ 345 w 346"/>
                <a:gd name="T3" fmla="*/ 75 h 414"/>
                <a:gd name="T4" fmla="*/ 345 w 346"/>
                <a:gd name="T5" fmla="*/ 74 h 414"/>
                <a:gd name="T6" fmla="*/ 343 w 346"/>
                <a:gd name="T7" fmla="*/ 72 h 414"/>
                <a:gd name="T8" fmla="*/ 273 w 346"/>
                <a:gd name="T9" fmla="*/ 2 h 414"/>
                <a:gd name="T10" fmla="*/ 271 w 346"/>
                <a:gd name="T11" fmla="*/ 0 h 414"/>
                <a:gd name="T12" fmla="*/ 270 w 346"/>
                <a:gd name="T13" fmla="*/ 0 h 414"/>
                <a:gd name="T14" fmla="*/ 268 w 346"/>
                <a:gd name="T15" fmla="*/ 0 h 414"/>
                <a:gd name="T16" fmla="*/ 268 w 346"/>
                <a:gd name="T17" fmla="*/ 0 h 414"/>
                <a:gd name="T18" fmla="*/ 7 w 346"/>
                <a:gd name="T19" fmla="*/ 0 h 414"/>
                <a:gd name="T20" fmla="*/ 0 w 346"/>
                <a:gd name="T21" fmla="*/ 7 h 414"/>
                <a:gd name="T22" fmla="*/ 0 w 346"/>
                <a:gd name="T23" fmla="*/ 407 h 414"/>
                <a:gd name="T24" fmla="*/ 7 w 346"/>
                <a:gd name="T25" fmla="*/ 414 h 414"/>
                <a:gd name="T26" fmla="*/ 338 w 346"/>
                <a:gd name="T27" fmla="*/ 414 h 414"/>
                <a:gd name="T28" fmla="*/ 346 w 346"/>
                <a:gd name="T29" fmla="*/ 407 h 414"/>
                <a:gd name="T30" fmla="*/ 346 w 346"/>
                <a:gd name="T31" fmla="*/ 77 h 414"/>
                <a:gd name="T32" fmla="*/ 346 w 346"/>
                <a:gd name="T33" fmla="*/ 77 h 414"/>
                <a:gd name="T34" fmla="*/ 275 w 346"/>
                <a:gd name="T35" fmla="*/ 25 h 414"/>
                <a:gd name="T36" fmla="*/ 320 w 346"/>
                <a:gd name="T37" fmla="*/ 70 h 414"/>
                <a:gd name="T38" fmla="*/ 275 w 346"/>
                <a:gd name="T39" fmla="*/ 70 h 414"/>
                <a:gd name="T40" fmla="*/ 275 w 346"/>
                <a:gd name="T41" fmla="*/ 25 h 414"/>
                <a:gd name="T42" fmla="*/ 14 w 346"/>
                <a:gd name="T43" fmla="*/ 400 h 414"/>
                <a:gd name="T44" fmla="*/ 14 w 346"/>
                <a:gd name="T45" fmla="*/ 14 h 414"/>
                <a:gd name="T46" fmla="*/ 260 w 346"/>
                <a:gd name="T47" fmla="*/ 14 h 414"/>
                <a:gd name="T48" fmla="*/ 260 w 346"/>
                <a:gd name="T49" fmla="*/ 77 h 414"/>
                <a:gd name="T50" fmla="*/ 268 w 346"/>
                <a:gd name="T51" fmla="*/ 85 h 414"/>
                <a:gd name="T52" fmla="*/ 331 w 346"/>
                <a:gd name="T53" fmla="*/ 85 h 414"/>
                <a:gd name="T54" fmla="*/ 331 w 346"/>
                <a:gd name="T55" fmla="*/ 400 h 414"/>
                <a:gd name="T56" fmla="*/ 14 w 346"/>
                <a:gd name="T57" fmla="*/ 40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6" h="414">
                  <a:moveTo>
                    <a:pt x="346" y="77"/>
                  </a:moveTo>
                  <a:cubicBezTo>
                    <a:pt x="345" y="76"/>
                    <a:pt x="345" y="76"/>
                    <a:pt x="345" y="75"/>
                  </a:cubicBezTo>
                  <a:cubicBezTo>
                    <a:pt x="345" y="75"/>
                    <a:pt x="345" y="75"/>
                    <a:pt x="345" y="74"/>
                  </a:cubicBezTo>
                  <a:cubicBezTo>
                    <a:pt x="345" y="74"/>
                    <a:pt x="344" y="73"/>
                    <a:pt x="343" y="72"/>
                  </a:cubicBezTo>
                  <a:cubicBezTo>
                    <a:pt x="273" y="2"/>
                    <a:pt x="273" y="2"/>
                    <a:pt x="273" y="2"/>
                  </a:cubicBezTo>
                  <a:cubicBezTo>
                    <a:pt x="272" y="1"/>
                    <a:pt x="272" y="1"/>
                    <a:pt x="271" y="0"/>
                  </a:cubicBezTo>
                  <a:cubicBezTo>
                    <a:pt x="271" y="0"/>
                    <a:pt x="270" y="0"/>
                    <a:pt x="270" y="0"/>
                  </a:cubicBezTo>
                  <a:cubicBezTo>
                    <a:pt x="270" y="0"/>
                    <a:pt x="269" y="0"/>
                    <a:pt x="268" y="0"/>
                  </a:cubicBezTo>
                  <a:cubicBezTo>
                    <a:pt x="268" y="0"/>
                    <a:pt x="268" y="0"/>
                    <a:pt x="268" y="0"/>
                  </a:cubicBezTo>
                  <a:cubicBezTo>
                    <a:pt x="7" y="0"/>
                    <a:pt x="7" y="0"/>
                    <a:pt x="7" y="0"/>
                  </a:cubicBezTo>
                  <a:cubicBezTo>
                    <a:pt x="3" y="0"/>
                    <a:pt x="0" y="3"/>
                    <a:pt x="0" y="7"/>
                  </a:cubicBezTo>
                  <a:cubicBezTo>
                    <a:pt x="0" y="407"/>
                    <a:pt x="0" y="407"/>
                    <a:pt x="0" y="407"/>
                  </a:cubicBezTo>
                  <a:cubicBezTo>
                    <a:pt x="0" y="411"/>
                    <a:pt x="3" y="414"/>
                    <a:pt x="7" y="414"/>
                  </a:cubicBezTo>
                  <a:cubicBezTo>
                    <a:pt x="338" y="414"/>
                    <a:pt x="338" y="414"/>
                    <a:pt x="338" y="414"/>
                  </a:cubicBezTo>
                  <a:cubicBezTo>
                    <a:pt x="342" y="414"/>
                    <a:pt x="346" y="411"/>
                    <a:pt x="346" y="407"/>
                  </a:cubicBezTo>
                  <a:cubicBezTo>
                    <a:pt x="346" y="77"/>
                    <a:pt x="346" y="77"/>
                    <a:pt x="346" y="77"/>
                  </a:cubicBezTo>
                  <a:cubicBezTo>
                    <a:pt x="346" y="77"/>
                    <a:pt x="346" y="77"/>
                    <a:pt x="346" y="77"/>
                  </a:cubicBezTo>
                  <a:close/>
                  <a:moveTo>
                    <a:pt x="275" y="25"/>
                  </a:moveTo>
                  <a:cubicBezTo>
                    <a:pt x="320" y="70"/>
                    <a:pt x="320" y="70"/>
                    <a:pt x="320" y="70"/>
                  </a:cubicBezTo>
                  <a:cubicBezTo>
                    <a:pt x="275" y="70"/>
                    <a:pt x="275" y="70"/>
                    <a:pt x="275" y="70"/>
                  </a:cubicBezTo>
                  <a:lnTo>
                    <a:pt x="275" y="25"/>
                  </a:lnTo>
                  <a:close/>
                  <a:moveTo>
                    <a:pt x="14" y="400"/>
                  </a:moveTo>
                  <a:cubicBezTo>
                    <a:pt x="14" y="14"/>
                    <a:pt x="14" y="14"/>
                    <a:pt x="14" y="14"/>
                  </a:cubicBezTo>
                  <a:cubicBezTo>
                    <a:pt x="260" y="14"/>
                    <a:pt x="260" y="14"/>
                    <a:pt x="260" y="14"/>
                  </a:cubicBezTo>
                  <a:cubicBezTo>
                    <a:pt x="260" y="77"/>
                    <a:pt x="260" y="77"/>
                    <a:pt x="260" y="77"/>
                  </a:cubicBezTo>
                  <a:cubicBezTo>
                    <a:pt x="260" y="81"/>
                    <a:pt x="264" y="85"/>
                    <a:pt x="268" y="85"/>
                  </a:cubicBezTo>
                  <a:cubicBezTo>
                    <a:pt x="331" y="85"/>
                    <a:pt x="331" y="85"/>
                    <a:pt x="331" y="85"/>
                  </a:cubicBezTo>
                  <a:cubicBezTo>
                    <a:pt x="331" y="400"/>
                    <a:pt x="331" y="400"/>
                    <a:pt x="331" y="400"/>
                  </a:cubicBezTo>
                  <a:lnTo>
                    <a:pt x="14" y="40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40" name="组合 39"/>
          <p:cNvGrpSpPr/>
          <p:nvPr/>
        </p:nvGrpSpPr>
        <p:grpSpPr>
          <a:xfrm>
            <a:off x="4970854" y="2780259"/>
            <a:ext cx="599448" cy="599448"/>
            <a:chOff x="5418452" y="307702"/>
            <a:chExt cx="599448" cy="599448"/>
          </a:xfrm>
        </p:grpSpPr>
        <p:grpSp>
          <p:nvGrpSpPr>
            <p:cNvPr id="41" name="组合 40"/>
            <p:cNvGrpSpPr/>
            <p:nvPr/>
          </p:nvGrpSpPr>
          <p:grpSpPr>
            <a:xfrm>
              <a:off x="5418452" y="307702"/>
              <a:ext cx="599448" cy="599448"/>
              <a:chOff x="4131160" y="713581"/>
              <a:chExt cx="881684" cy="881684"/>
            </a:xfrm>
          </p:grpSpPr>
          <p:sp>
            <p:nvSpPr>
              <p:cNvPr id="43" name="椭圆 42"/>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4" name="椭圆 43"/>
              <p:cNvSpPr/>
              <p:nvPr/>
            </p:nvSpPr>
            <p:spPr>
              <a:xfrm>
                <a:off x="4237176" y="819597"/>
                <a:ext cx="669652" cy="669652"/>
              </a:xfrm>
              <a:prstGeom prst="ellipse">
                <a:avLst/>
              </a:prstGeom>
              <a:solidFill>
                <a:schemeClr val="tx1">
                  <a:lumMod val="50000"/>
                  <a:lumOff val="50000"/>
                </a:schemeClr>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42" name="Freeform 72"/>
            <p:cNvSpPr>
              <a:spLocks noEditPoints="1"/>
            </p:cNvSpPr>
            <p:nvPr/>
          </p:nvSpPr>
          <p:spPr bwMode="auto">
            <a:xfrm>
              <a:off x="5580112" y="455050"/>
              <a:ext cx="297176" cy="297712"/>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45" name="组合 44"/>
          <p:cNvGrpSpPr/>
          <p:nvPr/>
        </p:nvGrpSpPr>
        <p:grpSpPr>
          <a:xfrm>
            <a:off x="4988609" y="3817914"/>
            <a:ext cx="599448" cy="599448"/>
            <a:chOff x="6516216" y="334289"/>
            <a:chExt cx="599448" cy="599448"/>
          </a:xfrm>
        </p:grpSpPr>
        <p:grpSp>
          <p:nvGrpSpPr>
            <p:cNvPr id="46" name="组合 45"/>
            <p:cNvGrpSpPr/>
            <p:nvPr/>
          </p:nvGrpSpPr>
          <p:grpSpPr>
            <a:xfrm>
              <a:off x="6516216" y="334289"/>
              <a:ext cx="599448" cy="599448"/>
              <a:chOff x="4131160" y="713581"/>
              <a:chExt cx="881684" cy="881684"/>
            </a:xfrm>
          </p:grpSpPr>
          <p:sp>
            <p:nvSpPr>
              <p:cNvPr id="48" name="椭圆 47"/>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9" name="椭圆 48"/>
              <p:cNvSpPr/>
              <p:nvPr/>
            </p:nvSpPr>
            <p:spPr>
              <a:xfrm>
                <a:off x="4237176" y="819597"/>
                <a:ext cx="669652" cy="669652"/>
              </a:xfrm>
              <a:prstGeom prst="ellipse">
                <a:avLst/>
              </a:prstGeom>
              <a:solidFill>
                <a:srgbClr val="E43844"/>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47" name="Freeform 13"/>
            <p:cNvSpPr>
              <a:spLocks noEditPoints="1"/>
            </p:cNvSpPr>
            <p:nvPr/>
          </p:nvSpPr>
          <p:spPr bwMode="auto">
            <a:xfrm>
              <a:off x="6723586" y="474407"/>
              <a:ext cx="184708" cy="340466"/>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50" name="组合 49"/>
          <p:cNvGrpSpPr/>
          <p:nvPr/>
        </p:nvGrpSpPr>
        <p:grpSpPr>
          <a:xfrm>
            <a:off x="3010956" y="392346"/>
            <a:ext cx="3122088" cy="595228"/>
            <a:chOff x="2987824" y="392346"/>
            <a:chExt cx="3122088" cy="595228"/>
          </a:xfrm>
        </p:grpSpPr>
        <p:sp>
          <p:nvSpPr>
            <p:cNvPr id="51" name="文本框 50"/>
            <p:cNvSpPr txBox="1"/>
            <p:nvPr/>
          </p:nvSpPr>
          <p:spPr>
            <a:xfrm>
              <a:off x="3379317" y="392346"/>
              <a:ext cx="2339102" cy="523220"/>
            </a:xfrm>
            <a:prstGeom prst="rect">
              <a:avLst/>
            </a:prstGeom>
            <a:noFill/>
          </p:spPr>
          <p:txBody>
            <a:bodyPr wrap="none" rtlCol="0">
              <a:spAutoFit/>
              <a:scene3d>
                <a:camera prst="orthographicFront"/>
                <a:lightRig rig="threePt" dir="t"/>
              </a:scene3d>
              <a:sp3d contourW="12700"/>
            </a:bodyPr>
            <a:lstStyle/>
            <a:p>
              <a:pPr marL="0" lvl="1" algn="ctr"/>
              <a:r>
                <a:rPr lang="zh-CN" altLang="en-US"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以前工作业绩</a:t>
              </a:r>
              <a:endPar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2" name="文本框 51"/>
            <p:cNvSpPr txBox="1"/>
            <p:nvPr/>
          </p:nvSpPr>
          <p:spPr>
            <a:xfrm>
              <a:off x="2987824" y="756742"/>
              <a:ext cx="3122088" cy="230832"/>
            </a:xfrm>
            <a:prstGeom prst="rect">
              <a:avLst/>
            </a:prstGeom>
            <a:noFill/>
          </p:spPr>
          <p:txBody>
            <a:bodyPr wrap="square" rtlCol="0">
              <a:spAutoFit/>
              <a:scene3d>
                <a:camera prst="orthographicFront"/>
                <a:lightRig rig="threePt" dir="t"/>
              </a:scene3d>
              <a:sp3d contourW="12700"/>
            </a:bodyPr>
            <a:lstStyle/>
            <a:p>
              <a:pPr algn="ctr" defTabSz="685165"/>
              <a:r>
                <a:rPr lang="en-US" altLang="zh-CN" sz="900" dirty="0">
                  <a:solidFill>
                    <a:prstClr val="white">
                      <a:lumMod val="6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The user can demonstrate on a projector or computer</a:t>
              </a:r>
            </a:p>
          </p:txBody>
        </p:sp>
      </p:grpSp>
    </p:spTree>
    <p:extLst>
      <p:ext uri="{BB962C8B-B14F-4D97-AF65-F5344CB8AC3E}">
        <p14:creationId xmlns:p14="http://schemas.microsoft.com/office/powerpoint/2010/main" val="1615093322"/>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22" presetClass="entr" presetSubtype="8" fill="hold" nodeType="withEffect">
                                  <p:stCondLst>
                                    <p:cond delay="50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500"/>
                                        <p:tgtEl>
                                          <p:spTgt spid="29"/>
                                        </p:tgtEl>
                                      </p:cBhvr>
                                    </p:animEffect>
                                  </p:childTnLst>
                                </p:cTn>
                              </p:par>
                              <p:par>
                                <p:cTn id="26" presetID="10" presetClass="entr" presetSubtype="0" fill="hold" nodeType="withEffect">
                                  <p:stCondLst>
                                    <p:cond delay="50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22" presetClass="entr" presetSubtype="8" fill="hold" nodeType="withEffect">
                                  <p:stCondLst>
                                    <p:cond delay="100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par>
                                <p:cTn id="35" presetID="10" presetClass="entr" presetSubtype="0" fill="hold" nodeType="withEffect">
                                  <p:stCondLst>
                                    <p:cond delay="100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grpId="0" nodeType="withEffect">
                                  <p:stCondLst>
                                    <p:cond delay="150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150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P spid="23" grpId="0"/>
      <p:bldP spid="24" grpId="0"/>
      <p:bldP spid="25" grpId="0"/>
      <p:bldP spid="26" grpId="0"/>
      <p:bldP spid="27"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013323" y="1491630"/>
            <a:ext cx="1511085" cy="1509370"/>
            <a:chOff x="5305424" y="2638424"/>
            <a:chExt cx="1579563" cy="1577975"/>
          </a:xfrm>
          <a:solidFill>
            <a:srgbClr val="000000">
              <a:alpha val="60000"/>
            </a:srgbClr>
          </a:solidFill>
          <a:effectLst>
            <a:outerShdw blurRad="190500" dir="2700000" algn="tl" rotWithShape="0">
              <a:prstClr val="black">
                <a:alpha val="41000"/>
              </a:prstClr>
            </a:outerShdw>
          </a:effectLst>
        </p:grpSpPr>
        <p:sp>
          <p:nvSpPr>
            <p:cNvPr id="7" name="Freeform 6"/>
            <p:cNvSpPr>
              <a:spLocks noEditPoints="1"/>
            </p:cNvSpPr>
            <p:nvPr/>
          </p:nvSpPr>
          <p:spPr bwMode="auto">
            <a:xfrm>
              <a:off x="5305424"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CC1C27"/>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ffectLst/>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effectLst/>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9" name="组合 8"/>
          <p:cNvGrpSpPr/>
          <p:nvPr/>
        </p:nvGrpSpPr>
        <p:grpSpPr>
          <a:xfrm>
            <a:off x="2929988" y="2406824"/>
            <a:ext cx="1896829" cy="1893545"/>
            <a:chOff x="5102225" y="2441575"/>
            <a:chExt cx="1982788" cy="1979613"/>
          </a:xfrm>
          <a:solidFill>
            <a:srgbClr val="000000">
              <a:alpha val="60000"/>
            </a:srgbClr>
          </a:solidFill>
          <a:effectLst>
            <a:outerShdw blurRad="190500" dir="2700000" algn="tl" rotWithShape="0">
              <a:prstClr val="black">
                <a:alpha val="41000"/>
              </a:prstClr>
            </a:outerShdw>
          </a:effectLst>
        </p:grpSpPr>
        <p:sp>
          <p:nvSpPr>
            <p:cNvPr id="10"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chemeClr val="bg1">
                <a:lumMod val="65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2" name="组合 11"/>
          <p:cNvGrpSpPr/>
          <p:nvPr/>
        </p:nvGrpSpPr>
        <p:grpSpPr>
          <a:xfrm>
            <a:off x="4548900" y="2050741"/>
            <a:ext cx="1243798" cy="1261857"/>
            <a:chOff x="5803900" y="2852738"/>
            <a:chExt cx="1300163" cy="1319212"/>
          </a:xfrm>
          <a:solidFill>
            <a:srgbClr val="000000">
              <a:alpha val="60000"/>
            </a:srgbClr>
          </a:solidFill>
          <a:effectLst>
            <a:outerShdw blurRad="190500" dir="2700000" algn="tl" rotWithShape="0">
              <a:prstClr val="black">
                <a:alpha val="41000"/>
              </a:prstClr>
            </a:outerShdw>
          </a:effectLst>
        </p:grpSpPr>
        <p:sp>
          <p:nvSpPr>
            <p:cNvPr id="13"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rgbClr val="E43844"/>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5" name="组合 14"/>
          <p:cNvGrpSpPr/>
          <p:nvPr/>
        </p:nvGrpSpPr>
        <p:grpSpPr>
          <a:xfrm>
            <a:off x="5619590" y="2281549"/>
            <a:ext cx="1511085" cy="1509370"/>
            <a:chOff x="5305425" y="2638425"/>
            <a:chExt cx="1579563" cy="1577975"/>
          </a:xfrm>
          <a:solidFill>
            <a:srgbClr val="000000">
              <a:alpha val="60000"/>
            </a:srgbClr>
          </a:solidFill>
          <a:effectLst>
            <a:outerShdw blurRad="190500" dir="2700000" algn="tl" rotWithShape="0">
              <a:prstClr val="black">
                <a:alpha val="41000"/>
              </a:prstClr>
            </a:outerShdw>
          </a:effectLst>
        </p:grpSpPr>
        <p:sp>
          <p:nvSpPr>
            <p:cNvPr id="16"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tx1">
                <a:lumMod val="50000"/>
                <a:lumOff val="50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7"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8" name="TextBox 17"/>
          <p:cNvSpPr txBox="1"/>
          <p:nvPr/>
        </p:nvSpPr>
        <p:spPr>
          <a:xfrm>
            <a:off x="393543" y="2376658"/>
            <a:ext cx="1139877" cy="654025"/>
          </a:xfrm>
          <a:prstGeom prst="rect">
            <a:avLst/>
          </a:prstGeom>
          <a:noFill/>
        </p:spPr>
        <p:txBody>
          <a:bodyPr wrap="square" lIns="68580" tIns="34290" rIns="68580" bIns="34290" rtlCol="0" anchor="ctr">
            <a:spAutoFit/>
          </a:bodyPr>
          <a:lstStyle/>
          <a:p>
            <a:pPr lvl="0"/>
            <a:endParaRPr lang="en-US" altLang="zh-CN" sz="500" dirty="0">
              <a:solidFill>
                <a:schemeClr val="accent2"/>
              </a:solidFill>
              <a:latin typeface="字魂59号-创粗黑" panose="00000500000000000000" pitchFamily="2" charset="-122"/>
              <a:ea typeface="字魂59号-创粗黑" panose="00000500000000000000" pitchFamily="2" charset="-122"/>
              <a:cs typeface="华文黑体" pitchFamily="2" charset="-122"/>
              <a:sym typeface="字魂59号-创粗黑" panose="00000500000000000000" pitchFamily="2" charset="-122"/>
            </a:endParaRPr>
          </a:p>
          <a:p>
            <a:pPr lvl="0"/>
            <a:r>
              <a:rPr lang="zh-CN" altLang="en-US" sz="1100" dirty="0">
                <a:solidFill>
                  <a:schemeClr val="accent2"/>
                </a:solidFill>
                <a:latin typeface="字魂59号-创粗黑" panose="00000500000000000000" pitchFamily="2" charset="-122"/>
                <a:ea typeface="字魂59号-创粗黑" panose="00000500000000000000" pitchFamily="2" charset="-122"/>
                <a:cs typeface="华文黑体" pitchFamily="2" charset="-122"/>
                <a:sym typeface="字魂59号-创粗黑" panose="00000500000000000000" pitchFamily="2" charset="-122"/>
              </a:rPr>
              <a:t>单击添加文本单击添加文本单击添加文本</a:t>
            </a:r>
          </a:p>
        </p:txBody>
      </p:sp>
      <p:sp>
        <p:nvSpPr>
          <p:cNvPr id="19" name="矩形 18"/>
          <p:cNvSpPr/>
          <p:nvPr/>
        </p:nvSpPr>
        <p:spPr>
          <a:xfrm>
            <a:off x="2169203" y="1099968"/>
            <a:ext cx="1199327" cy="300083"/>
          </a:xfrm>
          <a:prstGeom prst="rect">
            <a:avLst/>
          </a:prstGeom>
        </p:spPr>
        <p:txBody>
          <a:bodyPr wrap="square" lIns="68580" tIns="34290" rIns="68580" bIns="34290">
            <a:spAutoFit/>
          </a:bodyPr>
          <a:lstStyle/>
          <a:p>
            <a:pPr algn="ctr"/>
            <a:r>
              <a:rPr lang="zh-CN" altLang="en-US" sz="1500" b="1" dirty="0">
                <a:solidFill>
                  <a:schemeClr val="accent2"/>
                </a:solidFill>
                <a:latin typeface="字魂59号-创粗黑" panose="00000500000000000000" pitchFamily="2" charset="-122"/>
                <a:ea typeface="字魂59号-创粗黑" panose="00000500000000000000" pitchFamily="2" charset="-122"/>
                <a:cs typeface="华文黑体" pitchFamily="2" charset="-122"/>
                <a:sym typeface="字魂59号-创粗黑" panose="00000500000000000000" pitchFamily="2" charset="-122"/>
              </a:rPr>
              <a:t>添加标题</a:t>
            </a:r>
            <a:endParaRPr lang="en-US" altLang="zh-CN" b="1" dirty="0" smtClean="0">
              <a:solidFill>
                <a:schemeClr val="accent2"/>
              </a:solidFill>
              <a:latin typeface="字魂59号-创粗黑" panose="00000500000000000000" pitchFamily="2" charset="-122"/>
              <a:ea typeface="字魂59号-创粗黑" panose="00000500000000000000" pitchFamily="2" charset="-122"/>
              <a:cs typeface="华文黑体" pitchFamily="2" charset="-122"/>
              <a:sym typeface="字魂59号-创粗黑" panose="00000500000000000000" pitchFamily="2" charset="-122"/>
            </a:endParaRPr>
          </a:p>
        </p:txBody>
      </p:sp>
      <p:sp>
        <p:nvSpPr>
          <p:cNvPr id="20" name="TextBox 19"/>
          <p:cNvSpPr txBox="1"/>
          <p:nvPr/>
        </p:nvSpPr>
        <p:spPr>
          <a:xfrm>
            <a:off x="1170638" y="3239576"/>
            <a:ext cx="1301235" cy="654025"/>
          </a:xfrm>
          <a:prstGeom prst="rect">
            <a:avLst/>
          </a:prstGeom>
          <a:noFill/>
        </p:spPr>
        <p:txBody>
          <a:bodyPr wrap="square" lIns="68580" tIns="34290" rIns="68580" bIns="34290" rtlCol="0" anchor="ctr">
            <a:spAutoFit/>
          </a:bodyPr>
          <a:lstStyle/>
          <a:p>
            <a:pPr lvl="0"/>
            <a:endParaRPr lang="en-US" altLang="zh-CN" sz="500">
              <a:solidFill>
                <a:schemeClr val="accent2"/>
              </a:solidFill>
              <a:latin typeface="字魂59号-创粗黑" panose="00000500000000000000" pitchFamily="2" charset="-122"/>
              <a:ea typeface="字魂59号-创粗黑" panose="00000500000000000000" pitchFamily="2" charset="-122"/>
              <a:cs typeface="华文黑体" pitchFamily="2" charset="-122"/>
              <a:sym typeface="字魂59号-创粗黑" panose="00000500000000000000" pitchFamily="2" charset="-122"/>
            </a:endParaRPr>
          </a:p>
          <a:p>
            <a:r>
              <a:rPr lang="zh-CN" altLang="en-US" sz="1100">
                <a:solidFill>
                  <a:schemeClr val="accent2"/>
                </a:solidFill>
                <a:latin typeface="字魂59号-创粗黑" panose="00000500000000000000" pitchFamily="2" charset="-122"/>
                <a:ea typeface="字魂59号-创粗黑" panose="00000500000000000000" pitchFamily="2" charset="-122"/>
                <a:cs typeface="华文黑体" pitchFamily="2" charset="-122"/>
                <a:sym typeface="字魂59号-创粗黑" panose="00000500000000000000" pitchFamily="2" charset="-122"/>
              </a:rPr>
              <a:t>单击添加文本单击添加文本单击添加文本单击添加文本</a:t>
            </a:r>
          </a:p>
        </p:txBody>
      </p:sp>
      <p:sp>
        <p:nvSpPr>
          <p:cNvPr id="21" name="矩形 20"/>
          <p:cNvSpPr/>
          <p:nvPr/>
        </p:nvSpPr>
        <p:spPr>
          <a:xfrm>
            <a:off x="3278740" y="4455383"/>
            <a:ext cx="1199327" cy="300083"/>
          </a:xfrm>
          <a:prstGeom prst="rect">
            <a:avLst/>
          </a:prstGeom>
        </p:spPr>
        <p:txBody>
          <a:bodyPr wrap="square" lIns="68580" tIns="34290" rIns="68580" bIns="34290">
            <a:spAutoFit/>
          </a:bodyPr>
          <a:lstStyle/>
          <a:p>
            <a:pPr algn="ctr"/>
            <a:r>
              <a:rPr lang="zh-CN" altLang="en-US" sz="1500" b="1" dirty="0">
                <a:solidFill>
                  <a:schemeClr val="accent2"/>
                </a:solidFill>
                <a:latin typeface="字魂59号-创粗黑" panose="00000500000000000000" pitchFamily="2" charset="-122"/>
                <a:ea typeface="字魂59号-创粗黑" panose="00000500000000000000" pitchFamily="2" charset="-122"/>
                <a:cs typeface="华文黑体" pitchFamily="2" charset="-122"/>
                <a:sym typeface="字魂59号-创粗黑" panose="00000500000000000000" pitchFamily="2" charset="-122"/>
              </a:rPr>
              <a:t>添加标题</a:t>
            </a:r>
            <a:endParaRPr lang="en-US" altLang="zh-CN" b="1" dirty="0" smtClean="0">
              <a:solidFill>
                <a:schemeClr val="accent2"/>
              </a:solidFill>
              <a:latin typeface="字魂59号-创粗黑" panose="00000500000000000000" pitchFamily="2" charset="-122"/>
              <a:ea typeface="字魂59号-创粗黑" panose="00000500000000000000" pitchFamily="2" charset="-122"/>
              <a:cs typeface="华文黑体" pitchFamily="2" charset="-122"/>
              <a:sym typeface="字魂59号-创粗黑" panose="00000500000000000000" pitchFamily="2" charset="-122"/>
            </a:endParaRPr>
          </a:p>
        </p:txBody>
      </p:sp>
      <p:sp>
        <p:nvSpPr>
          <p:cNvPr id="22" name="TextBox 21"/>
          <p:cNvSpPr txBox="1"/>
          <p:nvPr/>
        </p:nvSpPr>
        <p:spPr>
          <a:xfrm>
            <a:off x="6306634" y="1661714"/>
            <a:ext cx="1614175" cy="484748"/>
          </a:xfrm>
          <a:prstGeom prst="rect">
            <a:avLst/>
          </a:prstGeom>
          <a:noFill/>
        </p:spPr>
        <p:txBody>
          <a:bodyPr wrap="square" lIns="68580" tIns="34290" rIns="68580" bIns="34290" rtlCol="0" anchor="ctr">
            <a:spAutoFit/>
          </a:bodyPr>
          <a:lstStyle/>
          <a:p>
            <a:pPr lvl="0"/>
            <a:endParaRPr lang="en-US" altLang="zh-CN" sz="500" dirty="0">
              <a:solidFill>
                <a:schemeClr val="accent2"/>
              </a:solidFill>
              <a:latin typeface="字魂59号-创粗黑" panose="00000500000000000000" pitchFamily="2" charset="-122"/>
              <a:ea typeface="字魂59号-创粗黑" panose="00000500000000000000" pitchFamily="2" charset="-122"/>
              <a:cs typeface="华文黑体" pitchFamily="2" charset="-122"/>
              <a:sym typeface="字魂59号-创粗黑" panose="00000500000000000000" pitchFamily="2" charset="-122"/>
            </a:endParaRPr>
          </a:p>
          <a:p>
            <a:pPr lvl="0"/>
            <a:r>
              <a:rPr lang="zh-CN" altLang="en-US" sz="1100" dirty="0">
                <a:solidFill>
                  <a:schemeClr val="accent2"/>
                </a:solidFill>
                <a:latin typeface="字魂59号-创粗黑" panose="00000500000000000000" pitchFamily="2" charset="-122"/>
                <a:ea typeface="字魂59号-创粗黑" panose="00000500000000000000" pitchFamily="2" charset="-122"/>
                <a:cs typeface="华文黑体" pitchFamily="2" charset="-122"/>
                <a:sym typeface="字魂59号-创粗黑" panose="00000500000000000000" pitchFamily="2" charset="-122"/>
              </a:rPr>
              <a:t>单击添加文本单击添加文本单击添加文本</a:t>
            </a:r>
          </a:p>
        </p:txBody>
      </p:sp>
      <p:sp>
        <p:nvSpPr>
          <p:cNvPr id="23" name="矩形 22"/>
          <p:cNvSpPr/>
          <p:nvPr/>
        </p:nvSpPr>
        <p:spPr>
          <a:xfrm>
            <a:off x="4571135" y="1644573"/>
            <a:ext cx="1199327" cy="300083"/>
          </a:xfrm>
          <a:prstGeom prst="rect">
            <a:avLst/>
          </a:prstGeom>
        </p:spPr>
        <p:txBody>
          <a:bodyPr wrap="square" lIns="68580" tIns="34290" rIns="68580" bIns="34290">
            <a:spAutoFit/>
          </a:bodyPr>
          <a:lstStyle/>
          <a:p>
            <a:pPr algn="ctr"/>
            <a:r>
              <a:rPr lang="zh-CN" altLang="en-US" sz="1500" b="1" dirty="0">
                <a:solidFill>
                  <a:schemeClr val="accent2"/>
                </a:solidFill>
                <a:latin typeface="字魂59号-创粗黑" panose="00000500000000000000" pitchFamily="2" charset="-122"/>
                <a:ea typeface="字魂59号-创粗黑" panose="00000500000000000000" pitchFamily="2" charset="-122"/>
                <a:cs typeface="华文黑体" pitchFamily="2" charset="-122"/>
                <a:sym typeface="字魂59号-创粗黑" panose="00000500000000000000" pitchFamily="2" charset="-122"/>
              </a:rPr>
              <a:t>添加标题</a:t>
            </a:r>
            <a:endParaRPr lang="en-US" altLang="zh-CN" b="1" dirty="0" smtClean="0">
              <a:solidFill>
                <a:schemeClr val="accent2"/>
              </a:solidFill>
              <a:latin typeface="字魂59号-创粗黑" panose="00000500000000000000" pitchFamily="2" charset="-122"/>
              <a:ea typeface="字魂59号-创粗黑" panose="00000500000000000000" pitchFamily="2" charset="-122"/>
              <a:cs typeface="华文黑体" pitchFamily="2" charset="-122"/>
              <a:sym typeface="字魂59号-创粗黑" panose="00000500000000000000" pitchFamily="2" charset="-122"/>
            </a:endParaRPr>
          </a:p>
        </p:txBody>
      </p:sp>
      <p:sp>
        <p:nvSpPr>
          <p:cNvPr id="24" name="TextBox 23"/>
          <p:cNvSpPr txBox="1"/>
          <p:nvPr/>
        </p:nvSpPr>
        <p:spPr>
          <a:xfrm>
            <a:off x="7380677" y="3268848"/>
            <a:ext cx="1515653" cy="654025"/>
          </a:xfrm>
          <a:prstGeom prst="rect">
            <a:avLst/>
          </a:prstGeom>
          <a:noFill/>
        </p:spPr>
        <p:txBody>
          <a:bodyPr wrap="square" lIns="68580" tIns="34290" rIns="68580" bIns="34290" rtlCol="0" anchor="ctr">
            <a:spAutoFit/>
          </a:bodyPr>
          <a:lstStyle/>
          <a:p>
            <a:pPr lvl="0"/>
            <a:endParaRPr lang="en-US" altLang="zh-CN" sz="500">
              <a:solidFill>
                <a:schemeClr val="accent2"/>
              </a:solidFill>
              <a:latin typeface="字魂59号-创粗黑" panose="00000500000000000000" pitchFamily="2" charset="-122"/>
              <a:ea typeface="字魂59号-创粗黑" panose="00000500000000000000" pitchFamily="2" charset="-122"/>
              <a:cs typeface="华文黑体" pitchFamily="2" charset="-122"/>
              <a:sym typeface="字魂59号-创粗黑" panose="00000500000000000000" pitchFamily="2" charset="-122"/>
            </a:endParaRPr>
          </a:p>
          <a:p>
            <a:pPr lvl="0"/>
            <a:r>
              <a:rPr lang="zh-CN" altLang="en-US" sz="1100">
                <a:solidFill>
                  <a:schemeClr val="accent2"/>
                </a:solidFill>
                <a:latin typeface="字魂59号-创粗黑" panose="00000500000000000000" pitchFamily="2" charset="-122"/>
                <a:ea typeface="字魂59号-创粗黑" panose="00000500000000000000" pitchFamily="2" charset="-122"/>
                <a:cs typeface="华文黑体" pitchFamily="2" charset="-122"/>
                <a:sym typeface="字魂59号-创粗黑" panose="00000500000000000000" pitchFamily="2" charset="-122"/>
              </a:rPr>
              <a:t>单击添加文本单击添加文本单击添加文本单击添加文本</a:t>
            </a:r>
          </a:p>
        </p:txBody>
      </p:sp>
      <p:sp>
        <p:nvSpPr>
          <p:cNvPr id="25" name="矩形 24"/>
          <p:cNvSpPr/>
          <p:nvPr/>
        </p:nvSpPr>
        <p:spPr>
          <a:xfrm>
            <a:off x="5775470" y="3887736"/>
            <a:ext cx="1199327" cy="300083"/>
          </a:xfrm>
          <a:prstGeom prst="rect">
            <a:avLst/>
          </a:prstGeom>
        </p:spPr>
        <p:txBody>
          <a:bodyPr wrap="square" lIns="68580" tIns="34290" rIns="68580" bIns="34290">
            <a:spAutoFit/>
          </a:bodyPr>
          <a:lstStyle/>
          <a:p>
            <a:pPr algn="ctr"/>
            <a:r>
              <a:rPr lang="zh-CN" altLang="en-US" sz="1500" b="1">
                <a:solidFill>
                  <a:schemeClr val="accent2"/>
                </a:solidFill>
                <a:latin typeface="字魂59号-创粗黑" panose="00000500000000000000" pitchFamily="2" charset="-122"/>
                <a:ea typeface="字魂59号-创粗黑" panose="00000500000000000000" pitchFamily="2" charset="-122"/>
                <a:cs typeface="华文黑体" pitchFamily="2" charset="-122"/>
                <a:sym typeface="字魂59号-创粗黑" panose="00000500000000000000" pitchFamily="2" charset="-122"/>
              </a:rPr>
              <a:t>添加标题</a:t>
            </a:r>
            <a:endParaRPr lang="en-US" altLang="zh-CN" b="1" smtClean="0">
              <a:solidFill>
                <a:schemeClr val="accent2"/>
              </a:solidFill>
              <a:latin typeface="字魂59号-创粗黑" panose="00000500000000000000" pitchFamily="2" charset="-122"/>
              <a:ea typeface="字魂59号-创粗黑" panose="00000500000000000000" pitchFamily="2" charset="-122"/>
              <a:cs typeface="华文黑体" pitchFamily="2" charset="-122"/>
              <a:sym typeface="字魂59号-创粗黑" panose="00000500000000000000" pitchFamily="2" charset="-122"/>
            </a:endParaRPr>
          </a:p>
        </p:txBody>
      </p:sp>
      <p:cxnSp>
        <p:nvCxnSpPr>
          <p:cNvPr id="26" name="肘形连接符 25"/>
          <p:cNvCxnSpPr/>
          <p:nvPr/>
        </p:nvCxnSpPr>
        <p:spPr>
          <a:xfrm rot="10800000" flipV="1">
            <a:off x="423212" y="2492679"/>
            <a:ext cx="1590116" cy="542795"/>
          </a:xfrm>
          <a:prstGeom prst="bentConnector3">
            <a:avLst>
              <a:gd name="adj1" fmla="val 32626"/>
            </a:avLst>
          </a:prstGeom>
          <a:ln>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 name="肘形连接符 26"/>
          <p:cNvCxnSpPr/>
          <p:nvPr/>
        </p:nvCxnSpPr>
        <p:spPr>
          <a:xfrm rot="10800000">
            <a:off x="1218270" y="3280425"/>
            <a:ext cx="1711721" cy="375837"/>
          </a:xfrm>
          <a:prstGeom prst="bentConnector3">
            <a:avLst>
              <a:gd name="adj1" fmla="val 29965"/>
            </a:avLst>
          </a:prstGeom>
          <a:ln>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肘形连接符 27"/>
          <p:cNvCxnSpPr/>
          <p:nvPr/>
        </p:nvCxnSpPr>
        <p:spPr>
          <a:xfrm rot="10800000" flipV="1">
            <a:off x="6966535" y="3312597"/>
            <a:ext cx="1818481" cy="368987"/>
          </a:xfrm>
          <a:prstGeom prst="bentConnector3">
            <a:avLst>
              <a:gd name="adj1" fmla="val 77764"/>
            </a:avLst>
          </a:prstGeom>
          <a:ln>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肘形连接符 28"/>
          <p:cNvCxnSpPr/>
          <p:nvPr/>
        </p:nvCxnSpPr>
        <p:spPr>
          <a:xfrm rot="10800000" flipV="1">
            <a:off x="5770464" y="1644574"/>
            <a:ext cx="2150345" cy="519027"/>
          </a:xfrm>
          <a:prstGeom prst="bentConnector3">
            <a:avLst>
              <a:gd name="adj1" fmla="val 77024"/>
            </a:avLst>
          </a:prstGeom>
          <a:ln>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3010956" y="392346"/>
            <a:ext cx="3122088" cy="595228"/>
            <a:chOff x="2987824" y="392346"/>
            <a:chExt cx="3122088" cy="595228"/>
          </a:xfrm>
        </p:grpSpPr>
        <p:sp>
          <p:nvSpPr>
            <p:cNvPr id="35" name="文本框 34"/>
            <p:cNvSpPr txBox="1"/>
            <p:nvPr/>
          </p:nvSpPr>
          <p:spPr>
            <a:xfrm>
              <a:off x="3379317" y="392346"/>
              <a:ext cx="2339102" cy="523220"/>
            </a:xfrm>
            <a:prstGeom prst="rect">
              <a:avLst/>
            </a:prstGeom>
            <a:noFill/>
          </p:spPr>
          <p:txBody>
            <a:bodyPr wrap="none" rtlCol="0">
              <a:spAutoFit/>
              <a:scene3d>
                <a:camera prst="orthographicFront"/>
                <a:lightRig rig="threePt" dir="t"/>
              </a:scene3d>
              <a:sp3d contourW="12700"/>
            </a:bodyPr>
            <a:lstStyle/>
            <a:p>
              <a:pPr marL="0" lvl="1" algn="ctr"/>
              <a:r>
                <a:rPr lang="zh-CN" altLang="en-US"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以前工作业绩</a:t>
              </a:r>
              <a:endPar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6" name="文本框 35"/>
            <p:cNvSpPr txBox="1"/>
            <p:nvPr/>
          </p:nvSpPr>
          <p:spPr>
            <a:xfrm>
              <a:off x="2987824" y="756742"/>
              <a:ext cx="3122088" cy="230832"/>
            </a:xfrm>
            <a:prstGeom prst="rect">
              <a:avLst/>
            </a:prstGeom>
            <a:noFill/>
          </p:spPr>
          <p:txBody>
            <a:bodyPr wrap="square" rtlCol="0">
              <a:spAutoFit/>
              <a:scene3d>
                <a:camera prst="orthographicFront"/>
                <a:lightRig rig="threePt" dir="t"/>
              </a:scene3d>
              <a:sp3d contourW="12700"/>
            </a:bodyPr>
            <a:lstStyle/>
            <a:p>
              <a:pPr algn="ctr" defTabSz="685165"/>
              <a:r>
                <a:rPr lang="en-US" altLang="zh-CN" sz="900" dirty="0">
                  <a:solidFill>
                    <a:prstClr val="white">
                      <a:lumMod val="6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The user can demonstrate on a projector or computer</a:t>
              </a:r>
            </a:p>
          </p:txBody>
        </p:sp>
      </p:grpSp>
    </p:spTree>
    <p:extLst>
      <p:ext uri="{BB962C8B-B14F-4D97-AF65-F5344CB8AC3E}">
        <p14:creationId xmlns:p14="http://schemas.microsoft.com/office/powerpoint/2010/main" val="1615093322"/>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8" presetClass="emph" presetSubtype="0" repeatCount="indefinite" fill="hold" nodeType="withEffect">
                                  <p:stCondLst>
                                    <p:cond delay="0"/>
                                  </p:stCondLst>
                                  <p:childTnLst>
                                    <p:animRot by="-56400000">
                                      <p:cBhvr>
                                        <p:cTn id="10" dur="6000" fill="hold"/>
                                        <p:tgtEl>
                                          <p:spTgt spid="6"/>
                                        </p:tgtEl>
                                        <p:attrNameLst>
                                          <p:attrName>r</p:attrName>
                                        </p:attrNameLst>
                                      </p:cBhvr>
                                    </p:animRot>
                                  </p:childTnLst>
                                </p:cTn>
                              </p:par>
                              <p:par>
                                <p:cTn id="11" presetID="22" presetClass="entr" presetSubtype="2" fill="hold" nodeType="withEffect">
                                  <p:stCondLst>
                                    <p:cond delay="500"/>
                                  </p:stCondLst>
                                  <p:childTnLst>
                                    <p:set>
                                      <p:cBhvr>
                                        <p:cTn id="12" dur="1" fill="hold">
                                          <p:stCondLst>
                                            <p:cond delay="0"/>
                                          </p:stCondLst>
                                        </p:cTn>
                                        <p:tgtEl>
                                          <p:spTgt spid="26"/>
                                        </p:tgtEl>
                                        <p:attrNameLst>
                                          <p:attrName>style.visibility</p:attrName>
                                        </p:attrNameLst>
                                      </p:cBhvr>
                                      <p:to>
                                        <p:strVal val="visible"/>
                                      </p:to>
                                    </p:set>
                                    <p:animEffect transition="in" filter="wipe(right)">
                                      <p:cBhvr>
                                        <p:cTn id="13" dur="500"/>
                                        <p:tgtEl>
                                          <p:spTgt spid="26"/>
                                        </p:tgtEl>
                                      </p:cBhvr>
                                    </p:animEffect>
                                  </p:childTnLst>
                                </p:cTn>
                              </p:par>
                              <p:par>
                                <p:cTn id="14" presetID="53" presetClass="entr" presetSubtype="16" fill="hold" grpId="0" nodeType="withEffect">
                                  <p:stCondLst>
                                    <p:cond delay="500"/>
                                  </p:stCondLst>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ppt_w</p:attrName>
                                        </p:attrNameLst>
                                      </p:cBhvr>
                                      <p:tavLst>
                                        <p:tav tm="0">
                                          <p:val>
                                            <p:fltVal val="0"/>
                                          </p:val>
                                        </p:tav>
                                        <p:tav tm="100000">
                                          <p:val>
                                            <p:strVal val="#ppt_w"/>
                                          </p:val>
                                        </p:tav>
                                      </p:tavLst>
                                    </p:anim>
                                    <p:anim calcmode="lin" valueType="num">
                                      <p:cBhvr>
                                        <p:cTn id="17" dur="500" fill="hold"/>
                                        <p:tgtEl>
                                          <p:spTgt spid="18"/>
                                        </p:tgtEl>
                                        <p:attrNameLst>
                                          <p:attrName>ppt_h</p:attrName>
                                        </p:attrNameLst>
                                      </p:cBhvr>
                                      <p:tavLst>
                                        <p:tav tm="0">
                                          <p:val>
                                            <p:fltVal val="0"/>
                                          </p:val>
                                        </p:tav>
                                        <p:tav tm="100000">
                                          <p:val>
                                            <p:strVal val="#ppt_h"/>
                                          </p:val>
                                        </p:tav>
                                      </p:tavLst>
                                    </p:anim>
                                    <p:animEffect transition="in" filter="fade">
                                      <p:cBhvr>
                                        <p:cTn id="18" dur="500"/>
                                        <p:tgtEl>
                                          <p:spTgt spid="18"/>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2" presetClass="entr" presetSubtype="1" decel="100000" fill="hold"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0-#ppt_h/2"/>
                                          </p:val>
                                        </p:tav>
                                        <p:tav tm="100000">
                                          <p:val>
                                            <p:strVal val="#ppt_y"/>
                                          </p:val>
                                        </p:tav>
                                      </p:tavLst>
                                    </p:anim>
                                  </p:childTnLst>
                                </p:cTn>
                              </p:par>
                              <p:par>
                                <p:cTn id="26" presetID="8" presetClass="emph" presetSubtype="0" repeatCount="indefinite" fill="hold" nodeType="withEffect">
                                  <p:stCondLst>
                                    <p:cond delay="500"/>
                                  </p:stCondLst>
                                  <p:childTnLst>
                                    <p:animRot by="76680000">
                                      <p:cBhvr>
                                        <p:cTn id="27" dur="5500" fill="hold"/>
                                        <p:tgtEl>
                                          <p:spTgt spid="9"/>
                                        </p:tgtEl>
                                        <p:attrNameLst>
                                          <p:attrName>r</p:attrName>
                                        </p:attrNameLst>
                                      </p:cBhvr>
                                    </p:animRot>
                                  </p:childTnLst>
                                </p:cTn>
                              </p:par>
                              <p:par>
                                <p:cTn id="28" presetID="22" presetClass="entr" presetSubtype="2" fill="hold" nodeType="withEffect">
                                  <p:stCondLst>
                                    <p:cond delay="1000"/>
                                  </p:stCondLst>
                                  <p:childTnLst>
                                    <p:set>
                                      <p:cBhvr>
                                        <p:cTn id="29" dur="1" fill="hold">
                                          <p:stCondLst>
                                            <p:cond delay="0"/>
                                          </p:stCondLst>
                                        </p:cTn>
                                        <p:tgtEl>
                                          <p:spTgt spid="27"/>
                                        </p:tgtEl>
                                        <p:attrNameLst>
                                          <p:attrName>style.visibility</p:attrName>
                                        </p:attrNameLst>
                                      </p:cBhvr>
                                      <p:to>
                                        <p:strVal val="visible"/>
                                      </p:to>
                                    </p:set>
                                    <p:animEffect transition="in" filter="wipe(right)">
                                      <p:cBhvr>
                                        <p:cTn id="30" dur="500"/>
                                        <p:tgtEl>
                                          <p:spTgt spid="27"/>
                                        </p:tgtEl>
                                      </p:cBhvr>
                                    </p:animEffect>
                                  </p:childTnLst>
                                </p:cTn>
                              </p:par>
                              <p:par>
                                <p:cTn id="31" presetID="53" presetClass="entr" presetSubtype="16" fill="hold" grpId="0" nodeType="withEffect">
                                  <p:stCondLst>
                                    <p:cond delay="100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2" presetClass="entr" presetSubtype="1" decel="100000" fill="hold" nodeType="withEffect">
                                  <p:stCondLst>
                                    <p:cond delay="10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0-#ppt_h/2"/>
                                          </p:val>
                                        </p:tav>
                                        <p:tav tm="100000">
                                          <p:val>
                                            <p:strVal val="#ppt_y"/>
                                          </p:val>
                                        </p:tav>
                                      </p:tavLst>
                                    </p:anim>
                                  </p:childTnLst>
                                </p:cTn>
                              </p:par>
                              <p:par>
                                <p:cTn id="43" presetID="8" presetClass="emph" presetSubtype="0" repeatCount="indefinite" fill="hold" nodeType="withEffect">
                                  <p:stCondLst>
                                    <p:cond delay="1000"/>
                                  </p:stCondLst>
                                  <p:childTnLst>
                                    <p:animRot by="-78000000">
                                      <p:cBhvr>
                                        <p:cTn id="44" dur="5000" fill="hold"/>
                                        <p:tgtEl>
                                          <p:spTgt spid="12"/>
                                        </p:tgtEl>
                                        <p:attrNameLst>
                                          <p:attrName>r</p:attrName>
                                        </p:attrNameLst>
                                      </p:cBhvr>
                                    </p:animRot>
                                  </p:childTnLst>
                                </p:cTn>
                              </p:par>
                              <p:par>
                                <p:cTn id="45" presetID="22" presetClass="entr" presetSubtype="8" fill="hold" nodeType="withEffect">
                                  <p:stCondLst>
                                    <p:cond delay="1500"/>
                                  </p:stCondLst>
                                  <p:childTnLst>
                                    <p:set>
                                      <p:cBhvr>
                                        <p:cTn id="46" dur="1" fill="hold">
                                          <p:stCondLst>
                                            <p:cond delay="0"/>
                                          </p:stCondLst>
                                        </p:cTn>
                                        <p:tgtEl>
                                          <p:spTgt spid="29"/>
                                        </p:tgtEl>
                                        <p:attrNameLst>
                                          <p:attrName>style.visibility</p:attrName>
                                        </p:attrNameLst>
                                      </p:cBhvr>
                                      <p:to>
                                        <p:strVal val="visible"/>
                                      </p:to>
                                    </p:set>
                                    <p:animEffect transition="in" filter="wipe(left)">
                                      <p:cBhvr>
                                        <p:cTn id="47" dur="500"/>
                                        <p:tgtEl>
                                          <p:spTgt spid="29"/>
                                        </p:tgtEl>
                                      </p:cBhvr>
                                    </p:animEffect>
                                  </p:childTnLst>
                                </p:cTn>
                              </p:par>
                              <p:par>
                                <p:cTn id="48" presetID="53" presetClass="entr" presetSubtype="16" fill="hold" grpId="0" nodeType="withEffect">
                                  <p:stCondLst>
                                    <p:cond delay="1500"/>
                                  </p:stCondLst>
                                  <p:childTnLst>
                                    <p:set>
                                      <p:cBhvr>
                                        <p:cTn id="49" dur="1" fill="hold">
                                          <p:stCondLst>
                                            <p:cond delay="0"/>
                                          </p:stCondLst>
                                        </p:cTn>
                                        <p:tgtEl>
                                          <p:spTgt spid="22"/>
                                        </p:tgtEl>
                                        <p:attrNameLst>
                                          <p:attrName>style.visibility</p:attrName>
                                        </p:attrNameLst>
                                      </p:cBhvr>
                                      <p:to>
                                        <p:strVal val="visible"/>
                                      </p:to>
                                    </p:set>
                                    <p:anim calcmode="lin" valueType="num">
                                      <p:cBhvr>
                                        <p:cTn id="50" dur="500" fill="hold"/>
                                        <p:tgtEl>
                                          <p:spTgt spid="22"/>
                                        </p:tgtEl>
                                        <p:attrNameLst>
                                          <p:attrName>ppt_w</p:attrName>
                                        </p:attrNameLst>
                                      </p:cBhvr>
                                      <p:tavLst>
                                        <p:tav tm="0">
                                          <p:val>
                                            <p:fltVal val="0"/>
                                          </p:val>
                                        </p:tav>
                                        <p:tav tm="100000">
                                          <p:val>
                                            <p:strVal val="#ppt_w"/>
                                          </p:val>
                                        </p:tav>
                                      </p:tavLst>
                                    </p:anim>
                                    <p:anim calcmode="lin" valueType="num">
                                      <p:cBhvr>
                                        <p:cTn id="51" dur="500" fill="hold"/>
                                        <p:tgtEl>
                                          <p:spTgt spid="22"/>
                                        </p:tgtEl>
                                        <p:attrNameLst>
                                          <p:attrName>ppt_h</p:attrName>
                                        </p:attrNameLst>
                                      </p:cBhvr>
                                      <p:tavLst>
                                        <p:tav tm="0">
                                          <p:val>
                                            <p:fltVal val="0"/>
                                          </p:val>
                                        </p:tav>
                                        <p:tav tm="100000">
                                          <p:val>
                                            <p:strVal val="#ppt_h"/>
                                          </p:val>
                                        </p:tav>
                                      </p:tavLst>
                                    </p:anim>
                                    <p:animEffect transition="in" filter="fade">
                                      <p:cBhvr>
                                        <p:cTn id="52" dur="500"/>
                                        <p:tgtEl>
                                          <p:spTgt spid="22"/>
                                        </p:tgtEl>
                                      </p:cBhvr>
                                    </p:animEffect>
                                  </p:childTnLst>
                                </p:cTn>
                              </p:par>
                              <p:par>
                                <p:cTn id="53" presetID="10" presetClass="entr" presetSubtype="0" fill="hold" grpId="0" nodeType="withEffect">
                                  <p:stCondLst>
                                    <p:cond delay="100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2" presetClass="entr" presetSubtype="1" decel="100000" fill="hold" nodeType="withEffect">
                                  <p:stCondLst>
                                    <p:cond delay="150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500" fill="hold"/>
                                        <p:tgtEl>
                                          <p:spTgt spid="15"/>
                                        </p:tgtEl>
                                        <p:attrNameLst>
                                          <p:attrName>ppt_x</p:attrName>
                                        </p:attrNameLst>
                                      </p:cBhvr>
                                      <p:tavLst>
                                        <p:tav tm="0">
                                          <p:val>
                                            <p:strVal val="#ppt_x"/>
                                          </p:val>
                                        </p:tav>
                                        <p:tav tm="100000">
                                          <p:val>
                                            <p:strVal val="#ppt_x"/>
                                          </p:val>
                                        </p:tav>
                                      </p:tavLst>
                                    </p:anim>
                                    <p:anim calcmode="lin" valueType="num">
                                      <p:cBhvr additive="base">
                                        <p:cTn id="59" dur="500" fill="hold"/>
                                        <p:tgtEl>
                                          <p:spTgt spid="15"/>
                                        </p:tgtEl>
                                        <p:attrNameLst>
                                          <p:attrName>ppt_y</p:attrName>
                                        </p:attrNameLst>
                                      </p:cBhvr>
                                      <p:tavLst>
                                        <p:tav tm="0">
                                          <p:val>
                                            <p:strVal val="0-#ppt_h/2"/>
                                          </p:val>
                                        </p:tav>
                                        <p:tav tm="100000">
                                          <p:val>
                                            <p:strVal val="#ppt_y"/>
                                          </p:val>
                                        </p:tav>
                                      </p:tavLst>
                                    </p:anim>
                                  </p:childTnLst>
                                </p:cTn>
                              </p:par>
                              <p:par>
                                <p:cTn id="60" presetID="8" presetClass="emph" presetSubtype="0" repeatCount="indefinite" fill="hold" nodeType="withEffect">
                                  <p:stCondLst>
                                    <p:cond delay="1500"/>
                                  </p:stCondLst>
                                  <p:childTnLst>
                                    <p:animRot by="56400000">
                                      <p:cBhvr>
                                        <p:cTn id="61" dur="4500" fill="hold"/>
                                        <p:tgtEl>
                                          <p:spTgt spid="15"/>
                                        </p:tgtEl>
                                        <p:attrNameLst>
                                          <p:attrName>r</p:attrName>
                                        </p:attrNameLst>
                                      </p:cBhvr>
                                    </p:animRot>
                                  </p:childTnLst>
                                </p:cTn>
                              </p:par>
                              <p:par>
                                <p:cTn id="62" presetID="22" presetClass="entr" presetSubtype="8" fill="hold" nodeType="withEffect">
                                  <p:stCondLst>
                                    <p:cond delay="2000"/>
                                  </p:stCondLst>
                                  <p:childTnLst>
                                    <p:set>
                                      <p:cBhvr>
                                        <p:cTn id="63" dur="1" fill="hold">
                                          <p:stCondLst>
                                            <p:cond delay="0"/>
                                          </p:stCondLst>
                                        </p:cTn>
                                        <p:tgtEl>
                                          <p:spTgt spid="28"/>
                                        </p:tgtEl>
                                        <p:attrNameLst>
                                          <p:attrName>style.visibility</p:attrName>
                                        </p:attrNameLst>
                                      </p:cBhvr>
                                      <p:to>
                                        <p:strVal val="visible"/>
                                      </p:to>
                                    </p:set>
                                    <p:animEffect transition="in" filter="wipe(left)">
                                      <p:cBhvr>
                                        <p:cTn id="64" dur="500"/>
                                        <p:tgtEl>
                                          <p:spTgt spid="28"/>
                                        </p:tgtEl>
                                      </p:cBhvr>
                                    </p:animEffect>
                                  </p:childTnLst>
                                </p:cTn>
                              </p:par>
                              <p:par>
                                <p:cTn id="65" presetID="53" presetClass="entr" presetSubtype="16" fill="hold" grpId="0" nodeType="withEffect">
                                  <p:stCondLst>
                                    <p:cond delay="2000"/>
                                  </p:stCondLst>
                                  <p:childTnLst>
                                    <p:set>
                                      <p:cBhvr>
                                        <p:cTn id="66" dur="1"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ppt_w</p:attrName>
                                        </p:attrNameLst>
                                      </p:cBhvr>
                                      <p:tavLst>
                                        <p:tav tm="0">
                                          <p:val>
                                            <p:fltVal val="0"/>
                                          </p:val>
                                        </p:tav>
                                        <p:tav tm="100000">
                                          <p:val>
                                            <p:strVal val="#ppt_w"/>
                                          </p:val>
                                        </p:tav>
                                      </p:tavLst>
                                    </p:anim>
                                    <p:anim calcmode="lin" valueType="num">
                                      <p:cBhvr>
                                        <p:cTn id="68" dur="500" fill="hold"/>
                                        <p:tgtEl>
                                          <p:spTgt spid="24"/>
                                        </p:tgtEl>
                                        <p:attrNameLst>
                                          <p:attrName>ppt_h</p:attrName>
                                        </p:attrNameLst>
                                      </p:cBhvr>
                                      <p:tavLst>
                                        <p:tav tm="0">
                                          <p:val>
                                            <p:fltVal val="0"/>
                                          </p:val>
                                        </p:tav>
                                        <p:tav tm="100000">
                                          <p:val>
                                            <p:strVal val="#ppt_h"/>
                                          </p:val>
                                        </p:tav>
                                      </p:tavLst>
                                    </p:anim>
                                    <p:animEffect transition="in" filter="fade">
                                      <p:cBhvr>
                                        <p:cTn id="69" dur="500"/>
                                        <p:tgtEl>
                                          <p:spTgt spid="24"/>
                                        </p:tgtEl>
                                      </p:cBhvr>
                                    </p:animEffect>
                                  </p:childTnLst>
                                </p:cTn>
                              </p:par>
                              <p:par>
                                <p:cTn id="70" presetID="10" presetClass="entr" presetSubtype="0" fill="hold" grpId="0" nodeType="withEffect">
                                  <p:stCondLst>
                                    <p:cond delay="150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p:cNvGrpSpPr/>
          <p:nvPr/>
        </p:nvGrpSpPr>
        <p:grpSpPr>
          <a:xfrm>
            <a:off x="5495569" y="3702560"/>
            <a:ext cx="2419136" cy="574060"/>
            <a:chOff x="4304043" y="1286668"/>
            <a:chExt cx="3837944" cy="2757793"/>
          </a:xfrm>
          <a:effectLst>
            <a:outerShdw blurRad="381000" dist="254000" dir="8100000" algn="tr" rotWithShape="0">
              <a:prstClr val="black">
                <a:alpha val="40000"/>
              </a:prstClr>
            </a:outerShdw>
          </a:effectLst>
        </p:grpSpPr>
        <p:sp>
          <p:nvSpPr>
            <p:cNvPr id="60" name="圆角矩形 5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1" name="圆角矩形 60"/>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62" name="组合 61"/>
          <p:cNvGrpSpPr/>
          <p:nvPr/>
        </p:nvGrpSpPr>
        <p:grpSpPr>
          <a:xfrm>
            <a:off x="1216760" y="3702560"/>
            <a:ext cx="2419136" cy="574060"/>
            <a:chOff x="4304043" y="1286668"/>
            <a:chExt cx="3837944" cy="2757793"/>
          </a:xfrm>
          <a:effectLst>
            <a:outerShdw blurRad="381000" dist="254000" dir="8100000" algn="tr" rotWithShape="0">
              <a:prstClr val="black">
                <a:alpha val="40000"/>
              </a:prstClr>
            </a:outerShdw>
          </a:effectLst>
        </p:grpSpPr>
        <p:sp>
          <p:nvSpPr>
            <p:cNvPr id="63" name="圆角矩形 6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4" name="圆角矩形 63"/>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53" name="组合 52"/>
          <p:cNvGrpSpPr/>
          <p:nvPr/>
        </p:nvGrpSpPr>
        <p:grpSpPr>
          <a:xfrm>
            <a:off x="5868144" y="2603699"/>
            <a:ext cx="2419136" cy="574060"/>
            <a:chOff x="4304043" y="1286668"/>
            <a:chExt cx="3837944" cy="2757793"/>
          </a:xfrm>
          <a:effectLst>
            <a:outerShdw blurRad="381000" dist="254000" dir="8100000" algn="tr" rotWithShape="0">
              <a:prstClr val="black">
                <a:alpha val="40000"/>
              </a:prstClr>
            </a:outerShdw>
          </a:effectLst>
        </p:grpSpPr>
        <p:sp>
          <p:nvSpPr>
            <p:cNvPr id="54" name="圆角矩形 5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5" name="圆角矩形 54"/>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56" name="组合 55"/>
          <p:cNvGrpSpPr/>
          <p:nvPr/>
        </p:nvGrpSpPr>
        <p:grpSpPr>
          <a:xfrm>
            <a:off x="819738" y="2603699"/>
            <a:ext cx="2419136" cy="574060"/>
            <a:chOff x="4304043" y="1286668"/>
            <a:chExt cx="3837944" cy="2757793"/>
          </a:xfrm>
          <a:effectLst>
            <a:outerShdw blurRad="381000" dist="254000" dir="8100000" algn="tr" rotWithShape="0">
              <a:prstClr val="black">
                <a:alpha val="40000"/>
              </a:prstClr>
            </a:outerShdw>
          </a:effectLst>
        </p:grpSpPr>
        <p:sp>
          <p:nvSpPr>
            <p:cNvPr id="57" name="圆角矩形 5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8" name="圆角矩形 57"/>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50" name="组合 49"/>
          <p:cNvGrpSpPr/>
          <p:nvPr/>
        </p:nvGrpSpPr>
        <p:grpSpPr>
          <a:xfrm>
            <a:off x="5495569" y="1525583"/>
            <a:ext cx="2419136" cy="574060"/>
            <a:chOff x="4304043" y="1286668"/>
            <a:chExt cx="3837944" cy="2757793"/>
          </a:xfrm>
          <a:effectLst>
            <a:outerShdw blurRad="381000" dist="254000" dir="8100000" algn="tr" rotWithShape="0">
              <a:prstClr val="black">
                <a:alpha val="40000"/>
              </a:prstClr>
            </a:outerShdw>
          </a:effectLst>
        </p:grpSpPr>
        <p:sp>
          <p:nvSpPr>
            <p:cNvPr id="51" name="圆角矩形 50"/>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2" name="圆角矩形 51"/>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46" name="组合 45"/>
          <p:cNvGrpSpPr/>
          <p:nvPr/>
        </p:nvGrpSpPr>
        <p:grpSpPr>
          <a:xfrm>
            <a:off x="1216760" y="1525583"/>
            <a:ext cx="2419136" cy="574060"/>
            <a:chOff x="4304043" y="1286668"/>
            <a:chExt cx="3837944" cy="2757793"/>
          </a:xfrm>
          <a:effectLst>
            <a:outerShdw blurRad="381000" dist="254000" dir="8100000" algn="tr" rotWithShape="0">
              <a:prstClr val="black">
                <a:alpha val="40000"/>
              </a:prstClr>
            </a:outerShdw>
          </a:effectLst>
        </p:grpSpPr>
        <p:sp>
          <p:nvSpPr>
            <p:cNvPr id="48" name="圆角矩形 47"/>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9" name="圆角矩形 48"/>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39" name="TextBox 53"/>
          <p:cNvSpPr txBox="1">
            <a:spLocks noChangeArrowheads="1"/>
          </p:cNvSpPr>
          <p:nvPr/>
        </p:nvSpPr>
        <p:spPr bwMode="auto">
          <a:xfrm>
            <a:off x="1298280" y="1635646"/>
            <a:ext cx="2328776" cy="3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6" rIns="91430" bIns="45716" numCol="1" anchor="t" anchorCtr="0" compatLnSpc="1">
            <a:prstTxWarp prst="textNoShape">
              <a:avLst/>
            </a:prstTxWarp>
            <a:spAutoFit/>
          </a:bodyPr>
          <a:lstStyle/>
          <a:p>
            <a:pPr lvl="0" algn="ctr" fontAlgn="base">
              <a:spcBef>
                <a:spcPct val="0"/>
              </a:spcBef>
              <a:spcAft>
                <a:spcPct val="0"/>
              </a:spcAft>
              <a:defRPr/>
            </a:pPr>
            <a:r>
              <a:rPr lang="zh-CN" altLang="en-US" sz="1700" b="1" kern="0" dirty="0">
                <a:solidFill>
                  <a:schemeClr val="tx1">
                    <a:lumMod val="85000"/>
                    <a:lumOff val="15000"/>
                  </a:schemeClr>
                </a:solidFill>
                <a:latin typeface="字魂59号-创粗黑" panose="00000500000000000000" pitchFamily="2" charset="-122"/>
                <a:ea typeface="字魂59号-创粗黑" panose="00000500000000000000" pitchFamily="2" charset="-122"/>
                <a:cs typeface="宋体" pitchFamily="2" charset="-122"/>
                <a:sym typeface="字魂59号-创粗黑" panose="00000500000000000000" pitchFamily="2" charset="-122"/>
              </a:rPr>
              <a:t>在此输入内容文本</a:t>
            </a:r>
            <a:endParaRPr lang="zh-CN" altLang="en-US" sz="2400" b="1" kern="0" dirty="0">
              <a:solidFill>
                <a:schemeClr val="tx1">
                  <a:lumMod val="85000"/>
                  <a:lumOff val="15000"/>
                </a:schemeClr>
              </a:solidFill>
              <a:latin typeface="字魂59号-创粗黑" panose="00000500000000000000" pitchFamily="2" charset="-122"/>
              <a:ea typeface="字魂59号-创粗黑" panose="00000500000000000000" pitchFamily="2" charset="-122"/>
              <a:cs typeface="宋体" pitchFamily="2" charset="-122"/>
              <a:sym typeface="字魂59号-创粗黑" panose="00000500000000000000" pitchFamily="2" charset="-122"/>
            </a:endParaRPr>
          </a:p>
        </p:txBody>
      </p:sp>
      <p:sp>
        <p:nvSpPr>
          <p:cNvPr id="40" name="TextBox 53"/>
          <p:cNvSpPr txBox="1">
            <a:spLocks noChangeArrowheads="1"/>
          </p:cNvSpPr>
          <p:nvPr/>
        </p:nvSpPr>
        <p:spPr bwMode="auto">
          <a:xfrm>
            <a:off x="827588" y="2725216"/>
            <a:ext cx="2413261" cy="3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6" rIns="91430" bIns="45716" numCol="1" anchor="t" anchorCtr="0" compatLnSpc="1">
            <a:prstTxWarp prst="textNoShape">
              <a:avLst/>
            </a:prstTxWarp>
            <a:spAutoFit/>
          </a:bodyPr>
          <a:lstStyle/>
          <a:p>
            <a:pPr lvl="0" algn="ctr" fontAlgn="base">
              <a:spcBef>
                <a:spcPct val="0"/>
              </a:spcBef>
              <a:spcAft>
                <a:spcPct val="0"/>
              </a:spcAft>
              <a:defRPr/>
            </a:pPr>
            <a:r>
              <a:rPr lang="zh-CN" altLang="en-US" sz="1700" b="1" kern="0" dirty="0">
                <a:solidFill>
                  <a:schemeClr val="tx1">
                    <a:lumMod val="85000"/>
                    <a:lumOff val="15000"/>
                  </a:schemeClr>
                </a:solidFill>
                <a:latin typeface="字魂59号-创粗黑" panose="00000500000000000000" pitchFamily="2" charset="-122"/>
                <a:ea typeface="字魂59号-创粗黑" panose="00000500000000000000" pitchFamily="2" charset="-122"/>
                <a:cs typeface="宋体" pitchFamily="2" charset="-122"/>
                <a:sym typeface="字魂59号-创粗黑" panose="00000500000000000000" pitchFamily="2" charset="-122"/>
              </a:rPr>
              <a:t>在此输入内容文本</a:t>
            </a:r>
            <a:endParaRPr lang="zh-CN" altLang="en-US" sz="2400" b="1" kern="0" dirty="0">
              <a:solidFill>
                <a:schemeClr val="tx1">
                  <a:lumMod val="85000"/>
                  <a:lumOff val="15000"/>
                </a:schemeClr>
              </a:solidFill>
              <a:latin typeface="字魂59号-创粗黑" panose="00000500000000000000" pitchFamily="2" charset="-122"/>
              <a:ea typeface="字魂59号-创粗黑" panose="00000500000000000000" pitchFamily="2" charset="-122"/>
              <a:cs typeface="宋体" pitchFamily="2" charset="-122"/>
              <a:sym typeface="字魂59号-创粗黑" panose="00000500000000000000" pitchFamily="2" charset="-122"/>
            </a:endParaRPr>
          </a:p>
        </p:txBody>
      </p:sp>
      <p:sp>
        <p:nvSpPr>
          <p:cNvPr id="41" name="TextBox 53"/>
          <p:cNvSpPr txBox="1">
            <a:spLocks noChangeArrowheads="1"/>
          </p:cNvSpPr>
          <p:nvPr/>
        </p:nvSpPr>
        <p:spPr bwMode="auto">
          <a:xfrm>
            <a:off x="1304321" y="3827836"/>
            <a:ext cx="2319291" cy="3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6" rIns="91430" bIns="45716" numCol="1" anchor="t" anchorCtr="0" compatLnSpc="1">
            <a:prstTxWarp prst="textNoShape">
              <a:avLst/>
            </a:prstTxWarp>
            <a:spAutoFit/>
          </a:bodyPr>
          <a:lstStyle/>
          <a:p>
            <a:pPr lvl="0" algn="ctr" fontAlgn="base">
              <a:spcBef>
                <a:spcPct val="0"/>
              </a:spcBef>
              <a:spcAft>
                <a:spcPct val="0"/>
              </a:spcAft>
              <a:defRPr/>
            </a:pPr>
            <a:r>
              <a:rPr lang="zh-CN" altLang="en-US" sz="1700" b="1" kern="0" dirty="0">
                <a:solidFill>
                  <a:schemeClr val="tx1">
                    <a:lumMod val="85000"/>
                    <a:lumOff val="15000"/>
                  </a:schemeClr>
                </a:solidFill>
                <a:latin typeface="字魂59号-创粗黑" panose="00000500000000000000" pitchFamily="2" charset="-122"/>
                <a:ea typeface="字魂59号-创粗黑" panose="00000500000000000000" pitchFamily="2" charset="-122"/>
                <a:cs typeface="宋体" pitchFamily="2" charset="-122"/>
                <a:sym typeface="字魂59号-创粗黑" panose="00000500000000000000" pitchFamily="2" charset="-122"/>
              </a:rPr>
              <a:t>在此输入内容文本</a:t>
            </a:r>
            <a:endParaRPr lang="zh-CN" altLang="en-US" sz="2400" b="1" kern="0" dirty="0">
              <a:solidFill>
                <a:schemeClr val="tx1">
                  <a:lumMod val="85000"/>
                  <a:lumOff val="15000"/>
                </a:schemeClr>
              </a:solidFill>
              <a:latin typeface="字魂59号-创粗黑" panose="00000500000000000000" pitchFamily="2" charset="-122"/>
              <a:ea typeface="字魂59号-创粗黑" panose="00000500000000000000" pitchFamily="2" charset="-122"/>
              <a:cs typeface="宋体" pitchFamily="2" charset="-122"/>
              <a:sym typeface="字魂59号-创粗黑" panose="00000500000000000000" pitchFamily="2" charset="-122"/>
            </a:endParaRPr>
          </a:p>
        </p:txBody>
      </p:sp>
      <p:sp>
        <p:nvSpPr>
          <p:cNvPr id="42" name="TextBox 53"/>
          <p:cNvSpPr txBox="1">
            <a:spLocks noChangeArrowheads="1"/>
          </p:cNvSpPr>
          <p:nvPr/>
        </p:nvSpPr>
        <p:spPr bwMode="auto">
          <a:xfrm>
            <a:off x="5495090" y="3833043"/>
            <a:ext cx="2291309" cy="3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6" rIns="91430" bIns="45716" numCol="1" anchor="t" anchorCtr="0" compatLnSpc="1">
            <a:prstTxWarp prst="textNoShape">
              <a:avLst/>
            </a:prstTxWarp>
            <a:spAutoFit/>
          </a:bodyPr>
          <a:lstStyle/>
          <a:p>
            <a:pPr lvl="0" algn="ctr" fontAlgn="base">
              <a:spcBef>
                <a:spcPct val="0"/>
              </a:spcBef>
              <a:spcAft>
                <a:spcPct val="0"/>
              </a:spcAft>
              <a:defRPr/>
            </a:pPr>
            <a:r>
              <a:rPr lang="zh-CN" altLang="en-US" sz="1700" b="1" kern="0" dirty="0">
                <a:solidFill>
                  <a:schemeClr val="tx1">
                    <a:lumMod val="85000"/>
                    <a:lumOff val="15000"/>
                  </a:schemeClr>
                </a:solidFill>
                <a:latin typeface="字魂59号-创粗黑" panose="00000500000000000000" pitchFamily="2" charset="-122"/>
                <a:ea typeface="字魂59号-创粗黑" panose="00000500000000000000" pitchFamily="2" charset="-122"/>
                <a:cs typeface="宋体" pitchFamily="2" charset="-122"/>
                <a:sym typeface="字魂59号-创粗黑" panose="00000500000000000000" pitchFamily="2" charset="-122"/>
              </a:rPr>
              <a:t>在此输入内容文本</a:t>
            </a:r>
            <a:endParaRPr lang="zh-CN" altLang="en-US" sz="2400" b="1" kern="0" dirty="0">
              <a:solidFill>
                <a:schemeClr val="tx1">
                  <a:lumMod val="85000"/>
                  <a:lumOff val="15000"/>
                </a:schemeClr>
              </a:solidFill>
              <a:latin typeface="字魂59号-创粗黑" panose="00000500000000000000" pitchFamily="2" charset="-122"/>
              <a:ea typeface="字魂59号-创粗黑" panose="00000500000000000000" pitchFamily="2" charset="-122"/>
              <a:cs typeface="宋体" pitchFamily="2" charset="-122"/>
              <a:sym typeface="字魂59号-创粗黑" panose="00000500000000000000" pitchFamily="2" charset="-122"/>
            </a:endParaRPr>
          </a:p>
        </p:txBody>
      </p:sp>
      <p:sp>
        <p:nvSpPr>
          <p:cNvPr id="43" name="TextBox 53"/>
          <p:cNvSpPr txBox="1">
            <a:spLocks noChangeArrowheads="1"/>
          </p:cNvSpPr>
          <p:nvPr/>
        </p:nvSpPr>
        <p:spPr bwMode="auto">
          <a:xfrm>
            <a:off x="5903159" y="2713763"/>
            <a:ext cx="2413261" cy="3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6" rIns="91430" bIns="45716" numCol="1" anchor="t" anchorCtr="0" compatLnSpc="1">
            <a:prstTxWarp prst="textNoShape">
              <a:avLst/>
            </a:prstTxWarp>
            <a:spAutoFit/>
          </a:bodyPr>
          <a:lstStyle/>
          <a:p>
            <a:pPr lvl="0" algn="ctr" fontAlgn="base">
              <a:spcBef>
                <a:spcPct val="0"/>
              </a:spcBef>
              <a:spcAft>
                <a:spcPct val="0"/>
              </a:spcAft>
              <a:defRPr/>
            </a:pPr>
            <a:r>
              <a:rPr lang="zh-CN" altLang="en-US" sz="1700" b="1" kern="0" dirty="0">
                <a:solidFill>
                  <a:schemeClr val="tx1">
                    <a:lumMod val="85000"/>
                    <a:lumOff val="15000"/>
                  </a:schemeClr>
                </a:solidFill>
                <a:latin typeface="字魂59号-创粗黑" panose="00000500000000000000" pitchFamily="2" charset="-122"/>
                <a:ea typeface="字魂59号-创粗黑" panose="00000500000000000000" pitchFamily="2" charset="-122"/>
                <a:cs typeface="宋体" pitchFamily="2" charset="-122"/>
                <a:sym typeface="字魂59号-创粗黑" panose="00000500000000000000" pitchFamily="2" charset="-122"/>
              </a:rPr>
              <a:t>在此输入内容文本</a:t>
            </a:r>
            <a:endParaRPr lang="zh-CN" altLang="en-US" sz="2400" b="1" kern="0" dirty="0">
              <a:solidFill>
                <a:schemeClr val="tx1">
                  <a:lumMod val="85000"/>
                  <a:lumOff val="15000"/>
                </a:schemeClr>
              </a:solidFill>
              <a:latin typeface="字魂59号-创粗黑" panose="00000500000000000000" pitchFamily="2" charset="-122"/>
              <a:ea typeface="字魂59号-创粗黑" panose="00000500000000000000" pitchFamily="2" charset="-122"/>
              <a:cs typeface="宋体" pitchFamily="2" charset="-122"/>
              <a:sym typeface="字魂59号-创粗黑" panose="00000500000000000000" pitchFamily="2" charset="-122"/>
            </a:endParaRPr>
          </a:p>
        </p:txBody>
      </p:sp>
      <p:sp>
        <p:nvSpPr>
          <p:cNvPr id="44" name="TextBox 43"/>
          <p:cNvSpPr txBox="1">
            <a:spLocks noChangeArrowheads="1"/>
          </p:cNvSpPr>
          <p:nvPr/>
        </p:nvSpPr>
        <p:spPr bwMode="auto">
          <a:xfrm>
            <a:off x="5526295" y="1621955"/>
            <a:ext cx="2312961" cy="3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0" tIns="45716" rIns="91430" bIns="45716" numCol="1" anchor="t" anchorCtr="0" compatLnSpc="1">
            <a:prstTxWarp prst="textNoShape">
              <a:avLst/>
            </a:prstTxWarp>
            <a:spAutoFit/>
          </a:bodyPr>
          <a:lstStyle/>
          <a:p>
            <a:pPr lvl="0" algn="ctr" fontAlgn="base">
              <a:spcBef>
                <a:spcPct val="0"/>
              </a:spcBef>
              <a:spcAft>
                <a:spcPct val="0"/>
              </a:spcAft>
              <a:defRPr/>
            </a:pPr>
            <a:r>
              <a:rPr lang="zh-CN" altLang="en-US" sz="1700" b="1" kern="0" dirty="0">
                <a:solidFill>
                  <a:schemeClr val="tx1">
                    <a:lumMod val="85000"/>
                    <a:lumOff val="15000"/>
                  </a:schemeClr>
                </a:solidFill>
                <a:latin typeface="字魂59号-创粗黑" panose="00000500000000000000" pitchFamily="2" charset="-122"/>
                <a:ea typeface="字魂59号-创粗黑" panose="00000500000000000000" pitchFamily="2" charset="-122"/>
                <a:cs typeface="宋体" pitchFamily="2" charset="-122"/>
                <a:sym typeface="字魂59号-创粗黑" panose="00000500000000000000" pitchFamily="2" charset="-122"/>
              </a:rPr>
              <a:t>在此输入内容文本</a:t>
            </a:r>
            <a:endParaRPr lang="zh-CN" altLang="en-US" sz="2400" b="1" kern="0" dirty="0">
              <a:solidFill>
                <a:schemeClr val="tx1">
                  <a:lumMod val="85000"/>
                  <a:lumOff val="15000"/>
                </a:schemeClr>
              </a:solidFill>
              <a:latin typeface="字魂59号-创粗黑" panose="00000500000000000000" pitchFamily="2" charset="-122"/>
              <a:ea typeface="字魂59号-创粗黑" panose="00000500000000000000" pitchFamily="2" charset="-122"/>
              <a:cs typeface="宋体" pitchFamily="2" charset="-122"/>
              <a:sym typeface="字魂59号-创粗黑" panose="00000500000000000000" pitchFamily="2" charset="-122"/>
            </a:endParaRPr>
          </a:p>
        </p:txBody>
      </p:sp>
      <p:grpSp>
        <p:nvGrpSpPr>
          <p:cNvPr id="6" name="组合 5"/>
          <p:cNvGrpSpPr/>
          <p:nvPr/>
        </p:nvGrpSpPr>
        <p:grpSpPr>
          <a:xfrm>
            <a:off x="3660365" y="1867357"/>
            <a:ext cx="1835204" cy="1835202"/>
            <a:chOff x="680580" y="1491630"/>
            <a:chExt cx="1479184" cy="1479182"/>
          </a:xfrm>
        </p:grpSpPr>
        <p:grpSp>
          <p:nvGrpSpPr>
            <p:cNvPr id="7" name="组合 6"/>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12" name="同心圆 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椭圆 12"/>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8" name="Group 162"/>
            <p:cNvGrpSpPr/>
            <p:nvPr/>
          </p:nvGrpSpPr>
          <p:grpSpPr>
            <a:xfrm>
              <a:off x="1106119" y="1857043"/>
              <a:ext cx="628107" cy="671777"/>
              <a:chOff x="4267200" y="1196975"/>
              <a:chExt cx="593725" cy="635002"/>
            </a:xfrm>
            <a:solidFill>
              <a:schemeClr val="accent2"/>
            </a:solidFill>
          </p:grpSpPr>
          <p:sp>
            <p:nvSpPr>
              <p:cNvPr id="9" name="Freeform 272"/>
              <p:cNvSpPr>
                <a:spLocks/>
              </p:cNvSpPr>
              <p:nvPr/>
            </p:nvSpPr>
            <p:spPr bwMode="auto">
              <a:xfrm>
                <a:off x="4267200" y="1566864"/>
                <a:ext cx="593725" cy="265113"/>
              </a:xfrm>
              <a:custGeom>
                <a:avLst/>
                <a:gdLst>
                  <a:gd name="T0" fmla="*/ 364 w 374"/>
                  <a:gd name="T1" fmla="*/ 47 h 167"/>
                  <a:gd name="T2" fmla="*/ 350 w 374"/>
                  <a:gd name="T3" fmla="*/ 33 h 167"/>
                  <a:gd name="T4" fmla="*/ 332 w 374"/>
                  <a:gd name="T5" fmla="*/ 22 h 167"/>
                  <a:gd name="T6" fmla="*/ 295 w 374"/>
                  <a:gd name="T7" fmla="*/ 8 h 167"/>
                  <a:gd name="T8" fmla="*/ 265 w 374"/>
                  <a:gd name="T9" fmla="*/ 1 h 167"/>
                  <a:gd name="T10" fmla="*/ 253 w 374"/>
                  <a:gd name="T11" fmla="*/ 26 h 167"/>
                  <a:gd name="T12" fmla="*/ 269 w 374"/>
                  <a:gd name="T13" fmla="*/ 30 h 167"/>
                  <a:gd name="T14" fmla="*/ 284 w 374"/>
                  <a:gd name="T15" fmla="*/ 37 h 167"/>
                  <a:gd name="T16" fmla="*/ 305 w 374"/>
                  <a:gd name="T17" fmla="*/ 49 h 167"/>
                  <a:gd name="T18" fmla="*/ 310 w 374"/>
                  <a:gd name="T19" fmla="*/ 56 h 167"/>
                  <a:gd name="T20" fmla="*/ 316 w 374"/>
                  <a:gd name="T21" fmla="*/ 66 h 167"/>
                  <a:gd name="T22" fmla="*/ 316 w 374"/>
                  <a:gd name="T23" fmla="*/ 70 h 167"/>
                  <a:gd name="T24" fmla="*/ 303 w 374"/>
                  <a:gd name="T25" fmla="*/ 83 h 167"/>
                  <a:gd name="T26" fmla="*/ 295 w 374"/>
                  <a:gd name="T27" fmla="*/ 88 h 167"/>
                  <a:gd name="T28" fmla="*/ 266 w 374"/>
                  <a:gd name="T29" fmla="*/ 101 h 167"/>
                  <a:gd name="T30" fmla="*/ 224 w 374"/>
                  <a:gd name="T31" fmla="*/ 107 h 167"/>
                  <a:gd name="T32" fmla="*/ 202 w 374"/>
                  <a:gd name="T33" fmla="*/ 109 h 167"/>
                  <a:gd name="T34" fmla="*/ 158 w 374"/>
                  <a:gd name="T35" fmla="*/ 109 h 167"/>
                  <a:gd name="T36" fmla="*/ 136 w 374"/>
                  <a:gd name="T37" fmla="*/ 105 h 167"/>
                  <a:gd name="T38" fmla="*/ 94 w 374"/>
                  <a:gd name="T39" fmla="*/ 94 h 167"/>
                  <a:gd name="T40" fmla="*/ 84 w 374"/>
                  <a:gd name="T41" fmla="*/ 91 h 167"/>
                  <a:gd name="T42" fmla="*/ 68 w 374"/>
                  <a:gd name="T43" fmla="*/ 80 h 167"/>
                  <a:gd name="T44" fmla="*/ 62 w 374"/>
                  <a:gd name="T45" fmla="*/ 73 h 167"/>
                  <a:gd name="T46" fmla="*/ 58 w 374"/>
                  <a:gd name="T47" fmla="*/ 66 h 167"/>
                  <a:gd name="T48" fmla="*/ 58 w 374"/>
                  <a:gd name="T49" fmla="*/ 65 h 167"/>
                  <a:gd name="T50" fmla="*/ 60 w 374"/>
                  <a:gd name="T51" fmla="*/ 59 h 167"/>
                  <a:gd name="T52" fmla="*/ 72 w 374"/>
                  <a:gd name="T53" fmla="*/ 47 h 167"/>
                  <a:gd name="T54" fmla="*/ 83 w 374"/>
                  <a:gd name="T55" fmla="*/ 38 h 167"/>
                  <a:gd name="T56" fmla="*/ 108 w 374"/>
                  <a:gd name="T57" fmla="*/ 29 h 167"/>
                  <a:gd name="T58" fmla="*/ 121 w 374"/>
                  <a:gd name="T59" fmla="*/ 26 h 167"/>
                  <a:gd name="T60" fmla="*/ 109 w 374"/>
                  <a:gd name="T61" fmla="*/ 0 h 167"/>
                  <a:gd name="T62" fmla="*/ 68 w 374"/>
                  <a:gd name="T63" fmla="*/ 11 h 167"/>
                  <a:gd name="T64" fmla="*/ 29 w 374"/>
                  <a:gd name="T65" fmla="*/ 27 h 167"/>
                  <a:gd name="T66" fmla="*/ 22 w 374"/>
                  <a:gd name="T67" fmla="*/ 33 h 167"/>
                  <a:gd name="T68" fmla="*/ 8 w 374"/>
                  <a:gd name="T69" fmla="*/ 47 h 167"/>
                  <a:gd name="T70" fmla="*/ 3 w 374"/>
                  <a:gd name="T71" fmla="*/ 55 h 167"/>
                  <a:gd name="T72" fmla="*/ 0 w 374"/>
                  <a:gd name="T73" fmla="*/ 71 h 167"/>
                  <a:gd name="T74" fmla="*/ 1 w 374"/>
                  <a:gd name="T75" fmla="*/ 83 h 167"/>
                  <a:gd name="T76" fmla="*/ 4 w 374"/>
                  <a:gd name="T77" fmla="*/ 94 h 167"/>
                  <a:gd name="T78" fmla="*/ 12 w 374"/>
                  <a:gd name="T79" fmla="*/ 109 h 167"/>
                  <a:gd name="T80" fmla="*/ 25 w 374"/>
                  <a:gd name="T81" fmla="*/ 123 h 167"/>
                  <a:gd name="T82" fmla="*/ 55 w 374"/>
                  <a:gd name="T83" fmla="*/ 143 h 167"/>
                  <a:gd name="T84" fmla="*/ 73 w 374"/>
                  <a:gd name="T85" fmla="*/ 150 h 167"/>
                  <a:gd name="T86" fmla="*/ 111 w 374"/>
                  <a:gd name="T87" fmla="*/ 160 h 167"/>
                  <a:gd name="T88" fmla="*/ 150 w 374"/>
                  <a:gd name="T89" fmla="*/ 166 h 167"/>
                  <a:gd name="T90" fmla="*/ 206 w 374"/>
                  <a:gd name="T91" fmla="*/ 167 h 167"/>
                  <a:gd name="T92" fmla="*/ 241 w 374"/>
                  <a:gd name="T93" fmla="*/ 164 h 167"/>
                  <a:gd name="T94" fmla="*/ 276 w 374"/>
                  <a:gd name="T95" fmla="*/ 159 h 167"/>
                  <a:gd name="T96" fmla="*/ 310 w 374"/>
                  <a:gd name="T97" fmla="*/ 148 h 167"/>
                  <a:gd name="T98" fmla="*/ 341 w 374"/>
                  <a:gd name="T99" fmla="*/ 132 h 167"/>
                  <a:gd name="T100" fmla="*/ 352 w 374"/>
                  <a:gd name="T101" fmla="*/ 124 h 167"/>
                  <a:gd name="T102" fmla="*/ 367 w 374"/>
                  <a:gd name="T103" fmla="*/ 102 h 167"/>
                  <a:gd name="T104" fmla="*/ 371 w 374"/>
                  <a:gd name="T105" fmla="*/ 89 h 167"/>
                  <a:gd name="T106" fmla="*/ 374 w 374"/>
                  <a:gd name="T107" fmla="*/ 74 h 167"/>
                  <a:gd name="T108" fmla="*/ 374 w 374"/>
                  <a:gd name="T109" fmla="*/ 67 h 167"/>
                  <a:gd name="T110" fmla="*/ 368 w 374"/>
                  <a:gd name="T111" fmla="*/ 54 h 167"/>
                  <a:gd name="T112" fmla="*/ 364 w 374"/>
                  <a:gd name="T113" fmla="*/ 4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4" h="167">
                    <a:moveTo>
                      <a:pt x="364" y="47"/>
                    </a:moveTo>
                    <a:lnTo>
                      <a:pt x="364" y="47"/>
                    </a:lnTo>
                    <a:lnTo>
                      <a:pt x="357" y="40"/>
                    </a:lnTo>
                    <a:lnTo>
                      <a:pt x="350" y="33"/>
                    </a:lnTo>
                    <a:lnTo>
                      <a:pt x="342" y="27"/>
                    </a:lnTo>
                    <a:lnTo>
                      <a:pt x="332" y="22"/>
                    </a:lnTo>
                    <a:lnTo>
                      <a:pt x="314" y="15"/>
                    </a:lnTo>
                    <a:lnTo>
                      <a:pt x="295" y="8"/>
                    </a:lnTo>
                    <a:lnTo>
                      <a:pt x="295" y="8"/>
                    </a:lnTo>
                    <a:lnTo>
                      <a:pt x="265" y="1"/>
                    </a:lnTo>
                    <a:lnTo>
                      <a:pt x="265" y="1"/>
                    </a:lnTo>
                    <a:lnTo>
                      <a:pt x="253" y="26"/>
                    </a:lnTo>
                    <a:lnTo>
                      <a:pt x="253" y="26"/>
                    </a:lnTo>
                    <a:lnTo>
                      <a:pt x="269" y="30"/>
                    </a:lnTo>
                    <a:lnTo>
                      <a:pt x="284" y="37"/>
                    </a:lnTo>
                    <a:lnTo>
                      <a:pt x="284" y="37"/>
                    </a:lnTo>
                    <a:lnTo>
                      <a:pt x="299" y="45"/>
                    </a:lnTo>
                    <a:lnTo>
                      <a:pt x="305" y="49"/>
                    </a:lnTo>
                    <a:lnTo>
                      <a:pt x="310" y="56"/>
                    </a:lnTo>
                    <a:lnTo>
                      <a:pt x="310" y="56"/>
                    </a:lnTo>
                    <a:lnTo>
                      <a:pt x="316" y="63"/>
                    </a:lnTo>
                    <a:lnTo>
                      <a:pt x="316" y="66"/>
                    </a:lnTo>
                    <a:lnTo>
                      <a:pt x="316" y="70"/>
                    </a:lnTo>
                    <a:lnTo>
                      <a:pt x="316" y="70"/>
                    </a:lnTo>
                    <a:lnTo>
                      <a:pt x="310" y="77"/>
                    </a:lnTo>
                    <a:lnTo>
                      <a:pt x="303" y="83"/>
                    </a:lnTo>
                    <a:lnTo>
                      <a:pt x="303" y="83"/>
                    </a:lnTo>
                    <a:lnTo>
                      <a:pt x="295" y="88"/>
                    </a:lnTo>
                    <a:lnTo>
                      <a:pt x="285" y="94"/>
                    </a:lnTo>
                    <a:lnTo>
                      <a:pt x="266" y="101"/>
                    </a:lnTo>
                    <a:lnTo>
                      <a:pt x="245" y="105"/>
                    </a:lnTo>
                    <a:lnTo>
                      <a:pt x="224" y="107"/>
                    </a:lnTo>
                    <a:lnTo>
                      <a:pt x="224" y="107"/>
                    </a:lnTo>
                    <a:lnTo>
                      <a:pt x="202" y="109"/>
                    </a:lnTo>
                    <a:lnTo>
                      <a:pt x="180" y="110"/>
                    </a:lnTo>
                    <a:lnTo>
                      <a:pt x="158" y="109"/>
                    </a:lnTo>
                    <a:lnTo>
                      <a:pt x="136" y="105"/>
                    </a:lnTo>
                    <a:lnTo>
                      <a:pt x="136" y="105"/>
                    </a:lnTo>
                    <a:lnTo>
                      <a:pt x="115" y="101"/>
                    </a:lnTo>
                    <a:lnTo>
                      <a:pt x="94" y="94"/>
                    </a:lnTo>
                    <a:lnTo>
                      <a:pt x="94" y="94"/>
                    </a:lnTo>
                    <a:lnTo>
                      <a:pt x="84" y="91"/>
                    </a:lnTo>
                    <a:lnTo>
                      <a:pt x="76" y="85"/>
                    </a:lnTo>
                    <a:lnTo>
                      <a:pt x="68" y="80"/>
                    </a:lnTo>
                    <a:lnTo>
                      <a:pt x="62" y="73"/>
                    </a:lnTo>
                    <a:lnTo>
                      <a:pt x="62" y="73"/>
                    </a:lnTo>
                    <a:lnTo>
                      <a:pt x="58" y="69"/>
                    </a:lnTo>
                    <a:lnTo>
                      <a:pt x="58" y="66"/>
                    </a:lnTo>
                    <a:lnTo>
                      <a:pt x="58" y="65"/>
                    </a:lnTo>
                    <a:lnTo>
                      <a:pt x="58" y="65"/>
                    </a:lnTo>
                    <a:lnTo>
                      <a:pt x="60" y="59"/>
                    </a:lnTo>
                    <a:lnTo>
                      <a:pt x="60" y="59"/>
                    </a:lnTo>
                    <a:lnTo>
                      <a:pt x="65" y="52"/>
                    </a:lnTo>
                    <a:lnTo>
                      <a:pt x="72" y="47"/>
                    </a:lnTo>
                    <a:lnTo>
                      <a:pt x="72" y="47"/>
                    </a:lnTo>
                    <a:lnTo>
                      <a:pt x="83" y="38"/>
                    </a:lnTo>
                    <a:lnTo>
                      <a:pt x="96" y="33"/>
                    </a:lnTo>
                    <a:lnTo>
                      <a:pt x="108" y="29"/>
                    </a:lnTo>
                    <a:lnTo>
                      <a:pt x="121" y="26"/>
                    </a:lnTo>
                    <a:lnTo>
                      <a:pt x="121" y="26"/>
                    </a:lnTo>
                    <a:lnTo>
                      <a:pt x="109" y="0"/>
                    </a:lnTo>
                    <a:lnTo>
                      <a:pt x="109" y="0"/>
                    </a:lnTo>
                    <a:lnTo>
                      <a:pt x="89" y="4"/>
                    </a:lnTo>
                    <a:lnTo>
                      <a:pt x="68" y="11"/>
                    </a:lnTo>
                    <a:lnTo>
                      <a:pt x="48" y="18"/>
                    </a:lnTo>
                    <a:lnTo>
                      <a:pt x="29" y="27"/>
                    </a:lnTo>
                    <a:lnTo>
                      <a:pt x="29" y="27"/>
                    </a:lnTo>
                    <a:lnTo>
                      <a:pt x="22" y="33"/>
                    </a:lnTo>
                    <a:lnTo>
                      <a:pt x="14" y="40"/>
                    </a:lnTo>
                    <a:lnTo>
                      <a:pt x="8" y="47"/>
                    </a:lnTo>
                    <a:lnTo>
                      <a:pt x="3" y="55"/>
                    </a:lnTo>
                    <a:lnTo>
                      <a:pt x="3" y="55"/>
                    </a:lnTo>
                    <a:lnTo>
                      <a:pt x="0" y="63"/>
                    </a:lnTo>
                    <a:lnTo>
                      <a:pt x="0" y="71"/>
                    </a:lnTo>
                    <a:lnTo>
                      <a:pt x="0" y="71"/>
                    </a:lnTo>
                    <a:lnTo>
                      <a:pt x="1" y="83"/>
                    </a:lnTo>
                    <a:lnTo>
                      <a:pt x="4" y="94"/>
                    </a:lnTo>
                    <a:lnTo>
                      <a:pt x="4" y="94"/>
                    </a:lnTo>
                    <a:lnTo>
                      <a:pt x="7" y="102"/>
                    </a:lnTo>
                    <a:lnTo>
                      <a:pt x="12" y="109"/>
                    </a:lnTo>
                    <a:lnTo>
                      <a:pt x="18" y="117"/>
                    </a:lnTo>
                    <a:lnTo>
                      <a:pt x="25" y="123"/>
                    </a:lnTo>
                    <a:lnTo>
                      <a:pt x="40" y="135"/>
                    </a:lnTo>
                    <a:lnTo>
                      <a:pt x="55" y="143"/>
                    </a:lnTo>
                    <a:lnTo>
                      <a:pt x="55" y="143"/>
                    </a:lnTo>
                    <a:lnTo>
                      <a:pt x="73" y="150"/>
                    </a:lnTo>
                    <a:lnTo>
                      <a:pt x="91" y="156"/>
                    </a:lnTo>
                    <a:lnTo>
                      <a:pt x="111" y="160"/>
                    </a:lnTo>
                    <a:lnTo>
                      <a:pt x="130" y="163"/>
                    </a:lnTo>
                    <a:lnTo>
                      <a:pt x="150" y="166"/>
                    </a:lnTo>
                    <a:lnTo>
                      <a:pt x="168" y="167"/>
                    </a:lnTo>
                    <a:lnTo>
                      <a:pt x="206" y="167"/>
                    </a:lnTo>
                    <a:lnTo>
                      <a:pt x="206" y="167"/>
                    </a:lnTo>
                    <a:lnTo>
                      <a:pt x="241" y="164"/>
                    </a:lnTo>
                    <a:lnTo>
                      <a:pt x="259" y="161"/>
                    </a:lnTo>
                    <a:lnTo>
                      <a:pt x="276" y="159"/>
                    </a:lnTo>
                    <a:lnTo>
                      <a:pt x="294" y="153"/>
                    </a:lnTo>
                    <a:lnTo>
                      <a:pt x="310" y="148"/>
                    </a:lnTo>
                    <a:lnTo>
                      <a:pt x="326" y="141"/>
                    </a:lnTo>
                    <a:lnTo>
                      <a:pt x="341" y="132"/>
                    </a:lnTo>
                    <a:lnTo>
                      <a:pt x="341" y="132"/>
                    </a:lnTo>
                    <a:lnTo>
                      <a:pt x="352" y="124"/>
                    </a:lnTo>
                    <a:lnTo>
                      <a:pt x="360" y="114"/>
                    </a:lnTo>
                    <a:lnTo>
                      <a:pt x="367" y="102"/>
                    </a:lnTo>
                    <a:lnTo>
                      <a:pt x="370" y="95"/>
                    </a:lnTo>
                    <a:lnTo>
                      <a:pt x="371" y="89"/>
                    </a:lnTo>
                    <a:lnTo>
                      <a:pt x="371" y="89"/>
                    </a:lnTo>
                    <a:lnTo>
                      <a:pt x="374" y="74"/>
                    </a:lnTo>
                    <a:lnTo>
                      <a:pt x="374" y="74"/>
                    </a:lnTo>
                    <a:lnTo>
                      <a:pt x="374" y="67"/>
                    </a:lnTo>
                    <a:lnTo>
                      <a:pt x="373" y="60"/>
                    </a:lnTo>
                    <a:lnTo>
                      <a:pt x="368" y="54"/>
                    </a:lnTo>
                    <a:lnTo>
                      <a:pt x="364" y="47"/>
                    </a:lnTo>
                    <a:lnTo>
                      <a:pt x="364" y="47"/>
                    </a:lnTo>
                    <a:close/>
                  </a:path>
                </a:pathLst>
              </a:custGeom>
              <a:solidFill>
                <a:srgbClr val="CC1C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 name="Rectangle 273"/>
              <p:cNvSpPr>
                <a:spLocks noChangeArrowheads="1"/>
              </p:cNvSpPr>
              <p:nvPr/>
            </p:nvSpPr>
            <p:spPr bwMode="auto">
              <a:xfrm>
                <a:off x="4845050" y="1641475"/>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 name="Freeform 274"/>
              <p:cNvSpPr>
                <a:spLocks noEditPoints="1"/>
              </p:cNvSpPr>
              <p:nvPr/>
            </p:nvSpPr>
            <p:spPr bwMode="auto">
              <a:xfrm>
                <a:off x="4422775" y="1196975"/>
                <a:ext cx="282575" cy="508000"/>
              </a:xfrm>
              <a:custGeom>
                <a:avLst/>
                <a:gdLst>
                  <a:gd name="T0" fmla="*/ 89 w 178"/>
                  <a:gd name="T1" fmla="*/ 320 h 320"/>
                  <a:gd name="T2" fmla="*/ 133 w 178"/>
                  <a:gd name="T3" fmla="*/ 221 h 320"/>
                  <a:gd name="T4" fmla="*/ 164 w 178"/>
                  <a:gd name="T5" fmla="*/ 144 h 320"/>
                  <a:gd name="T6" fmla="*/ 176 w 178"/>
                  <a:gd name="T7" fmla="*/ 98 h 320"/>
                  <a:gd name="T8" fmla="*/ 178 w 178"/>
                  <a:gd name="T9" fmla="*/ 87 h 320"/>
                  <a:gd name="T10" fmla="*/ 176 w 178"/>
                  <a:gd name="T11" fmla="*/ 71 h 320"/>
                  <a:gd name="T12" fmla="*/ 171 w 178"/>
                  <a:gd name="T13" fmla="*/ 54 h 320"/>
                  <a:gd name="T14" fmla="*/ 153 w 178"/>
                  <a:gd name="T15" fmla="*/ 26 h 320"/>
                  <a:gd name="T16" fmla="*/ 125 w 178"/>
                  <a:gd name="T17" fmla="*/ 7 h 320"/>
                  <a:gd name="T18" fmla="*/ 108 w 178"/>
                  <a:gd name="T19" fmla="*/ 3 h 320"/>
                  <a:gd name="T20" fmla="*/ 90 w 178"/>
                  <a:gd name="T21" fmla="*/ 0 h 320"/>
                  <a:gd name="T22" fmla="*/ 89 w 178"/>
                  <a:gd name="T23" fmla="*/ 0 h 320"/>
                  <a:gd name="T24" fmla="*/ 89 w 178"/>
                  <a:gd name="T25" fmla="*/ 0 h 320"/>
                  <a:gd name="T26" fmla="*/ 89 w 178"/>
                  <a:gd name="T27" fmla="*/ 0 h 320"/>
                  <a:gd name="T28" fmla="*/ 88 w 178"/>
                  <a:gd name="T29" fmla="*/ 0 h 320"/>
                  <a:gd name="T30" fmla="*/ 78 w 178"/>
                  <a:gd name="T31" fmla="*/ 1 h 320"/>
                  <a:gd name="T32" fmla="*/ 61 w 178"/>
                  <a:gd name="T33" fmla="*/ 4 h 320"/>
                  <a:gd name="T34" fmla="*/ 39 w 178"/>
                  <a:gd name="T35" fmla="*/ 15 h 320"/>
                  <a:gd name="T36" fmla="*/ 16 w 178"/>
                  <a:gd name="T37" fmla="*/ 39 h 320"/>
                  <a:gd name="T38" fmla="*/ 5 w 178"/>
                  <a:gd name="T39" fmla="*/ 62 h 320"/>
                  <a:gd name="T40" fmla="*/ 0 w 178"/>
                  <a:gd name="T41" fmla="*/ 79 h 320"/>
                  <a:gd name="T42" fmla="*/ 0 w 178"/>
                  <a:gd name="T43" fmla="*/ 87 h 320"/>
                  <a:gd name="T44" fmla="*/ 5 w 178"/>
                  <a:gd name="T45" fmla="*/ 111 h 320"/>
                  <a:gd name="T46" fmla="*/ 28 w 178"/>
                  <a:gd name="T47" fmla="*/ 181 h 320"/>
                  <a:gd name="T48" fmla="*/ 75 w 178"/>
                  <a:gd name="T49" fmla="*/ 291 h 320"/>
                  <a:gd name="T50" fmla="*/ 89 w 178"/>
                  <a:gd name="T51" fmla="*/ 320 h 320"/>
                  <a:gd name="T52" fmla="*/ 89 w 178"/>
                  <a:gd name="T53" fmla="*/ 40 h 320"/>
                  <a:gd name="T54" fmla="*/ 104 w 178"/>
                  <a:gd name="T55" fmla="*/ 43 h 320"/>
                  <a:gd name="T56" fmla="*/ 117 w 178"/>
                  <a:gd name="T57" fmla="*/ 51 h 320"/>
                  <a:gd name="T58" fmla="*/ 125 w 178"/>
                  <a:gd name="T59" fmla="*/ 64 h 320"/>
                  <a:gd name="T60" fmla="*/ 129 w 178"/>
                  <a:gd name="T61" fmla="*/ 80 h 320"/>
                  <a:gd name="T62" fmla="*/ 128 w 178"/>
                  <a:gd name="T63" fmla="*/ 87 h 320"/>
                  <a:gd name="T64" fmla="*/ 122 w 178"/>
                  <a:gd name="T65" fmla="*/ 102 h 320"/>
                  <a:gd name="T66" fmla="*/ 111 w 178"/>
                  <a:gd name="T67" fmla="*/ 113 h 320"/>
                  <a:gd name="T68" fmla="*/ 97 w 178"/>
                  <a:gd name="T69" fmla="*/ 119 h 320"/>
                  <a:gd name="T70" fmla="*/ 89 w 178"/>
                  <a:gd name="T71" fmla="*/ 119 h 320"/>
                  <a:gd name="T72" fmla="*/ 74 w 178"/>
                  <a:gd name="T73" fmla="*/ 116 h 320"/>
                  <a:gd name="T74" fmla="*/ 60 w 178"/>
                  <a:gd name="T75" fmla="*/ 108 h 320"/>
                  <a:gd name="T76" fmla="*/ 52 w 178"/>
                  <a:gd name="T77" fmla="*/ 96 h 320"/>
                  <a:gd name="T78" fmla="*/ 49 w 178"/>
                  <a:gd name="T79" fmla="*/ 80 h 320"/>
                  <a:gd name="T80" fmla="*/ 50 w 178"/>
                  <a:gd name="T81" fmla="*/ 72 h 320"/>
                  <a:gd name="T82" fmla="*/ 56 w 178"/>
                  <a:gd name="T83" fmla="*/ 58 h 320"/>
                  <a:gd name="T84" fmla="*/ 67 w 178"/>
                  <a:gd name="T85" fmla="*/ 47 h 320"/>
                  <a:gd name="T86" fmla="*/ 81 w 178"/>
                  <a:gd name="T87" fmla="*/ 40 h 320"/>
                  <a:gd name="T88" fmla="*/ 89 w 178"/>
                  <a:gd name="T89" fmla="*/ 4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8" h="320">
                    <a:moveTo>
                      <a:pt x="89" y="320"/>
                    </a:moveTo>
                    <a:lnTo>
                      <a:pt x="89" y="320"/>
                    </a:lnTo>
                    <a:lnTo>
                      <a:pt x="103" y="291"/>
                    </a:lnTo>
                    <a:lnTo>
                      <a:pt x="133" y="221"/>
                    </a:lnTo>
                    <a:lnTo>
                      <a:pt x="150" y="181"/>
                    </a:lnTo>
                    <a:lnTo>
                      <a:pt x="164" y="144"/>
                    </a:lnTo>
                    <a:lnTo>
                      <a:pt x="173" y="111"/>
                    </a:lnTo>
                    <a:lnTo>
                      <a:pt x="176" y="98"/>
                    </a:lnTo>
                    <a:lnTo>
                      <a:pt x="178" y="87"/>
                    </a:lnTo>
                    <a:lnTo>
                      <a:pt x="178" y="87"/>
                    </a:lnTo>
                    <a:lnTo>
                      <a:pt x="178" y="79"/>
                    </a:lnTo>
                    <a:lnTo>
                      <a:pt x="176" y="71"/>
                    </a:lnTo>
                    <a:lnTo>
                      <a:pt x="173" y="62"/>
                    </a:lnTo>
                    <a:lnTo>
                      <a:pt x="171" y="54"/>
                    </a:lnTo>
                    <a:lnTo>
                      <a:pt x="162" y="39"/>
                    </a:lnTo>
                    <a:lnTo>
                      <a:pt x="153" y="26"/>
                    </a:lnTo>
                    <a:lnTo>
                      <a:pt x="139" y="15"/>
                    </a:lnTo>
                    <a:lnTo>
                      <a:pt x="125" y="7"/>
                    </a:lnTo>
                    <a:lnTo>
                      <a:pt x="117" y="4"/>
                    </a:lnTo>
                    <a:lnTo>
                      <a:pt x="108" y="3"/>
                    </a:lnTo>
                    <a:lnTo>
                      <a:pt x="100" y="1"/>
                    </a:lnTo>
                    <a:lnTo>
                      <a:pt x="90" y="0"/>
                    </a:lnTo>
                    <a:lnTo>
                      <a:pt x="90" y="0"/>
                    </a:lnTo>
                    <a:lnTo>
                      <a:pt x="89" y="0"/>
                    </a:lnTo>
                    <a:lnTo>
                      <a:pt x="89" y="0"/>
                    </a:lnTo>
                    <a:lnTo>
                      <a:pt x="89" y="0"/>
                    </a:lnTo>
                    <a:lnTo>
                      <a:pt x="89" y="0"/>
                    </a:lnTo>
                    <a:lnTo>
                      <a:pt x="89" y="0"/>
                    </a:lnTo>
                    <a:lnTo>
                      <a:pt x="89" y="0"/>
                    </a:lnTo>
                    <a:lnTo>
                      <a:pt x="88" y="0"/>
                    </a:lnTo>
                    <a:lnTo>
                      <a:pt x="88" y="0"/>
                    </a:lnTo>
                    <a:lnTo>
                      <a:pt x="78" y="1"/>
                    </a:lnTo>
                    <a:lnTo>
                      <a:pt x="70" y="3"/>
                    </a:lnTo>
                    <a:lnTo>
                      <a:pt x="61" y="4"/>
                    </a:lnTo>
                    <a:lnTo>
                      <a:pt x="53" y="7"/>
                    </a:lnTo>
                    <a:lnTo>
                      <a:pt x="39" y="15"/>
                    </a:lnTo>
                    <a:lnTo>
                      <a:pt x="25" y="26"/>
                    </a:lnTo>
                    <a:lnTo>
                      <a:pt x="16" y="39"/>
                    </a:lnTo>
                    <a:lnTo>
                      <a:pt x="7" y="54"/>
                    </a:lnTo>
                    <a:lnTo>
                      <a:pt x="5" y="62"/>
                    </a:lnTo>
                    <a:lnTo>
                      <a:pt x="2" y="71"/>
                    </a:lnTo>
                    <a:lnTo>
                      <a:pt x="0" y="79"/>
                    </a:lnTo>
                    <a:lnTo>
                      <a:pt x="0" y="87"/>
                    </a:lnTo>
                    <a:lnTo>
                      <a:pt x="0" y="87"/>
                    </a:lnTo>
                    <a:lnTo>
                      <a:pt x="2" y="98"/>
                    </a:lnTo>
                    <a:lnTo>
                      <a:pt x="5" y="111"/>
                    </a:lnTo>
                    <a:lnTo>
                      <a:pt x="14" y="144"/>
                    </a:lnTo>
                    <a:lnTo>
                      <a:pt x="28" y="181"/>
                    </a:lnTo>
                    <a:lnTo>
                      <a:pt x="45" y="221"/>
                    </a:lnTo>
                    <a:lnTo>
                      <a:pt x="75" y="291"/>
                    </a:lnTo>
                    <a:lnTo>
                      <a:pt x="89" y="320"/>
                    </a:lnTo>
                    <a:lnTo>
                      <a:pt x="89" y="320"/>
                    </a:lnTo>
                    <a:close/>
                    <a:moveTo>
                      <a:pt x="89" y="40"/>
                    </a:moveTo>
                    <a:lnTo>
                      <a:pt x="89" y="40"/>
                    </a:lnTo>
                    <a:lnTo>
                      <a:pt x="97" y="40"/>
                    </a:lnTo>
                    <a:lnTo>
                      <a:pt x="104" y="43"/>
                    </a:lnTo>
                    <a:lnTo>
                      <a:pt x="111" y="47"/>
                    </a:lnTo>
                    <a:lnTo>
                      <a:pt x="117" y="51"/>
                    </a:lnTo>
                    <a:lnTo>
                      <a:pt x="122" y="58"/>
                    </a:lnTo>
                    <a:lnTo>
                      <a:pt x="125" y="64"/>
                    </a:lnTo>
                    <a:lnTo>
                      <a:pt x="128" y="72"/>
                    </a:lnTo>
                    <a:lnTo>
                      <a:pt x="129" y="80"/>
                    </a:lnTo>
                    <a:lnTo>
                      <a:pt x="129" y="80"/>
                    </a:lnTo>
                    <a:lnTo>
                      <a:pt x="128" y="87"/>
                    </a:lnTo>
                    <a:lnTo>
                      <a:pt x="125" y="96"/>
                    </a:lnTo>
                    <a:lnTo>
                      <a:pt x="122" y="102"/>
                    </a:lnTo>
                    <a:lnTo>
                      <a:pt x="117" y="108"/>
                    </a:lnTo>
                    <a:lnTo>
                      <a:pt x="111" y="113"/>
                    </a:lnTo>
                    <a:lnTo>
                      <a:pt x="104" y="116"/>
                    </a:lnTo>
                    <a:lnTo>
                      <a:pt x="97" y="119"/>
                    </a:lnTo>
                    <a:lnTo>
                      <a:pt x="89" y="119"/>
                    </a:lnTo>
                    <a:lnTo>
                      <a:pt x="89" y="119"/>
                    </a:lnTo>
                    <a:lnTo>
                      <a:pt x="81" y="119"/>
                    </a:lnTo>
                    <a:lnTo>
                      <a:pt x="74" y="116"/>
                    </a:lnTo>
                    <a:lnTo>
                      <a:pt x="67" y="113"/>
                    </a:lnTo>
                    <a:lnTo>
                      <a:pt x="60" y="108"/>
                    </a:lnTo>
                    <a:lnTo>
                      <a:pt x="56" y="102"/>
                    </a:lnTo>
                    <a:lnTo>
                      <a:pt x="52" y="96"/>
                    </a:lnTo>
                    <a:lnTo>
                      <a:pt x="50" y="87"/>
                    </a:lnTo>
                    <a:lnTo>
                      <a:pt x="49" y="80"/>
                    </a:lnTo>
                    <a:lnTo>
                      <a:pt x="49" y="80"/>
                    </a:lnTo>
                    <a:lnTo>
                      <a:pt x="50" y="72"/>
                    </a:lnTo>
                    <a:lnTo>
                      <a:pt x="52" y="64"/>
                    </a:lnTo>
                    <a:lnTo>
                      <a:pt x="56" y="58"/>
                    </a:lnTo>
                    <a:lnTo>
                      <a:pt x="60" y="51"/>
                    </a:lnTo>
                    <a:lnTo>
                      <a:pt x="67" y="47"/>
                    </a:lnTo>
                    <a:lnTo>
                      <a:pt x="74" y="43"/>
                    </a:lnTo>
                    <a:lnTo>
                      <a:pt x="81" y="40"/>
                    </a:lnTo>
                    <a:lnTo>
                      <a:pt x="89" y="40"/>
                    </a:lnTo>
                    <a:lnTo>
                      <a:pt x="89" y="40"/>
                    </a:lnTo>
                    <a:close/>
                  </a:path>
                </a:pathLst>
              </a:custGeom>
              <a:solidFill>
                <a:srgbClr val="CC1C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grpSp>
        <p:nvGrpSpPr>
          <p:cNvPr id="38" name="组合 37"/>
          <p:cNvGrpSpPr/>
          <p:nvPr/>
        </p:nvGrpSpPr>
        <p:grpSpPr>
          <a:xfrm>
            <a:off x="3010956" y="392346"/>
            <a:ext cx="3122088" cy="595228"/>
            <a:chOff x="2987824" y="392346"/>
            <a:chExt cx="3122088" cy="595228"/>
          </a:xfrm>
        </p:grpSpPr>
        <p:sp>
          <p:nvSpPr>
            <p:cNvPr id="45" name="文本框 44"/>
            <p:cNvSpPr txBox="1"/>
            <p:nvPr/>
          </p:nvSpPr>
          <p:spPr>
            <a:xfrm>
              <a:off x="3379317" y="392346"/>
              <a:ext cx="2339102" cy="523220"/>
            </a:xfrm>
            <a:prstGeom prst="rect">
              <a:avLst/>
            </a:prstGeom>
            <a:noFill/>
          </p:spPr>
          <p:txBody>
            <a:bodyPr wrap="none" rtlCol="0">
              <a:spAutoFit/>
              <a:scene3d>
                <a:camera prst="orthographicFront"/>
                <a:lightRig rig="threePt" dir="t"/>
              </a:scene3d>
              <a:sp3d contourW="12700"/>
            </a:bodyPr>
            <a:lstStyle/>
            <a:p>
              <a:pPr marL="0" lvl="1" algn="ctr"/>
              <a:r>
                <a:rPr lang="zh-CN" altLang="en-US"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以前工作业绩</a:t>
              </a:r>
              <a:endPar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7" name="文本框 46"/>
            <p:cNvSpPr txBox="1"/>
            <p:nvPr/>
          </p:nvSpPr>
          <p:spPr>
            <a:xfrm>
              <a:off x="2987824" y="756742"/>
              <a:ext cx="3122088" cy="230832"/>
            </a:xfrm>
            <a:prstGeom prst="rect">
              <a:avLst/>
            </a:prstGeom>
            <a:noFill/>
          </p:spPr>
          <p:txBody>
            <a:bodyPr wrap="square" rtlCol="0">
              <a:spAutoFit/>
              <a:scene3d>
                <a:camera prst="orthographicFront"/>
                <a:lightRig rig="threePt" dir="t"/>
              </a:scene3d>
              <a:sp3d contourW="12700"/>
            </a:bodyPr>
            <a:lstStyle/>
            <a:p>
              <a:pPr algn="ctr" defTabSz="685165"/>
              <a:r>
                <a:rPr lang="en-US" altLang="zh-CN" sz="900" dirty="0">
                  <a:solidFill>
                    <a:prstClr val="white">
                      <a:lumMod val="6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The user can demonstrate on a projector or computer</a:t>
              </a:r>
            </a:p>
          </p:txBody>
        </p:sp>
      </p:grpSp>
    </p:spTree>
    <p:extLst>
      <p:ext uri="{BB962C8B-B14F-4D97-AF65-F5344CB8AC3E}">
        <p14:creationId xmlns:p14="http://schemas.microsoft.com/office/powerpoint/2010/main" val="1615093322"/>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9" presetClass="path" presetSubtype="0" accel="50000" decel="50000" fill="hold" nodeType="afterEffect">
                                  <p:stCondLst>
                                    <p:cond delay="250"/>
                                  </p:stCondLst>
                                  <p:childTnLst>
                                    <p:animMotion origin="layout" path="M -4.44444E-6 1.97531E-6 C 0.01198 -0.03179 0.02969 -0.19105 0.05469 -0.19105 C 0.09167 -0.19105 0.12171 -0.1429 0.12171 -0.08272 C 0.12171 -0.06296 0.11875 -0.04537 0.11268 -0.02932 C 0.11372 -0.02932 -0.00329 0.2108 -0.00329 0.21265 C -0.00329 0.2108 -0.12031 -0.02932 -0.11927 -0.02932 C -0.12534 -0.04537 -0.12829 -0.06296 -0.12829 -0.08272 C -0.12829 -0.1429 -0.09826 -0.19105 -0.06024 -0.19105 C -0.03628 -0.19105 -0.01197 -0.03179 -4.44444E-6 1.97531E-6 Z " pathEditMode="relative" rAng="0" ptsTypes="AAAAAAAAA">
                                      <p:cBhvr>
                                        <p:cTn id="13" dur="2000" fill="hold"/>
                                        <p:tgtEl>
                                          <p:spTgt spid="6"/>
                                        </p:tgtEl>
                                        <p:attrNameLst>
                                          <p:attrName>ppt_x</p:attrName>
                                          <p:attrName>ppt_y</p:attrName>
                                        </p:attrNameLst>
                                      </p:cBhvr>
                                      <p:rCtr x="-330" y="1080"/>
                                    </p:animMotion>
                                  </p:childTnLst>
                                </p:cTn>
                              </p:par>
                              <p:par>
                                <p:cTn id="14" presetID="10" presetClass="entr" presetSubtype="0" fill="hold" nodeType="withEffect">
                                  <p:stCondLst>
                                    <p:cond delay="75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nodeType="withEffect">
                                  <p:stCondLst>
                                    <p:cond delay="100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par>
                                <p:cTn id="20" presetID="10" presetClass="entr" presetSubtype="0" fill="hold" nodeType="withEffect">
                                  <p:stCondLst>
                                    <p:cond delay="125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nodeType="withEffect">
                                  <p:stCondLst>
                                    <p:cond delay="150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500"/>
                                        <p:tgtEl>
                                          <p:spTgt spid="62"/>
                                        </p:tgtEl>
                                      </p:cBhvr>
                                    </p:animEffect>
                                  </p:childTnLst>
                                </p:cTn>
                              </p:par>
                              <p:par>
                                <p:cTn id="26" presetID="10" presetClass="entr" presetSubtype="0" fill="hold" nodeType="withEffect">
                                  <p:stCondLst>
                                    <p:cond delay="175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par>
                                <p:cTn id="29" presetID="10" presetClass="entr" presetSubtype="0" fill="hold" nodeType="withEffect">
                                  <p:stCondLst>
                                    <p:cond delay="200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childTnLst>
                          </p:cTn>
                        </p:par>
                        <p:par>
                          <p:cTn id="32" fill="hold">
                            <p:stCondLst>
                              <p:cond delay="3500"/>
                            </p:stCondLst>
                            <p:childTnLst>
                              <p:par>
                                <p:cTn id="33" presetID="38" presetClass="entr" presetSubtype="0" accel="50000" fill="hold" grpId="0" nodeType="afterEffect">
                                  <p:stCondLst>
                                    <p:cond delay="0"/>
                                  </p:stCondLst>
                                  <p:iterate type="lt">
                                    <p:tmPct val="10000"/>
                                  </p:iterate>
                                  <p:childTnLst>
                                    <p:set>
                                      <p:cBhvr>
                                        <p:cTn id="34" dur="1" fill="hold">
                                          <p:stCondLst>
                                            <p:cond delay="0"/>
                                          </p:stCondLst>
                                        </p:cTn>
                                        <p:tgtEl>
                                          <p:spTgt spid="44"/>
                                        </p:tgtEl>
                                        <p:attrNameLst>
                                          <p:attrName>style.visibility</p:attrName>
                                        </p:attrNameLst>
                                      </p:cBhvr>
                                      <p:to>
                                        <p:strVal val="visible"/>
                                      </p:to>
                                    </p:set>
                                    <p:set>
                                      <p:cBhvr>
                                        <p:cTn id="35" dur="455" fill="hold">
                                          <p:stCondLst>
                                            <p:cond delay="0"/>
                                          </p:stCondLst>
                                        </p:cTn>
                                        <p:tgtEl>
                                          <p:spTgt spid="44"/>
                                        </p:tgtEl>
                                        <p:attrNameLst>
                                          <p:attrName>style.rotation</p:attrName>
                                        </p:attrNameLst>
                                      </p:cBhvr>
                                      <p:to>
                                        <p:strVal val="-45.0"/>
                                      </p:to>
                                    </p:set>
                                    <p:anim calcmode="lin" valueType="num">
                                      <p:cBhvr>
                                        <p:cTn id="36" dur="455" fill="hold">
                                          <p:stCondLst>
                                            <p:cond delay="455"/>
                                          </p:stCondLst>
                                        </p:cTn>
                                        <p:tgtEl>
                                          <p:spTgt spid="44"/>
                                        </p:tgtEl>
                                        <p:attrNameLst>
                                          <p:attrName>style.rotation</p:attrName>
                                        </p:attrNameLst>
                                      </p:cBhvr>
                                      <p:tavLst>
                                        <p:tav tm="0">
                                          <p:val>
                                            <p:fltVal val="-45"/>
                                          </p:val>
                                        </p:tav>
                                        <p:tav tm="69900">
                                          <p:val>
                                            <p:fltVal val="45"/>
                                          </p:val>
                                        </p:tav>
                                        <p:tav tm="100000">
                                          <p:val>
                                            <p:fltVal val="0"/>
                                          </p:val>
                                        </p:tav>
                                      </p:tavLst>
                                    </p:anim>
                                    <p:anim calcmode="lin" valueType="num">
                                      <p:cBhvr>
                                        <p:cTn id="37" dur="455" fill="hold">
                                          <p:stCondLst>
                                            <p:cond delay="0"/>
                                          </p:stCondLst>
                                        </p:cTn>
                                        <p:tgtEl>
                                          <p:spTgt spid="44"/>
                                        </p:tgtEl>
                                        <p:attrNameLst>
                                          <p:attrName>ppt_y</p:attrName>
                                        </p:attrNameLst>
                                      </p:cBhvr>
                                      <p:tavLst>
                                        <p:tav tm="0">
                                          <p:val>
                                            <p:strVal val="#ppt_y-1"/>
                                          </p:val>
                                        </p:tav>
                                        <p:tav tm="100000">
                                          <p:val>
                                            <p:strVal val="#ppt_y-(0.354*#ppt_w-0.172*#ppt_h)"/>
                                          </p:val>
                                        </p:tav>
                                      </p:tavLst>
                                    </p:anim>
                                    <p:anim calcmode="lin" valueType="num">
                                      <p:cBhvr>
                                        <p:cTn id="38" dur="156" decel="50000" autoRev="1" fill="hold">
                                          <p:stCondLst>
                                            <p:cond delay="455"/>
                                          </p:stCondLst>
                                        </p:cTn>
                                        <p:tgtEl>
                                          <p:spTgt spid="44"/>
                                        </p:tgtEl>
                                        <p:attrNameLst>
                                          <p:attrName>ppt_y</p:attrName>
                                        </p:attrNameLst>
                                      </p:cBhvr>
                                      <p:tavLst>
                                        <p:tav tm="0">
                                          <p:val>
                                            <p:strVal val="#ppt_y-(0.354*#ppt_w-0.172*#ppt_h)"/>
                                          </p:val>
                                        </p:tav>
                                        <p:tav tm="100000">
                                          <p:val>
                                            <p:strVal val="#ppt_y-(0.354*#ppt_w-0.172*#ppt_h)-#ppt_h/2"/>
                                          </p:val>
                                        </p:tav>
                                      </p:tavLst>
                                    </p:anim>
                                    <p:anim calcmode="lin" valueType="num">
                                      <p:cBhvr>
                                        <p:cTn id="39" dur="136" fill="hold">
                                          <p:stCondLst>
                                            <p:cond delay="864"/>
                                          </p:stCondLst>
                                        </p:cTn>
                                        <p:tgtEl>
                                          <p:spTgt spid="44"/>
                                        </p:tgtEl>
                                        <p:attrNameLst>
                                          <p:attrName>ppt_y</p:attrName>
                                        </p:attrNameLst>
                                      </p:cBhvr>
                                      <p:tavLst>
                                        <p:tav tm="0">
                                          <p:val>
                                            <p:strVal val="#ppt_y-(0.354*#ppt_w-0.172*#ppt_h)"/>
                                          </p:val>
                                        </p:tav>
                                        <p:tav tm="100000">
                                          <p:val>
                                            <p:strVal val="#ppt_y"/>
                                          </p:val>
                                        </p:tav>
                                      </p:tavLst>
                                    </p:anim>
                                  </p:childTnLst>
                                </p:cTn>
                              </p:par>
                              <p:par>
                                <p:cTn id="40" presetID="38" presetClass="entr" presetSubtype="0" accel="50000" fill="hold" grpId="0" nodeType="withEffect">
                                  <p:stCondLst>
                                    <p:cond delay="0"/>
                                  </p:stCondLst>
                                  <p:iterate type="lt">
                                    <p:tmPct val="10000"/>
                                  </p:iterate>
                                  <p:childTnLst>
                                    <p:set>
                                      <p:cBhvr>
                                        <p:cTn id="41" dur="1" fill="hold">
                                          <p:stCondLst>
                                            <p:cond delay="0"/>
                                          </p:stCondLst>
                                        </p:cTn>
                                        <p:tgtEl>
                                          <p:spTgt spid="39"/>
                                        </p:tgtEl>
                                        <p:attrNameLst>
                                          <p:attrName>style.visibility</p:attrName>
                                        </p:attrNameLst>
                                      </p:cBhvr>
                                      <p:to>
                                        <p:strVal val="visible"/>
                                      </p:to>
                                    </p:set>
                                    <p:set>
                                      <p:cBhvr>
                                        <p:cTn id="42" dur="455" fill="hold">
                                          <p:stCondLst>
                                            <p:cond delay="0"/>
                                          </p:stCondLst>
                                        </p:cTn>
                                        <p:tgtEl>
                                          <p:spTgt spid="39"/>
                                        </p:tgtEl>
                                        <p:attrNameLst>
                                          <p:attrName>style.rotation</p:attrName>
                                        </p:attrNameLst>
                                      </p:cBhvr>
                                      <p:to>
                                        <p:strVal val="-45.0"/>
                                      </p:to>
                                    </p:set>
                                    <p:anim calcmode="lin" valueType="num">
                                      <p:cBhvr>
                                        <p:cTn id="43" dur="455" fill="hold">
                                          <p:stCondLst>
                                            <p:cond delay="455"/>
                                          </p:stCondLst>
                                        </p:cTn>
                                        <p:tgtEl>
                                          <p:spTgt spid="39"/>
                                        </p:tgtEl>
                                        <p:attrNameLst>
                                          <p:attrName>style.rotation</p:attrName>
                                        </p:attrNameLst>
                                      </p:cBhvr>
                                      <p:tavLst>
                                        <p:tav tm="0">
                                          <p:val>
                                            <p:fltVal val="-45"/>
                                          </p:val>
                                        </p:tav>
                                        <p:tav tm="69900">
                                          <p:val>
                                            <p:fltVal val="45"/>
                                          </p:val>
                                        </p:tav>
                                        <p:tav tm="100000">
                                          <p:val>
                                            <p:fltVal val="0"/>
                                          </p:val>
                                        </p:tav>
                                      </p:tavLst>
                                    </p:anim>
                                    <p:anim calcmode="lin" valueType="num">
                                      <p:cBhvr>
                                        <p:cTn id="44" dur="455" fill="hold">
                                          <p:stCondLst>
                                            <p:cond delay="0"/>
                                          </p:stCondLst>
                                        </p:cTn>
                                        <p:tgtEl>
                                          <p:spTgt spid="39"/>
                                        </p:tgtEl>
                                        <p:attrNameLst>
                                          <p:attrName>ppt_y</p:attrName>
                                        </p:attrNameLst>
                                      </p:cBhvr>
                                      <p:tavLst>
                                        <p:tav tm="0">
                                          <p:val>
                                            <p:strVal val="#ppt_y-1"/>
                                          </p:val>
                                        </p:tav>
                                        <p:tav tm="100000">
                                          <p:val>
                                            <p:strVal val="#ppt_y-(0.354*#ppt_w-0.172*#ppt_h)"/>
                                          </p:val>
                                        </p:tav>
                                      </p:tavLst>
                                    </p:anim>
                                    <p:anim calcmode="lin" valueType="num">
                                      <p:cBhvr>
                                        <p:cTn id="45" dur="156" decel="50000" autoRev="1" fill="hold">
                                          <p:stCondLst>
                                            <p:cond delay="455"/>
                                          </p:stCondLst>
                                        </p:cTn>
                                        <p:tgtEl>
                                          <p:spTgt spid="39"/>
                                        </p:tgtEl>
                                        <p:attrNameLst>
                                          <p:attrName>ppt_y</p:attrName>
                                        </p:attrNameLst>
                                      </p:cBhvr>
                                      <p:tavLst>
                                        <p:tav tm="0">
                                          <p:val>
                                            <p:strVal val="#ppt_y-(0.354*#ppt_w-0.172*#ppt_h)"/>
                                          </p:val>
                                        </p:tav>
                                        <p:tav tm="100000">
                                          <p:val>
                                            <p:strVal val="#ppt_y-(0.354*#ppt_w-0.172*#ppt_h)-#ppt_h/2"/>
                                          </p:val>
                                        </p:tav>
                                      </p:tavLst>
                                    </p:anim>
                                    <p:anim calcmode="lin" valueType="num">
                                      <p:cBhvr>
                                        <p:cTn id="46" dur="136" fill="hold">
                                          <p:stCondLst>
                                            <p:cond delay="864"/>
                                          </p:stCondLst>
                                        </p:cTn>
                                        <p:tgtEl>
                                          <p:spTgt spid="39"/>
                                        </p:tgtEl>
                                        <p:attrNameLst>
                                          <p:attrName>ppt_y</p:attrName>
                                        </p:attrNameLst>
                                      </p:cBhvr>
                                      <p:tavLst>
                                        <p:tav tm="0">
                                          <p:val>
                                            <p:strVal val="#ppt_y-(0.354*#ppt_w-0.172*#ppt_h)"/>
                                          </p:val>
                                        </p:tav>
                                        <p:tav tm="100000">
                                          <p:val>
                                            <p:strVal val="#ppt_y"/>
                                          </p:val>
                                        </p:tav>
                                      </p:tavLst>
                                    </p:anim>
                                  </p:childTnLst>
                                </p:cTn>
                              </p:par>
                              <p:par>
                                <p:cTn id="47" presetID="38" presetClass="entr" presetSubtype="0" accel="50000" fill="hold" grpId="0" nodeType="withEffect">
                                  <p:stCondLst>
                                    <p:cond delay="0"/>
                                  </p:stCondLst>
                                  <p:iterate type="lt">
                                    <p:tmPct val="10000"/>
                                  </p:iterate>
                                  <p:childTnLst>
                                    <p:set>
                                      <p:cBhvr>
                                        <p:cTn id="48" dur="1" fill="hold">
                                          <p:stCondLst>
                                            <p:cond delay="0"/>
                                          </p:stCondLst>
                                        </p:cTn>
                                        <p:tgtEl>
                                          <p:spTgt spid="40"/>
                                        </p:tgtEl>
                                        <p:attrNameLst>
                                          <p:attrName>style.visibility</p:attrName>
                                        </p:attrNameLst>
                                      </p:cBhvr>
                                      <p:to>
                                        <p:strVal val="visible"/>
                                      </p:to>
                                    </p:set>
                                    <p:set>
                                      <p:cBhvr>
                                        <p:cTn id="49" dur="455" fill="hold">
                                          <p:stCondLst>
                                            <p:cond delay="0"/>
                                          </p:stCondLst>
                                        </p:cTn>
                                        <p:tgtEl>
                                          <p:spTgt spid="40"/>
                                        </p:tgtEl>
                                        <p:attrNameLst>
                                          <p:attrName>style.rotation</p:attrName>
                                        </p:attrNameLst>
                                      </p:cBhvr>
                                      <p:to>
                                        <p:strVal val="-45.0"/>
                                      </p:to>
                                    </p:set>
                                    <p:anim calcmode="lin" valueType="num">
                                      <p:cBhvr>
                                        <p:cTn id="50" dur="455" fill="hold">
                                          <p:stCondLst>
                                            <p:cond delay="455"/>
                                          </p:stCondLst>
                                        </p:cTn>
                                        <p:tgtEl>
                                          <p:spTgt spid="40"/>
                                        </p:tgtEl>
                                        <p:attrNameLst>
                                          <p:attrName>style.rotation</p:attrName>
                                        </p:attrNameLst>
                                      </p:cBhvr>
                                      <p:tavLst>
                                        <p:tav tm="0">
                                          <p:val>
                                            <p:fltVal val="-45"/>
                                          </p:val>
                                        </p:tav>
                                        <p:tav tm="69900">
                                          <p:val>
                                            <p:fltVal val="45"/>
                                          </p:val>
                                        </p:tav>
                                        <p:tav tm="100000">
                                          <p:val>
                                            <p:fltVal val="0"/>
                                          </p:val>
                                        </p:tav>
                                      </p:tavLst>
                                    </p:anim>
                                    <p:anim calcmode="lin" valueType="num">
                                      <p:cBhvr>
                                        <p:cTn id="51" dur="455" fill="hold">
                                          <p:stCondLst>
                                            <p:cond delay="0"/>
                                          </p:stCondLst>
                                        </p:cTn>
                                        <p:tgtEl>
                                          <p:spTgt spid="40"/>
                                        </p:tgtEl>
                                        <p:attrNameLst>
                                          <p:attrName>ppt_y</p:attrName>
                                        </p:attrNameLst>
                                      </p:cBhvr>
                                      <p:tavLst>
                                        <p:tav tm="0">
                                          <p:val>
                                            <p:strVal val="#ppt_y-1"/>
                                          </p:val>
                                        </p:tav>
                                        <p:tav tm="100000">
                                          <p:val>
                                            <p:strVal val="#ppt_y-(0.354*#ppt_w-0.172*#ppt_h)"/>
                                          </p:val>
                                        </p:tav>
                                      </p:tavLst>
                                    </p:anim>
                                    <p:anim calcmode="lin" valueType="num">
                                      <p:cBhvr>
                                        <p:cTn id="52" dur="156" decel="50000" autoRev="1" fill="hold">
                                          <p:stCondLst>
                                            <p:cond delay="455"/>
                                          </p:stCondLst>
                                        </p:cTn>
                                        <p:tgtEl>
                                          <p:spTgt spid="40"/>
                                        </p:tgtEl>
                                        <p:attrNameLst>
                                          <p:attrName>ppt_y</p:attrName>
                                        </p:attrNameLst>
                                      </p:cBhvr>
                                      <p:tavLst>
                                        <p:tav tm="0">
                                          <p:val>
                                            <p:strVal val="#ppt_y-(0.354*#ppt_w-0.172*#ppt_h)"/>
                                          </p:val>
                                        </p:tav>
                                        <p:tav tm="100000">
                                          <p:val>
                                            <p:strVal val="#ppt_y-(0.354*#ppt_w-0.172*#ppt_h)-#ppt_h/2"/>
                                          </p:val>
                                        </p:tav>
                                      </p:tavLst>
                                    </p:anim>
                                    <p:anim calcmode="lin" valueType="num">
                                      <p:cBhvr>
                                        <p:cTn id="53" dur="136" fill="hold">
                                          <p:stCondLst>
                                            <p:cond delay="864"/>
                                          </p:stCondLst>
                                        </p:cTn>
                                        <p:tgtEl>
                                          <p:spTgt spid="40"/>
                                        </p:tgtEl>
                                        <p:attrNameLst>
                                          <p:attrName>ppt_y</p:attrName>
                                        </p:attrNameLst>
                                      </p:cBhvr>
                                      <p:tavLst>
                                        <p:tav tm="0">
                                          <p:val>
                                            <p:strVal val="#ppt_y-(0.354*#ppt_w-0.172*#ppt_h)"/>
                                          </p:val>
                                        </p:tav>
                                        <p:tav tm="100000">
                                          <p:val>
                                            <p:strVal val="#ppt_y"/>
                                          </p:val>
                                        </p:tav>
                                      </p:tavLst>
                                    </p:anim>
                                  </p:childTnLst>
                                </p:cTn>
                              </p:par>
                              <p:par>
                                <p:cTn id="54" presetID="38" presetClass="entr" presetSubtype="0" accel="50000" fill="hold" grpId="0" nodeType="withEffect">
                                  <p:stCondLst>
                                    <p:cond delay="0"/>
                                  </p:stCondLst>
                                  <p:iterate type="lt">
                                    <p:tmPct val="10000"/>
                                  </p:iterate>
                                  <p:childTnLst>
                                    <p:set>
                                      <p:cBhvr>
                                        <p:cTn id="55" dur="1" fill="hold">
                                          <p:stCondLst>
                                            <p:cond delay="0"/>
                                          </p:stCondLst>
                                        </p:cTn>
                                        <p:tgtEl>
                                          <p:spTgt spid="41"/>
                                        </p:tgtEl>
                                        <p:attrNameLst>
                                          <p:attrName>style.visibility</p:attrName>
                                        </p:attrNameLst>
                                      </p:cBhvr>
                                      <p:to>
                                        <p:strVal val="visible"/>
                                      </p:to>
                                    </p:set>
                                    <p:set>
                                      <p:cBhvr>
                                        <p:cTn id="56" dur="455" fill="hold">
                                          <p:stCondLst>
                                            <p:cond delay="0"/>
                                          </p:stCondLst>
                                        </p:cTn>
                                        <p:tgtEl>
                                          <p:spTgt spid="41"/>
                                        </p:tgtEl>
                                        <p:attrNameLst>
                                          <p:attrName>style.rotation</p:attrName>
                                        </p:attrNameLst>
                                      </p:cBhvr>
                                      <p:to>
                                        <p:strVal val="-45.0"/>
                                      </p:to>
                                    </p:set>
                                    <p:anim calcmode="lin" valueType="num">
                                      <p:cBhvr>
                                        <p:cTn id="57" dur="455" fill="hold">
                                          <p:stCondLst>
                                            <p:cond delay="455"/>
                                          </p:stCondLst>
                                        </p:cTn>
                                        <p:tgtEl>
                                          <p:spTgt spid="41"/>
                                        </p:tgtEl>
                                        <p:attrNameLst>
                                          <p:attrName>style.rotation</p:attrName>
                                        </p:attrNameLst>
                                      </p:cBhvr>
                                      <p:tavLst>
                                        <p:tav tm="0">
                                          <p:val>
                                            <p:fltVal val="-45"/>
                                          </p:val>
                                        </p:tav>
                                        <p:tav tm="69900">
                                          <p:val>
                                            <p:fltVal val="45"/>
                                          </p:val>
                                        </p:tav>
                                        <p:tav tm="100000">
                                          <p:val>
                                            <p:fltVal val="0"/>
                                          </p:val>
                                        </p:tav>
                                      </p:tavLst>
                                    </p:anim>
                                    <p:anim calcmode="lin" valueType="num">
                                      <p:cBhvr>
                                        <p:cTn id="58" dur="455" fill="hold">
                                          <p:stCondLst>
                                            <p:cond delay="0"/>
                                          </p:stCondLst>
                                        </p:cTn>
                                        <p:tgtEl>
                                          <p:spTgt spid="41"/>
                                        </p:tgtEl>
                                        <p:attrNameLst>
                                          <p:attrName>ppt_y</p:attrName>
                                        </p:attrNameLst>
                                      </p:cBhvr>
                                      <p:tavLst>
                                        <p:tav tm="0">
                                          <p:val>
                                            <p:strVal val="#ppt_y-1"/>
                                          </p:val>
                                        </p:tav>
                                        <p:tav tm="100000">
                                          <p:val>
                                            <p:strVal val="#ppt_y-(0.354*#ppt_w-0.172*#ppt_h)"/>
                                          </p:val>
                                        </p:tav>
                                      </p:tavLst>
                                    </p:anim>
                                    <p:anim calcmode="lin" valueType="num">
                                      <p:cBhvr>
                                        <p:cTn id="59" dur="156" decel="50000" autoRev="1" fill="hold">
                                          <p:stCondLst>
                                            <p:cond delay="455"/>
                                          </p:stCondLst>
                                        </p:cTn>
                                        <p:tgtEl>
                                          <p:spTgt spid="41"/>
                                        </p:tgtEl>
                                        <p:attrNameLst>
                                          <p:attrName>ppt_y</p:attrName>
                                        </p:attrNameLst>
                                      </p:cBhvr>
                                      <p:tavLst>
                                        <p:tav tm="0">
                                          <p:val>
                                            <p:strVal val="#ppt_y-(0.354*#ppt_w-0.172*#ppt_h)"/>
                                          </p:val>
                                        </p:tav>
                                        <p:tav tm="100000">
                                          <p:val>
                                            <p:strVal val="#ppt_y-(0.354*#ppt_w-0.172*#ppt_h)-#ppt_h/2"/>
                                          </p:val>
                                        </p:tav>
                                      </p:tavLst>
                                    </p:anim>
                                    <p:anim calcmode="lin" valueType="num">
                                      <p:cBhvr>
                                        <p:cTn id="60" dur="136" fill="hold">
                                          <p:stCondLst>
                                            <p:cond delay="864"/>
                                          </p:stCondLst>
                                        </p:cTn>
                                        <p:tgtEl>
                                          <p:spTgt spid="41"/>
                                        </p:tgtEl>
                                        <p:attrNameLst>
                                          <p:attrName>ppt_y</p:attrName>
                                        </p:attrNameLst>
                                      </p:cBhvr>
                                      <p:tavLst>
                                        <p:tav tm="0">
                                          <p:val>
                                            <p:strVal val="#ppt_y-(0.354*#ppt_w-0.172*#ppt_h)"/>
                                          </p:val>
                                        </p:tav>
                                        <p:tav tm="100000">
                                          <p:val>
                                            <p:strVal val="#ppt_y"/>
                                          </p:val>
                                        </p:tav>
                                      </p:tavLst>
                                    </p:anim>
                                  </p:childTnLst>
                                </p:cTn>
                              </p:par>
                              <p:par>
                                <p:cTn id="61" presetID="38" presetClass="entr" presetSubtype="0" accel="50000" fill="hold" grpId="0" nodeType="withEffect">
                                  <p:stCondLst>
                                    <p:cond delay="0"/>
                                  </p:stCondLst>
                                  <p:iterate type="lt">
                                    <p:tmPct val="10000"/>
                                  </p:iterate>
                                  <p:childTnLst>
                                    <p:set>
                                      <p:cBhvr>
                                        <p:cTn id="62" dur="1" fill="hold">
                                          <p:stCondLst>
                                            <p:cond delay="0"/>
                                          </p:stCondLst>
                                        </p:cTn>
                                        <p:tgtEl>
                                          <p:spTgt spid="43"/>
                                        </p:tgtEl>
                                        <p:attrNameLst>
                                          <p:attrName>style.visibility</p:attrName>
                                        </p:attrNameLst>
                                      </p:cBhvr>
                                      <p:to>
                                        <p:strVal val="visible"/>
                                      </p:to>
                                    </p:set>
                                    <p:set>
                                      <p:cBhvr>
                                        <p:cTn id="63" dur="455" fill="hold">
                                          <p:stCondLst>
                                            <p:cond delay="0"/>
                                          </p:stCondLst>
                                        </p:cTn>
                                        <p:tgtEl>
                                          <p:spTgt spid="43"/>
                                        </p:tgtEl>
                                        <p:attrNameLst>
                                          <p:attrName>style.rotation</p:attrName>
                                        </p:attrNameLst>
                                      </p:cBhvr>
                                      <p:to>
                                        <p:strVal val="-45.0"/>
                                      </p:to>
                                    </p:set>
                                    <p:anim calcmode="lin" valueType="num">
                                      <p:cBhvr>
                                        <p:cTn id="64" dur="455" fill="hold">
                                          <p:stCondLst>
                                            <p:cond delay="455"/>
                                          </p:stCondLst>
                                        </p:cTn>
                                        <p:tgtEl>
                                          <p:spTgt spid="43"/>
                                        </p:tgtEl>
                                        <p:attrNameLst>
                                          <p:attrName>style.rotation</p:attrName>
                                        </p:attrNameLst>
                                      </p:cBhvr>
                                      <p:tavLst>
                                        <p:tav tm="0">
                                          <p:val>
                                            <p:fltVal val="-45"/>
                                          </p:val>
                                        </p:tav>
                                        <p:tav tm="69900">
                                          <p:val>
                                            <p:fltVal val="45"/>
                                          </p:val>
                                        </p:tav>
                                        <p:tav tm="100000">
                                          <p:val>
                                            <p:fltVal val="0"/>
                                          </p:val>
                                        </p:tav>
                                      </p:tavLst>
                                    </p:anim>
                                    <p:anim calcmode="lin" valueType="num">
                                      <p:cBhvr>
                                        <p:cTn id="65" dur="455" fill="hold">
                                          <p:stCondLst>
                                            <p:cond delay="0"/>
                                          </p:stCondLst>
                                        </p:cTn>
                                        <p:tgtEl>
                                          <p:spTgt spid="43"/>
                                        </p:tgtEl>
                                        <p:attrNameLst>
                                          <p:attrName>ppt_y</p:attrName>
                                        </p:attrNameLst>
                                      </p:cBhvr>
                                      <p:tavLst>
                                        <p:tav tm="0">
                                          <p:val>
                                            <p:strVal val="#ppt_y-1"/>
                                          </p:val>
                                        </p:tav>
                                        <p:tav tm="100000">
                                          <p:val>
                                            <p:strVal val="#ppt_y-(0.354*#ppt_w-0.172*#ppt_h)"/>
                                          </p:val>
                                        </p:tav>
                                      </p:tavLst>
                                    </p:anim>
                                    <p:anim calcmode="lin" valueType="num">
                                      <p:cBhvr>
                                        <p:cTn id="66" dur="156" decel="50000" autoRev="1" fill="hold">
                                          <p:stCondLst>
                                            <p:cond delay="455"/>
                                          </p:stCondLst>
                                        </p:cTn>
                                        <p:tgtEl>
                                          <p:spTgt spid="43"/>
                                        </p:tgtEl>
                                        <p:attrNameLst>
                                          <p:attrName>ppt_y</p:attrName>
                                        </p:attrNameLst>
                                      </p:cBhvr>
                                      <p:tavLst>
                                        <p:tav tm="0">
                                          <p:val>
                                            <p:strVal val="#ppt_y-(0.354*#ppt_w-0.172*#ppt_h)"/>
                                          </p:val>
                                        </p:tav>
                                        <p:tav tm="100000">
                                          <p:val>
                                            <p:strVal val="#ppt_y-(0.354*#ppt_w-0.172*#ppt_h)-#ppt_h/2"/>
                                          </p:val>
                                        </p:tav>
                                      </p:tavLst>
                                    </p:anim>
                                    <p:anim calcmode="lin" valueType="num">
                                      <p:cBhvr>
                                        <p:cTn id="67" dur="136" fill="hold">
                                          <p:stCondLst>
                                            <p:cond delay="864"/>
                                          </p:stCondLst>
                                        </p:cTn>
                                        <p:tgtEl>
                                          <p:spTgt spid="43"/>
                                        </p:tgtEl>
                                        <p:attrNameLst>
                                          <p:attrName>ppt_y</p:attrName>
                                        </p:attrNameLst>
                                      </p:cBhvr>
                                      <p:tavLst>
                                        <p:tav tm="0">
                                          <p:val>
                                            <p:strVal val="#ppt_y-(0.354*#ppt_w-0.172*#ppt_h)"/>
                                          </p:val>
                                        </p:tav>
                                        <p:tav tm="100000">
                                          <p:val>
                                            <p:strVal val="#ppt_y"/>
                                          </p:val>
                                        </p:tav>
                                      </p:tavLst>
                                    </p:anim>
                                  </p:childTnLst>
                                </p:cTn>
                              </p:par>
                              <p:par>
                                <p:cTn id="68" presetID="38" presetClass="entr" presetSubtype="0" accel="50000" fill="hold" grpId="0" nodeType="withEffect">
                                  <p:stCondLst>
                                    <p:cond delay="0"/>
                                  </p:stCondLst>
                                  <p:iterate type="lt">
                                    <p:tmPct val="10000"/>
                                  </p:iterate>
                                  <p:childTnLst>
                                    <p:set>
                                      <p:cBhvr>
                                        <p:cTn id="69" dur="1" fill="hold">
                                          <p:stCondLst>
                                            <p:cond delay="0"/>
                                          </p:stCondLst>
                                        </p:cTn>
                                        <p:tgtEl>
                                          <p:spTgt spid="42"/>
                                        </p:tgtEl>
                                        <p:attrNameLst>
                                          <p:attrName>style.visibility</p:attrName>
                                        </p:attrNameLst>
                                      </p:cBhvr>
                                      <p:to>
                                        <p:strVal val="visible"/>
                                      </p:to>
                                    </p:set>
                                    <p:set>
                                      <p:cBhvr>
                                        <p:cTn id="70" dur="455" fill="hold">
                                          <p:stCondLst>
                                            <p:cond delay="0"/>
                                          </p:stCondLst>
                                        </p:cTn>
                                        <p:tgtEl>
                                          <p:spTgt spid="42"/>
                                        </p:tgtEl>
                                        <p:attrNameLst>
                                          <p:attrName>style.rotation</p:attrName>
                                        </p:attrNameLst>
                                      </p:cBhvr>
                                      <p:to>
                                        <p:strVal val="-45.0"/>
                                      </p:to>
                                    </p:set>
                                    <p:anim calcmode="lin" valueType="num">
                                      <p:cBhvr>
                                        <p:cTn id="71" dur="455" fill="hold">
                                          <p:stCondLst>
                                            <p:cond delay="455"/>
                                          </p:stCondLst>
                                        </p:cTn>
                                        <p:tgtEl>
                                          <p:spTgt spid="42"/>
                                        </p:tgtEl>
                                        <p:attrNameLst>
                                          <p:attrName>style.rotation</p:attrName>
                                        </p:attrNameLst>
                                      </p:cBhvr>
                                      <p:tavLst>
                                        <p:tav tm="0">
                                          <p:val>
                                            <p:fltVal val="-45"/>
                                          </p:val>
                                        </p:tav>
                                        <p:tav tm="69900">
                                          <p:val>
                                            <p:fltVal val="45"/>
                                          </p:val>
                                        </p:tav>
                                        <p:tav tm="100000">
                                          <p:val>
                                            <p:fltVal val="0"/>
                                          </p:val>
                                        </p:tav>
                                      </p:tavLst>
                                    </p:anim>
                                    <p:anim calcmode="lin" valueType="num">
                                      <p:cBhvr>
                                        <p:cTn id="72" dur="455" fill="hold">
                                          <p:stCondLst>
                                            <p:cond delay="0"/>
                                          </p:stCondLst>
                                        </p:cTn>
                                        <p:tgtEl>
                                          <p:spTgt spid="42"/>
                                        </p:tgtEl>
                                        <p:attrNameLst>
                                          <p:attrName>ppt_y</p:attrName>
                                        </p:attrNameLst>
                                      </p:cBhvr>
                                      <p:tavLst>
                                        <p:tav tm="0">
                                          <p:val>
                                            <p:strVal val="#ppt_y-1"/>
                                          </p:val>
                                        </p:tav>
                                        <p:tav tm="100000">
                                          <p:val>
                                            <p:strVal val="#ppt_y-(0.354*#ppt_w-0.172*#ppt_h)"/>
                                          </p:val>
                                        </p:tav>
                                      </p:tavLst>
                                    </p:anim>
                                    <p:anim calcmode="lin" valueType="num">
                                      <p:cBhvr>
                                        <p:cTn id="73" dur="156" decel="50000" autoRev="1" fill="hold">
                                          <p:stCondLst>
                                            <p:cond delay="455"/>
                                          </p:stCondLst>
                                        </p:cTn>
                                        <p:tgtEl>
                                          <p:spTgt spid="42"/>
                                        </p:tgtEl>
                                        <p:attrNameLst>
                                          <p:attrName>ppt_y</p:attrName>
                                        </p:attrNameLst>
                                      </p:cBhvr>
                                      <p:tavLst>
                                        <p:tav tm="0">
                                          <p:val>
                                            <p:strVal val="#ppt_y-(0.354*#ppt_w-0.172*#ppt_h)"/>
                                          </p:val>
                                        </p:tav>
                                        <p:tav tm="100000">
                                          <p:val>
                                            <p:strVal val="#ppt_y-(0.354*#ppt_w-0.172*#ppt_h)-#ppt_h/2"/>
                                          </p:val>
                                        </p:tav>
                                      </p:tavLst>
                                    </p:anim>
                                    <p:anim calcmode="lin" valueType="num">
                                      <p:cBhvr>
                                        <p:cTn id="74" dur="136" fill="hold">
                                          <p:stCondLst>
                                            <p:cond delay="864"/>
                                          </p:stCondLst>
                                        </p:cTn>
                                        <p:tgtEl>
                                          <p:spTgt spid="4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7"/>
          <p:cNvSpPr>
            <a:spLocks/>
          </p:cNvSpPr>
          <p:nvPr/>
        </p:nvSpPr>
        <p:spPr bwMode="auto">
          <a:xfrm>
            <a:off x="2992759" y="1277993"/>
            <a:ext cx="1005569" cy="3174831"/>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 name="组合 1"/>
          <p:cNvGrpSpPr/>
          <p:nvPr/>
        </p:nvGrpSpPr>
        <p:grpSpPr>
          <a:xfrm>
            <a:off x="2992600" y="1039759"/>
            <a:ext cx="1149740" cy="1149740"/>
            <a:chOff x="2342140" y="893355"/>
            <a:chExt cx="1149740" cy="1149740"/>
          </a:xfrm>
        </p:grpSpPr>
        <p:grpSp>
          <p:nvGrpSpPr>
            <p:cNvPr id="51" name="组合 50"/>
            <p:cNvGrpSpPr/>
            <p:nvPr/>
          </p:nvGrpSpPr>
          <p:grpSpPr>
            <a:xfrm>
              <a:off x="2342140" y="893355"/>
              <a:ext cx="1149740" cy="1149740"/>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66" name="KSO_Shape"/>
            <p:cNvSpPr>
              <a:spLocks/>
            </p:cNvSpPr>
            <p:nvPr/>
          </p:nvSpPr>
          <p:spPr bwMode="auto">
            <a:xfrm>
              <a:off x="2678413" y="1165965"/>
              <a:ext cx="489748" cy="569476"/>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lumMod val="65000"/>
              </a:schemeClr>
            </a:solidFill>
            <a:ln>
              <a:noFill/>
            </a:ln>
            <a:extLst/>
          </p:spPr>
          <p:txBody>
            <a:bodyPr anchor="ctr">
              <a:scene3d>
                <a:camera prst="orthographicFront"/>
                <a:lightRig rig="threePt" dir="t"/>
              </a:scene3d>
              <a:sp3d>
                <a:contourClr>
                  <a:srgbClr val="FFFFFF"/>
                </a:contourClr>
              </a:sp3d>
            </a:bodyPr>
            <a:lstStyle/>
            <a:p>
              <a:pPr algn="ctr">
                <a:defRPr/>
              </a:pPr>
              <a:endParaRPr lang="zh-CN" altLang="en-US" dirty="0">
                <a:solidFill>
                  <a:srgbClr val="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3" name="组合 2"/>
          <p:cNvGrpSpPr/>
          <p:nvPr/>
        </p:nvGrpSpPr>
        <p:grpSpPr>
          <a:xfrm>
            <a:off x="2486156" y="2358112"/>
            <a:ext cx="1149740" cy="1149740"/>
            <a:chOff x="1835696" y="2211710"/>
            <a:chExt cx="1149740" cy="1149740"/>
          </a:xfrm>
        </p:grpSpPr>
        <p:grpSp>
          <p:nvGrpSpPr>
            <p:cNvPr id="56" name="组合 55"/>
            <p:cNvGrpSpPr/>
            <p:nvPr/>
          </p:nvGrpSpPr>
          <p:grpSpPr>
            <a:xfrm>
              <a:off x="1835696" y="2211710"/>
              <a:ext cx="1149740" cy="1149740"/>
              <a:chOff x="304800" y="673100"/>
              <a:chExt cx="4000500" cy="4000500"/>
            </a:xfrm>
            <a:effectLst>
              <a:outerShdw blurRad="444500" dist="2540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9" name="椭圆 5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67" name="KSO_Shape"/>
            <p:cNvSpPr>
              <a:spLocks/>
            </p:cNvSpPr>
            <p:nvPr/>
          </p:nvSpPr>
          <p:spPr bwMode="auto">
            <a:xfrm>
              <a:off x="2089100" y="2562390"/>
              <a:ext cx="649486" cy="486031"/>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rgbClr val="E43844"/>
            </a:solidFill>
            <a:ln>
              <a:noFill/>
            </a:ln>
            <a:extLst/>
          </p:spPr>
          <p:txBody>
            <a:bodyPr bIns="360000" anchor="ctr">
              <a:scene3d>
                <a:camera prst="orthographicFront"/>
                <a:lightRig rig="threePt" dir="t"/>
              </a:scene3d>
              <a:sp3d>
                <a:contourClr>
                  <a:srgbClr val="FFFFFF"/>
                </a:contourClr>
              </a:sp3d>
            </a:bodyPr>
            <a:lstStyle/>
            <a:p>
              <a:pPr algn="ctr">
                <a:defRPr/>
              </a:pPr>
              <a:endPar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4" name="组合 3"/>
          <p:cNvGrpSpPr/>
          <p:nvPr/>
        </p:nvGrpSpPr>
        <p:grpSpPr>
          <a:xfrm>
            <a:off x="3134228" y="3582250"/>
            <a:ext cx="1149740" cy="1149740"/>
            <a:chOff x="2483768" y="3435846"/>
            <a:chExt cx="1149740" cy="1149740"/>
          </a:xfrm>
        </p:grpSpPr>
        <p:grpSp>
          <p:nvGrpSpPr>
            <p:cNvPr id="61" name="组合 60"/>
            <p:cNvGrpSpPr/>
            <p:nvPr/>
          </p:nvGrpSpPr>
          <p:grpSpPr>
            <a:xfrm>
              <a:off x="2483768" y="3435846"/>
              <a:ext cx="1149740" cy="1149740"/>
              <a:chOff x="304800" y="673100"/>
              <a:chExt cx="4000500" cy="4000500"/>
            </a:xfrm>
            <a:effectLst>
              <a:outerShdw blurRad="444500" dist="254000" dir="8100000" algn="tr" rotWithShape="0">
                <a:prstClr val="black">
                  <a:alpha val="50000"/>
                </a:prstClr>
              </a:outerShdw>
            </a:effectLst>
          </p:grpSpPr>
          <p:sp>
            <p:nvSpPr>
              <p:cNvPr id="63" name="同心圆 6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4" name="椭圆 6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68" name="KSO_Shape"/>
            <p:cNvSpPr>
              <a:spLocks/>
            </p:cNvSpPr>
            <p:nvPr/>
          </p:nvSpPr>
          <p:spPr bwMode="auto">
            <a:xfrm>
              <a:off x="2802446" y="3812214"/>
              <a:ext cx="521267" cy="439601"/>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tx1">
                <a:lumMod val="50000"/>
                <a:lumOff val="50000"/>
              </a:schemeClr>
            </a:solidFill>
            <a:ln>
              <a:noFill/>
            </a:ln>
            <a:extLst/>
          </p:spPr>
          <p:txBody>
            <a:bodyPr anchor="ctr">
              <a:scene3d>
                <a:camera prst="orthographicFront"/>
                <a:lightRig rig="threePt" dir="t"/>
              </a:scene3d>
              <a:sp3d>
                <a:contourClr>
                  <a:srgbClr val="FFFFFF"/>
                </a:contourClr>
              </a:sp3d>
            </a:bodyPr>
            <a:lstStyle/>
            <a:p>
              <a:pPr algn="ctr">
                <a:defRPr/>
              </a:pPr>
              <a:endParaRPr lang="zh-CN" altLang="en-US" dirty="0">
                <a:solidFill>
                  <a:srgbClr val="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73" name="TextBox 72"/>
          <p:cNvSpPr txBox="1"/>
          <p:nvPr/>
        </p:nvSpPr>
        <p:spPr>
          <a:xfrm>
            <a:off x="1311903" y="1399797"/>
            <a:ext cx="1036867" cy="215444"/>
          </a:xfrm>
          <a:prstGeom prst="rect">
            <a:avLst/>
          </a:prstGeom>
          <a:noFill/>
        </p:spPr>
        <p:txBody>
          <a:bodyPr wrap="square" lIns="0" tIns="0" rIns="0" bIns="0" rtlCol="0">
            <a:spAutoFit/>
          </a:bodyPr>
          <a:lstStyle/>
          <a:p>
            <a:pPr algn="ctr"/>
            <a:r>
              <a:rPr lang="zh-CN" altLang="en-US" sz="14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填加标题</a:t>
            </a:r>
            <a:endParaRPr lang="zh-CN" altLang="en-US" sz="14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4" name="TextBox 73"/>
          <p:cNvSpPr txBox="1"/>
          <p:nvPr/>
        </p:nvSpPr>
        <p:spPr>
          <a:xfrm>
            <a:off x="1311899" y="1712568"/>
            <a:ext cx="1203316" cy="169277"/>
          </a:xfrm>
          <a:prstGeom prst="rect">
            <a:avLst/>
          </a:prstGeom>
          <a:noFill/>
        </p:spPr>
        <p:txBody>
          <a:bodyPr wrap="square" lIns="0" tIns="0" rIns="0" bIns="0" rtlCol="0">
            <a:spAutoFit/>
          </a:bodyPr>
          <a:lstStyle/>
          <a:p>
            <a:pPr algn="ctr"/>
            <a:r>
              <a:rPr lang="zh-CN" altLang="en-US" sz="1100" dirty="0">
                <a:latin typeface="字魂59号-创粗黑" panose="00000500000000000000" pitchFamily="2" charset="-122"/>
                <a:ea typeface="字魂59号-创粗黑" panose="00000500000000000000" pitchFamily="2" charset="-122"/>
                <a:sym typeface="字魂59号-创粗黑" panose="00000500000000000000" pitchFamily="2" charset="-122"/>
              </a:rPr>
              <a:t>点击输入说明文字</a:t>
            </a:r>
          </a:p>
        </p:txBody>
      </p:sp>
      <p:sp>
        <p:nvSpPr>
          <p:cNvPr id="75" name="TextBox 74"/>
          <p:cNvSpPr txBox="1"/>
          <p:nvPr/>
        </p:nvSpPr>
        <p:spPr>
          <a:xfrm>
            <a:off x="938914" y="2730389"/>
            <a:ext cx="1331318" cy="215444"/>
          </a:xfrm>
          <a:prstGeom prst="rect">
            <a:avLst/>
          </a:prstGeom>
          <a:noFill/>
        </p:spPr>
        <p:txBody>
          <a:bodyPr wrap="square" lIns="0" tIns="0" rIns="0" bIns="0" rtlCol="0">
            <a:spAutoFit/>
          </a:bodyPr>
          <a:lstStyle/>
          <a:p>
            <a:pPr algn="ctr"/>
            <a:r>
              <a:rPr lang="zh-CN" altLang="en-US" sz="14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填加标题</a:t>
            </a:r>
          </a:p>
        </p:txBody>
      </p:sp>
      <p:sp>
        <p:nvSpPr>
          <p:cNvPr id="76" name="TextBox 75"/>
          <p:cNvSpPr txBox="1"/>
          <p:nvPr/>
        </p:nvSpPr>
        <p:spPr>
          <a:xfrm>
            <a:off x="1038807" y="3052834"/>
            <a:ext cx="1166506" cy="169277"/>
          </a:xfrm>
          <a:prstGeom prst="rect">
            <a:avLst/>
          </a:prstGeom>
          <a:noFill/>
        </p:spPr>
        <p:txBody>
          <a:bodyPr wrap="square" lIns="0" tIns="0" rIns="0" bIns="0" rtlCol="0">
            <a:spAutoFit/>
          </a:bodyPr>
          <a:lstStyle/>
          <a:p>
            <a:pPr algn="ctr"/>
            <a:r>
              <a:rPr lang="zh-CN" altLang="en-US" sz="1100" dirty="0">
                <a:latin typeface="字魂59号-创粗黑" panose="00000500000000000000" pitchFamily="2" charset="-122"/>
                <a:ea typeface="字魂59号-创粗黑" panose="00000500000000000000" pitchFamily="2" charset="-122"/>
                <a:sym typeface="字魂59号-创粗黑" panose="00000500000000000000" pitchFamily="2" charset="-122"/>
              </a:rPr>
              <a:t>点击输入说明文字</a:t>
            </a:r>
          </a:p>
        </p:txBody>
      </p:sp>
      <p:sp>
        <p:nvSpPr>
          <p:cNvPr id="77" name="TextBox 76"/>
          <p:cNvSpPr txBox="1"/>
          <p:nvPr/>
        </p:nvSpPr>
        <p:spPr>
          <a:xfrm>
            <a:off x="1619672" y="4136101"/>
            <a:ext cx="1166506" cy="215444"/>
          </a:xfrm>
          <a:prstGeom prst="rect">
            <a:avLst/>
          </a:prstGeom>
          <a:noFill/>
        </p:spPr>
        <p:txBody>
          <a:bodyPr wrap="square" lIns="0" tIns="0" rIns="0" bIns="0" rtlCol="0">
            <a:spAutoFit/>
          </a:bodyPr>
          <a:lstStyle/>
          <a:p>
            <a:pPr algn="ctr"/>
            <a:r>
              <a:rPr lang="zh-CN" altLang="en-US" sz="14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填加标题</a:t>
            </a:r>
          </a:p>
        </p:txBody>
      </p:sp>
      <p:sp>
        <p:nvSpPr>
          <p:cNvPr id="78" name="TextBox 77"/>
          <p:cNvSpPr txBox="1"/>
          <p:nvPr/>
        </p:nvSpPr>
        <p:spPr>
          <a:xfrm>
            <a:off x="1633259" y="4452825"/>
            <a:ext cx="1166506" cy="169277"/>
          </a:xfrm>
          <a:prstGeom prst="rect">
            <a:avLst/>
          </a:prstGeom>
          <a:noFill/>
        </p:spPr>
        <p:txBody>
          <a:bodyPr wrap="square" lIns="0" tIns="0" rIns="0" bIns="0" rtlCol="0">
            <a:spAutoFit/>
          </a:bodyPr>
          <a:lstStyle/>
          <a:p>
            <a:pPr algn="ctr"/>
            <a:r>
              <a:rPr lang="zh-CN" altLang="en-US" sz="1100" dirty="0">
                <a:latin typeface="字魂59号-创粗黑" panose="00000500000000000000" pitchFamily="2" charset="-122"/>
                <a:ea typeface="字魂59号-创粗黑" panose="00000500000000000000" pitchFamily="2" charset="-122"/>
                <a:sym typeface="字魂59号-创粗黑" panose="00000500000000000000" pitchFamily="2" charset="-122"/>
              </a:rPr>
              <a:t>点击输入说明文字</a:t>
            </a:r>
          </a:p>
        </p:txBody>
      </p:sp>
      <p:sp>
        <p:nvSpPr>
          <p:cNvPr id="31" name="Line 39"/>
          <p:cNvSpPr>
            <a:spLocks noChangeShapeType="1"/>
          </p:cNvSpPr>
          <p:nvPr/>
        </p:nvSpPr>
        <p:spPr bwMode="auto">
          <a:xfrm>
            <a:off x="4447524" y="1892710"/>
            <a:ext cx="915275" cy="450074"/>
          </a:xfrm>
          <a:prstGeom prst="line">
            <a:avLst/>
          </a:prstGeom>
          <a:noFill/>
          <a:ln w="57150" cap="rnd">
            <a:solidFill>
              <a:schemeClr val="bg1">
                <a:lumMod val="85000"/>
              </a:schemeClr>
            </a:solidFill>
            <a:prstDash val="sysDot"/>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anchor="ct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2" name="Line 40"/>
          <p:cNvSpPr>
            <a:spLocks noChangeShapeType="1"/>
          </p:cNvSpPr>
          <p:nvPr/>
        </p:nvSpPr>
        <p:spPr bwMode="auto">
          <a:xfrm>
            <a:off x="3974177" y="2885891"/>
            <a:ext cx="1241799" cy="1261"/>
          </a:xfrm>
          <a:prstGeom prst="line">
            <a:avLst/>
          </a:prstGeom>
          <a:noFill/>
          <a:ln w="57150" cap="rnd">
            <a:solidFill>
              <a:schemeClr val="bg1">
                <a:lumMod val="85000"/>
              </a:schemeClr>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3" name="Line 41"/>
          <p:cNvSpPr>
            <a:spLocks noChangeShapeType="1"/>
          </p:cNvSpPr>
          <p:nvPr/>
        </p:nvSpPr>
        <p:spPr bwMode="auto">
          <a:xfrm flipV="1">
            <a:off x="4404254" y="3431386"/>
            <a:ext cx="954357" cy="383256"/>
          </a:xfrm>
          <a:prstGeom prst="line">
            <a:avLst/>
          </a:prstGeom>
          <a:noFill/>
          <a:ln w="57150" cap="rnd">
            <a:solidFill>
              <a:schemeClr val="bg1">
                <a:lumMod val="85000"/>
              </a:schemeClr>
            </a:solidFill>
            <a:prstDash val="sysDot"/>
            <a:round/>
            <a:headEnd/>
            <a:tailEnd type="triangle" w="med" len="med"/>
          </a:ln>
          <a:scene3d>
            <a:camera prst="orthographicFront">
              <a:rot lat="0" lon="0" rev="21299999"/>
            </a:camera>
            <a:lightRig rig="threePt" dir="t"/>
          </a:scene3d>
          <a:extLst>
            <a:ext uri="{909E8E84-426E-40DD-AFC4-6F175D3DCCD1}">
              <a14:hiddenFill xmlns:a14="http://schemas.microsoft.com/office/drawing/2010/main">
                <a:noFill/>
              </a14:hiddenFill>
            </a:ext>
          </a:extLst>
        </p:spPr>
        <p:txBody>
          <a:bodyPr wrap="none" anchor="ct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35" name="组合 34"/>
          <p:cNvGrpSpPr/>
          <p:nvPr/>
        </p:nvGrpSpPr>
        <p:grpSpPr>
          <a:xfrm>
            <a:off x="5530974" y="1730522"/>
            <a:ext cx="2281386" cy="2281386"/>
            <a:chOff x="1403648" y="1115468"/>
            <a:chExt cx="1294414" cy="1294414"/>
          </a:xfrm>
        </p:grpSpPr>
        <p:sp>
          <p:nvSpPr>
            <p:cNvPr id="36" name="椭圆 35"/>
            <p:cNvSpPr/>
            <p:nvPr/>
          </p:nvSpPr>
          <p:spPr>
            <a:xfrm>
              <a:off x="1539485" y="1259632"/>
              <a:ext cx="1022740" cy="1022740"/>
            </a:xfrm>
            <a:prstGeom prst="ellipse">
              <a:avLst/>
            </a:prstGeom>
            <a:solidFill>
              <a:srgbClr val="CC1C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37" name="组合 36"/>
            <p:cNvGrpSpPr/>
            <p:nvPr/>
          </p:nvGrpSpPr>
          <p:grpSpPr>
            <a:xfrm>
              <a:off x="1403648" y="1115468"/>
              <a:ext cx="1294414" cy="1294414"/>
              <a:chOff x="2555776" y="915566"/>
              <a:chExt cx="1944216" cy="1944216"/>
            </a:xfrm>
            <a:effectLst>
              <a:outerShdw blurRad="63500" dist="50800" dir="8100000" algn="tr" rotWithShape="0">
                <a:prstClr val="black">
                  <a:alpha val="35000"/>
                </a:prstClr>
              </a:outerShdw>
            </a:effectLst>
          </p:grpSpPr>
          <p:sp>
            <p:nvSpPr>
              <p:cNvPr id="42" name="同心圆 41"/>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3" name="同心圆 42"/>
              <p:cNvSpPr/>
              <p:nvPr/>
            </p:nvSpPr>
            <p:spPr>
              <a:xfrm>
                <a:off x="2733335" y="1093125"/>
                <a:ext cx="1589098" cy="1589098"/>
              </a:xfrm>
              <a:prstGeom prst="donut">
                <a:avLst>
                  <a:gd name="adj" fmla="val 12059"/>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41" name="TextBox 40"/>
            <p:cNvSpPr txBox="1"/>
            <p:nvPr/>
          </p:nvSpPr>
          <p:spPr>
            <a:xfrm>
              <a:off x="1686112" y="1485936"/>
              <a:ext cx="725958" cy="541342"/>
            </a:xfrm>
            <a:prstGeom prst="rect">
              <a:avLst/>
            </a:prstGeom>
            <a:noFill/>
          </p:spPr>
          <p:txBody>
            <a:bodyPr wrap="square" rtlCol="0">
              <a:spAutoFit/>
            </a:bodyPr>
            <a:lstStyle>
              <a:defPPr>
                <a:defRPr lang="zh-CN"/>
              </a:defPPr>
              <a:lvl1pPr algn="ctr">
                <a:defRPr sz="1600" b="1">
                  <a:solidFill>
                    <a:schemeClr val="tx1">
                      <a:lumMod val="65000"/>
                      <a:lumOff val="35000"/>
                    </a:schemeClr>
                  </a:solidFill>
                  <a:effectLst>
                    <a:innerShdw blurRad="63500" dist="50800" dir="13500000">
                      <a:prstClr val="black">
                        <a:alpha val="50000"/>
                      </a:prstClr>
                    </a:innerShdw>
                  </a:effectLst>
                </a:defRPr>
              </a:lvl1pPr>
            </a:lstStyle>
            <a:p>
              <a:r>
                <a:rPr lang="zh-CN" altLang="en-US" sz="2800" dirty="0">
                  <a:solidFill>
                    <a:schemeClr val="bg1"/>
                  </a:solidFill>
                  <a:effectLst/>
                  <a:latin typeface="字魂59号-创粗黑" panose="00000500000000000000" pitchFamily="2" charset="-122"/>
                  <a:ea typeface="字魂59号-创粗黑" panose="00000500000000000000" pitchFamily="2" charset="-122"/>
                  <a:sym typeface="字魂59号-创粗黑" panose="00000500000000000000" pitchFamily="2" charset="-122"/>
                </a:rPr>
                <a:t>添加</a:t>
              </a:r>
              <a:endParaRPr lang="en-US" altLang="zh-CN" sz="2800" dirty="0">
                <a:solidFill>
                  <a:schemeClr val="bg1"/>
                </a:solidFill>
                <a:effectLst/>
                <a:latin typeface="字魂59号-创粗黑" panose="00000500000000000000" pitchFamily="2" charset="-122"/>
                <a:ea typeface="字魂59号-创粗黑" panose="00000500000000000000" pitchFamily="2" charset="-122"/>
                <a:sym typeface="字魂59号-创粗黑" panose="00000500000000000000" pitchFamily="2" charset="-122"/>
              </a:endParaRPr>
            </a:p>
            <a:p>
              <a:r>
                <a:rPr lang="zh-CN" altLang="en-US" sz="2800" dirty="0">
                  <a:solidFill>
                    <a:schemeClr val="bg1"/>
                  </a:solidFill>
                  <a:effectLst/>
                  <a:latin typeface="字魂59号-创粗黑" panose="00000500000000000000" pitchFamily="2" charset="-122"/>
                  <a:ea typeface="字魂59号-创粗黑" panose="00000500000000000000" pitchFamily="2" charset="-122"/>
                  <a:sym typeface="字魂59号-创粗黑" panose="00000500000000000000" pitchFamily="2" charset="-122"/>
                </a:rPr>
                <a:t>文本</a:t>
              </a:r>
            </a:p>
          </p:txBody>
        </p:sp>
      </p:grpSp>
      <p:grpSp>
        <p:nvGrpSpPr>
          <p:cNvPr id="38" name="组合 37"/>
          <p:cNvGrpSpPr/>
          <p:nvPr/>
        </p:nvGrpSpPr>
        <p:grpSpPr>
          <a:xfrm>
            <a:off x="3010956" y="392346"/>
            <a:ext cx="3122088" cy="595228"/>
            <a:chOff x="2987824" y="392346"/>
            <a:chExt cx="3122088" cy="595228"/>
          </a:xfrm>
        </p:grpSpPr>
        <p:sp>
          <p:nvSpPr>
            <p:cNvPr id="39" name="文本框 38"/>
            <p:cNvSpPr txBox="1"/>
            <p:nvPr/>
          </p:nvSpPr>
          <p:spPr>
            <a:xfrm>
              <a:off x="3379317" y="392346"/>
              <a:ext cx="2339102" cy="523220"/>
            </a:xfrm>
            <a:prstGeom prst="rect">
              <a:avLst/>
            </a:prstGeom>
            <a:noFill/>
          </p:spPr>
          <p:txBody>
            <a:bodyPr wrap="none" rtlCol="0">
              <a:spAutoFit/>
              <a:scene3d>
                <a:camera prst="orthographicFront"/>
                <a:lightRig rig="threePt" dir="t"/>
              </a:scene3d>
              <a:sp3d contourW="12700"/>
            </a:bodyPr>
            <a:lstStyle/>
            <a:p>
              <a:pPr marL="0" lvl="1" algn="ctr"/>
              <a:r>
                <a:rPr lang="zh-CN" altLang="en-US"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以前工作业绩</a:t>
              </a:r>
              <a:endPar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0" name="文本框 39"/>
            <p:cNvSpPr txBox="1"/>
            <p:nvPr/>
          </p:nvSpPr>
          <p:spPr>
            <a:xfrm>
              <a:off x="2987824" y="756742"/>
              <a:ext cx="3122088" cy="230832"/>
            </a:xfrm>
            <a:prstGeom prst="rect">
              <a:avLst/>
            </a:prstGeom>
            <a:noFill/>
          </p:spPr>
          <p:txBody>
            <a:bodyPr wrap="square" rtlCol="0">
              <a:spAutoFit/>
              <a:scene3d>
                <a:camera prst="orthographicFront"/>
                <a:lightRig rig="threePt" dir="t"/>
              </a:scene3d>
              <a:sp3d contourW="12700"/>
            </a:bodyPr>
            <a:lstStyle/>
            <a:p>
              <a:pPr algn="ctr" defTabSz="685165"/>
              <a:r>
                <a:rPr lang="en-US" altLang="zh-CN" sz="900" dirty="0">
                  <a:solidFill>
                    <a:prstClr val="white">
                      <a:lumMod val="6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The user can demonstrate on a projector or computer</a:t>
              </a:r>
            </a:p>
          </p:txBody>
        </p:sp>
      </p:grpSp>
    </p:spTree>
    <p:extLst>
      <p:ext uri="{BB962C8B-B14F-4D97-AF65-F5344CB8AC3E}">
        <p14:creationId xmlns:p14="http://schemas.microsoft.com/office/powerpoint/2010/main" val="2158806810"/>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up)">
                                      <p:cBhvr>
                                        <p:cTn id="23" dur="500"/>
                                        <p:tgtEl>
                                          <p:spTgt spid="34"/>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fade">
                                      <p:cBhvr>
                                        <p:cTn id="30" dur="500"/>
                                        <p:tgtEl>
                                          <p:spTgt spid="7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6"/>
                                        </p:tgtEl>
                                        <p:attrNameLst>
                                          <p:attrName>style.visibility</p:attrName>
                                        </p:attrNameLst>
                                      </p:cBhvr>
                                      <p:to>
                                        <p:strVal val="visible"/>
                                      </p:to>
                                    </p:set>
                                    <p:animEffect transition="in" filter="fade">
                                      <p:cBhvr>
                                        <p:cTn id="36" dur="500"/>
                                        <p:tgtEl>
                                          <p:spTgt spid="7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fade">
                                      <p:cBhvr>
                                        <p:cTn id="39" dur="500"/>
                                        <p:tgtEl>
                                          <p:spTgt spid="7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500"/>
                                        <p:tgtEl>
                                          <p:spTgt spid="78"/>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left)">
                                      <p:cBhvr>
                                        <p:cTn id="46" dur="500"/>
                                        <p:tgtEl>
                                          <p:spTgt spid="3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left)">
                                      <p:cBhvr>
                                        <p:cTn id="49" dur="500"/>
                                        <p:tgtEl>
                                          <p:spTgt spid="32"/>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childTnLst>
                          </p:cTn>
                        </p:par>
                        <p:par>
                          <p:cTn id="53" fill="hold">
                            <p:stCondLst>
                              <p:cond delay="2000"/>
                            </p:stCondLst>
                            <p:childTnLst>
                              <p:par>
                                <p:cTn id="54" presetID="53" presetClass="entr" presetSubtype="16" fill="hold" nodeType="after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p:cTn id="56" dur="500" fill="hold"/>
                                        <p:tgtEl>
                                          <p:spTgt spid="35"/>
                                        </p:tgtEl>
                                        <p:attrNameLst>
                                          <p:attrName>ppt_w</p:attrName>
                                        </p:attrNameLst>
                                      </p:cBhvr>
                                      <p:tavLst>
                                        <p:tav tm="0">
                                          <p:val>
                                            <p:fltVal val="0"/>
                                          </p:val>
                                        </p:tav>
                                        <p:tav tm="100000">
                                          <p:val>
                                            <p:strVal val="#ppt_w"/>
                                          </p:val>
                                        </p:tav>
                                      </p:tavLst>
                                    </p:anim>
                                    <p:anim calcmode="lin" valueType="num">
                                      <p:cBhvr>
                                        <p:cTn id="57" dur="500" fill="hold"/>
                                        <p:tgtEl>
                                          <p:spTgt spid="35"/>
                                        </p:tgtEl>
                                        <p:attrNameLst>
                                          <p:attrName>ppt_h</p:attrName>
                                        </p:attrNameLst>
                                      </p:cBhvr>
                                      <p:tavLst>
                                        <p:tav tm="0">
                                          <p:val>
                                            <p:fltVal val="0"/>
                                          </p:val>
                                        </p:tav>
                                        <p:tav tm="100000">
                                          <p:val>
                                            <p:strVal val="#ppt_h"/>
                                          </p:val>
                                        </p:tav>
                                      </p:tavLst>
                                    </p:anim>
                                    <p:animEffect transition="in" filter="fade">
                                      <p:cBhvr>
                                        <p:cTn id="5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73" grpId="0"/>
      <p:bldP spid="74" grpId="0"/>
      <p:bldP spid="75" grpId="0"/>
      <p:bldP spid="76" grpId="0"/>
      <p:bldP spid="77" grpId="0"/>
      <p:bldP spid="78" grpId="0"/>
      <p:bldP spid="31" grpId="0" animBg="1"/>
      <p:bldP spid="32" grpId="0" animBg="1"/>
      <p:bldP spid="3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332238" y="1347614"/>
            <a:ext cx="1197175" cy="1197175"/>
            <a:chOff x="2123728" y="1579722"/>
            <a:chExt cx="1197175" cy="1197175"/>
          </a:xfrm>
        </p:grpSpPr>
        <p:grpSp>
          <p:nvGrpSpPr>
            <p:cNvPr id="15" name="组合 14"/>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8" name="椭圆 1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6" name="KSO_Shape"/>
            <p:cNvSpPr>
              <a:spLocks/>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rgbClr val="CC1C27"/>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56547" t="6601"/>
          <a:stretch/>
        </p:blipFill>
        <p:spPr>
          <a:xfrm>
            <a:off x="3779912" y="339502"/>
            <a:ext cx="5364088" cy="4803998"/>
          </a:xfrm>
          <a:prstGeom prst="rect">
            <a:avLst/>
          </a:prstGeom>
        </p:spPr>
      </p:pic>
      <p:sp>
        <p:nvSpPr>
          <p:cNvPr id="19" name="TextBox 35"/>
          <p:cNvSpPr txBox="1"/>
          <p:nvPr/>
        </p:nvSpPr>
        <p:spPr>
          <a:xfrm>
            <a:off x="1017842" y="2869688"/>
            <a:ext cx="1825966" cy="430887"/>
          </a:xfrm>
          <a:prstGeom prst="rect">
            <a:avLst/>
          </a:prstGeom>
          <a:noFill/>
        </p:spPr>
        <p:txBody>
          <a:bodyPr wrap="square" lIns="0" tIns="0" rIns="0" bIns="0" rtlCol="0">
            <a:spAutoFit/>
          </a:bodyPr>
          <a:lstStyle/>
          <a:p>
            <a:pPr algn="ctr"/>
            <a:r>
              <a:rPr lang="en-US" altLang="zh-CN" sz="28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PART 04</a:t>
            </a:r>
            <a:endParaRPr lang="zh-CN" altLang="en-US" sz="28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0" name="TextBox 33"/>
          <p:cNvSpPr txBox="1"/>
          <p:nvPr/>
        </p:nvSpPr>
        <p:spPr>
          <a:xfrm>
            <a:off x="3124626" y="1491630"/>
            <a:ext cx="2954655" cy="923330"/>
          </a:xfrm>
          <a:prstGeom prst="rect">
            <a:avLst/>
          </a:prstGeom>
          <a:noFill/>
        </p:spPr>
        <p:txBody>
          <a:bodyPr wrap="none" rtlCol="0">
            <a:spAutoFit/>
          </a:bodyPr>
          <a:lstStyle/>
          <a:p>
            <a:pPr marL="0" lvl="1"/>
            <a:r>
              <a:rPr lang="zh-CN" altLang="en-US" sz="36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以后工作规划</a:t>
            </a:r>
            <a:endParaRPr lang="en-US" altLang="zh-CN" sz="36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lvl="0">
              <a:defRPr/>
            </a:pPr>
            <a:r>
              <a:rPr lang="en-US" altLang="zh-CN" i="1"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Future work planning</a:t>
            </a:r>
            <a:endParaRPr lang="zh-CN" altLang="en-US" i="1"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文本框 9"/>
          <p:cNvSpPr txBox="1"/>
          <p:nvPr/>
        </p:nvSpPr>
        <p:spPr>
          <a:xfrm>
            <a:off x="3203849" y="2606350"/>
            <a:ext cx="1045023"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填加标题</a:t>
            </a:r>
          </a:p>
        </p:txBody>
      </p:sp>
      <p:sp>
        <p:nvSpPr>
          <p:cNvPr id="26" name="文本框 9"/>
          <p:cNvSpPr txBox="1"/>
          <p:nvPr/>
        </p:nvSpPr>
        <p:spPr>
          <a:xfrm>
            <a:off x="3203848" y="2931790"/>
            <a:ext cx="1045023"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填加标题</a:t>
            </a:r>
          </a:p>
        </p:txBody>
      </p:sp>
      <p:sp>
        <p:nvSpPr>
          <p:cNvPr id="34" name="文本框 9"/>
          <p:cNvSpPr txBox="1"/>
          <p:nvPr/>
        </p:nvSpPr>
        <p:spPr>
          <a:xfrm>
            <a:off x="4907065" y="2606350"/>
            <a:ext cx="1045023"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填加标题</a:t>
            </a:r>
          </a:p>
        </p:txBody>
      </p:sp>
      <p:sp>
        <p:nvSpPr>
          <p:cNvPr id="35" name="文本框 9"/>
          <p:cNvSpPr txBox="1"/>
          <p:nvPr/>
        </p:nvSpPr>
        <p:spPr>
          <a:xfrm>
            <a:off x="4907066" y="2931790"/>
            <a:ext cx="1045023"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填加标题</a:t>
            </a:r>
          </a:p>
        </p:txBody>
      </p:sp>
    </p:spTree>
    <p:extLst>
      <p:ext uri="{BB962C8B-B14F-4D97-AF65-F5344CB8AC3E}">
        <p14:creationId xmlns:p14="http://schemas.microsoft.com/office/powerpoint/2010/main" val="3103406504"/>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ppt_x</p:attrName>
                                        </p:attrNameLst>
                                      </p:cBhvr>
                                      <p:tavLst>
                                        <p:tav tm="0">
                                          <p:val>
                                            <p:strVal val="#ppt_x+#ppt_w*1.125000"/>
                                          </p:val>
                                        </p:tav>
                                        <p:tav tm="100000">
                                          <p:val>
                                            <p:strVal val="#ppt_x"/>
                                          </p:val>
                                        </p:tav>
                                      </p:tavLst>
                                    </p:anim>
                                    <p:animEffect transition="in" filter="wipe(left)">
                                      <p:cBhvr>
                                        <p:cTn id="8" dur="500"/>
                                        <p:tgtEl>
                                          <p:spTgt spid="14"/>
                                        </p:tgtEl>
                                      </p:cBhvr>
                                    </p:animEffect>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anim calcmode="lin" valueType="num">
                                      <p:cBhvr>
                                        <p:cTn id="13" dur="500" fill="hold"/>
                                        <p:tgtEl>
                                          <p:spTgt spid="19"/>
                                        </p:tgtEl>
                                        <p:attrNameLst>
                                          <p:attrName>ppt_x</p:attrName>
                                        </p:attrNameLst>
                                      </p:cBhvr>
                                      <p:tavLst>
                                        <p:tav tm="0">
                                          <p:val>
                                            <p:strVal val="#ppt_x"/>
                                          </p:val>
                                        </p:tav>
                                        <p:tav tm="100000">
                                          <p:val>
                                            <p:strVal val="#ppt_x"/>
                                          </p:val>
                                        </p:tav>
                                      </p:tavLst>
                                    </p:anim>
                                    <p:anim calcmode="lin" valueType="num">
                                      <p:cBhvr>
                                        <p:cTn id="14" dur="500" fill="hold"/>
                                        <p:tgtEl>
                                          <p:spTgt spid="1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0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40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fill="hold"/>
                                        <p:tgtEl>
                                          <p:spTgt spid="35"/>
                                        </p:tgtEl>
                                        <p:attrNameLst>
                                          <p:attrName>ppt_x</p:attrName>
                                        </p:attrNameLst>
                                      </p:cBhvr>
                                      <p:tavLst>
                                        <p:tav tm="0">
                                          <p:val>
                                            <p:strVal val="#ppt_x"/>
                                          </p:val>
                                        </p:tav>
                                        <p:tav tm="100000">
                                          <p:val>
                                            <p:strVal val="#ppt_x"/>
                                          </p:val>
                                        </p:tav>
                                      </p:tavLst>
                                    </p:anim>
                                    <p:anim calcmode="lin" valueType="num">
                                      <p:cBhvr additive="base">
                                        <p:cTn id="3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6" grpId="0"/>
      <p:bldP spid="34" grpId="0"/>
      <p:bldP spid="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10"/>
          <p:cNvSpPr/>
          <p:nvPr/>
        </p:nvSpPr>
        <p:spPr>
          <a:xfrm>
            <a:off x="5406501" y="1563638"/>
            <a:ext cx="1107996" cy="646331"/>
          </a:xfrm>
          <a:prstGeom prst="rect">
            <a:avLst/>
          </a:prstGeom>
        </p:spPr>
        <p:txBody>
          <a:bodyPr wrap="none">
            <a:spAutoFit/>
          </a:bodyPr>
          <a:lstStyle/>
          <a:p>
            <a:r>
              <a:rPr lang="zh-CN" altLang="en-US" sz="36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优势</a:t>
            </a:r>
            <a:endParaRPr lang="en-US" sz="36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4" name="Rectangle 12"/>
          <p:cNvSpPr/>
          <p:nvPr/>
        </p:nvSpPr>
        <p:spPr>
          <a:xfrm>
            <a:off x="5406501" y="2209969"/>
            <a:ext cx="2696468" cy="79976"/>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5" name="Rectangle 19"/>
          <p:cNvSpPr/>
          <p:nvPr/>
        </p:nvSpPr>
        <p:spPr>
          <a:xfrm>
            <a:off x="5410749" y="3147814"/>
            <a:ext cx="1107996" cy="646331"/>
          </a:xfrm>
          <a:prstGeom prst="rect">
            <a:avLst/>
          </a:prstGeom>
        </p:spPr>
        <p:txBody>
          <a:bodyPr wrap="none">
            <a:spAutoFit/>
          </a:bodyPr>
          <a:lstStyle/>
          <a:p>
            <a:r>
              <a:rPr lang="zh-CN" altLang="en-US" sz="36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劣势</a:t>
            </a:r>
            <a:endParaRPr lang="en-US" sz="36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6" name="Rectangle 20"/>
          <p:cNvSpPr/>
          <p:nvPr/>
        </p:nvSpPr>
        <p:spPr>
          <a:xfrm>
            <a:off x="5410749" y="3794145"/>
            <a:ext cx="2696468" cy="79976"/>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 name="组合 1"/>
          <p:cNvGrpSpPr/>
          <p:nvPr/>
        </p:nvGrpSpPr>
        <p:grpSpPr>
          <a:xfrm>
            <a:off x="3851920" y="1621529"/>
            <a:ext cx="1177280" cy="1177278"/>
            <a:chOff x="3851920" y="1538488"/>
            <a:chExt cx="1177280" cy="1177278"/>
          </a:xfrm>
        </p:grpSpPr>
        <p:grpSp>
          <p:nvGrpSpPr>
            <p:cNvPr id="87" name="组合 86"/>
            <p:cNvGrpSpPr/>
            <p:nvPr/>
          </p:nvGrpSpPr>
          <p:grpSpPr>
            <a:xfrm>
              <a:off x="3851920" y="1538488"/>
              <a:ext cx="1177280" cy="1177278"/>
              <a:chOff x="680580" y="1491630"/>
              <a:chExt cx="1479184" cy="1479182"/>
            </a:xfrm>
          </p:grpSpPr>
          <p:grpSp>
            <p:nvGrpSpPr>
              <p:cNvPr id="88" name="组合 87"/>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93" name="同心圆 9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4" name="椭圆 93"/>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91" name="Rectangle 273"/>
              <p:cNvSpPr>
                <a:spLocks noChangeArrowheads="1"/>
              </p:cNvSpPr>
              <p:nvPr/>
            </p:nvSpPr>
            <p:spPr bwMode="auto">
              <a:xfrm>
                <a:off x="1717555" y="2327320"/>
                <a:ext cx="1680" cy="168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79" name="Freeform 29"/>
            <p:cNvSpPr>
              <a:spLocks noEditPoints="1"/>
            </p:cNvSpPr>
            <p:nvPr/>
          </p:nvSpPr>
          <p:spPr bwMode="auto">
            <a:xfrm>
              <a:off x="4173562" y="1876014"/>
              <a:ext cx="570884" cy="501825"/>
            </a:xfrm>
            <a:custGeom>
              <a:avLst/>
              <a:gdLst>
                <a:gd name="T0" fmla="*/ 465 w 508"/>
                <a:gd name="T1" fmla="*/ 149 h 447"/>
                <a:gd name="T2" fmla="*/ 402 w 508"/>
                <a:gd name="T3" fmla="*/ 149 h 447"/>
                <a:gd name="T4" fmla="*/ 382 w 508"/>
                <a:gd name="T5" fmla="*/ 128 h 447"/>
                <a:gd name="T6" fmla="*/ 381 w 508"/>
                <a:gd name="T7" fmla="*/ 106 h 447"/>
                <a:gd name="T8" fmla="*/ 402 w 508"/>
                <a:gd name="T9" fmla="*/ 64 h 447"/>
                <a:gd name="T10" fmla="*/ 402 w 508"/>
                <a:gd name="T11" fmla="*/ 43 h 447"/>
                <a:gd name="T12" fmla="*/ 361 w 508"/>
                <a:gd name="T13" fmla="*/ 0 h 447"/>
                <a:gd name="T14" fmla="*/ 340 w 508"/>
                <a:gd name="T15" fmla="*/ 0 h 447"/>
                <a:gd name="T16" fmla="*/ 298 w 508"/>
                <a:gd name="T17" fmla="*/ 42 h 447"/>
                <a:gd name="T18" fmla="*/ 170 w 508"/>
                <a:gd name="T19" fmla="*/ 213 h 447"/>
                <a:gd name="T20" fmla="*/ 170 w 508"/>
                <a:gd name="T21" fmla="*/ 191 h 447"/>
                <a:gd name="T22" fmla="*/ 148 w 508"/>
                <a:gd name="T23" fmla="*/ 170 h 447"/>
                <a:gd name="T24" fmla="*/ 23 w 508"/>
                <a:gd name="T25" fmla="*/ 170 h 447"/>
                <a:gd name="T26" fmla="*/ 1 w 508"/>
                <a:gd name="T27" fmla="*/ 191 h 447"/>
                <a:gd name="T28" fmla="*/ 1 w 508"/>
                <a:gd name="T29" fmla="*/ 423 h 447"/>
                <a:gd name="T30" fmla="*/ 22 w 508"/>
                <a:gd name="T31" fmla="*/ 444 h 447"/>
                <a:gd name="T32" fmla="*/ 148 w 508"/>
                <a:gd name="T33" fmla="*/ 445 h 447"/>
                <a:gd name="T34" fmla="*/ 170 w 508"/>
                <a:gd name="T35" fmla="*/ 423 h 447"/>
                <a:gd name="T36" fmla="*/ 170 w 508"/>
                <a:gd name="T37" fmla="*/ 402 h 447"/>
                <a:gd name="T38" fmla="*/ 212 w 508"/>
                <a:gd name="T39" fmla="*/ 401 h 447"/>
                <a:gd name="T40" fmla="*/ 255 w 508"/>
                <a:gd name="T41" fmla="*/ 425 h 447"/>
                <a:gd name="T42" fmla="*/ 277 w 508"/>
                <a:gd name="T43" fmla="*/ 444 h 447"/>
                <a:gd name="T44" fmla="*/ 445 w 508"/>
                <a:gd name="T45" fmla="*/ 444 h 447"/>
                <a:gd name="T46" fmla="*/ 508 w 508"/>
                <a:gd name="T47" fmla="*/ 381 h 447"/>
                <a:gd name="T48" fmla="*/ 508 w 508"/>
                <a:gd name="T49" fmla="*/ 192 h 447"/>
                <a:gd name="T50" fmla="*/ 465 w 508"/>
                <a:gd name="T51" fmla="*/ 149 h 447"/>
                <a:gd name="T52" fmla="*/ 487 w 508"/>
                <a:gd name="T53" fmla="*/ 381 h 447"/>
                <a:gd name="T54" fmla="*/ 445 w 508"/>
                <a:gd name="T55" fmla="*/ 423 h 447"/>
                <a:gd name="T56" fmla="*/ 297 w 508"/>
                <a:gd name="T57" fmla="*/ 423 h 447"/>
                <a:gd name="T58" fmla="*/ 276 w 508"/>
                <a:gd name="T59" fmla="*/ 405 h 447"/>
                <a:gd name="T60" fmla="*/ 256 w 508"/>
                <a:gd name="T61" fmla="*/ 380 h 447"/>
                <a:gd name="T62" fmla="*/ 169 w 508"/>
                <a:gd name="T63" fmla="*/ 381 h 447"/>
                <a:gd name="T64" fmla="*/ 169 w 508"/>
                <a:gd name="T65" fmla="*/ 232 h 447"/>
                <a:gd name="T66" fmla="*/ 275 w 508"/>
                <a:gd name="T67" fmla="*/ 149 h 447"/>
                <a:gd name="T68" fmla="*/ 326 w 508"/>
                <a:gd name="T69" fmla="*/ 43 h 447"/>
                <a:gd name="T70" fmla="*/ 352 w 508"/>
                <a:gd name="T71" fmla="*/ 21 h 447"/>
                <a:gd name="T72" fmla="*/ 382 w 508"/>
                <a:gd name="T73" fmla="*/ 42 h 447"/>
                <a:gd name="T74" fmla="*/ 382 w 508"/>
                <a:gd name="T75" fmla="*/ 65 h 447"/>
                <a:gd name="T76" fmla="*/ 361 w 508"/>
                <a:gd name="T77" fmla="*/ 106 h 447"/>
                <a:gd name="T78" fmla="*/ 361 w 508"/>
                <a:gd name="T79" fmla="*/ 129 h 447"/>
                <a:gd name="T80" fmla="*/ 402 w 508"/>
                <a:gd name="T81" fmla="*/ 171 h 447"/>
                <a:gd name="T82" fmla="*/ 446 w 508"/>
                <a:gd name="T83" fmla="*/ 170 h 447"/>
                <a:gd name="T84" fmla="*/ 487 w 508"/>
                <a:gd name="T85" fmla="*/ 212 h 447"/>
                <a:gd name="T86" fmla="*/ 487 w 508"/>
                <a:gd name="T87" fmla="*/ 3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8" h="447">
                  <a:moveTo>
                    <a:pt x="465" y="149"/>
                  </a:moveTo>
                  <a:cubicBezTo>
                    <a:pt x="402" y="149"/>
                    <a:pt x="402" y="149"/>
                    <a:pt x="402" y="149"/>
                  </a:cubicBezTo>
                  <a:cubicBezTo>
                    <a:pt x="402" y="149"/>
                    <a:pt x="382" y="149"/>
                    <a:pt x="382" y="128"/>
                  </a:cubicBezTo>
                  <a:cubicBezTo>
                    <a:pt x="382" y="128"/>
                    <a:pt x="381" y="118"/>
                    <a:pt x="381" y="106"/>
                  </a:cubicBezTo>
                  <a:cubicBezTo>
                    <a:pt x="381" y="93"/>
                    <a:pt x="402" y="84"/>
                    <a:pt x="402" y="64"/>
                  </a:cubicBezTo>
                  <a:cubicBezTo>
                    <a:pt x="402" y="44"/>
                    <a:pt x="402" y="43"/>
                    <a:pt x="402" y="43"/>
                  </a:cubicBezTo>
                  <a:cubicBezTo>
                    <a:pt x="402" y="43"/>
                    <a:pt x="404" y="0"/>
                    <a:pt x="361" y="0"/>
                  </a:cubicBezTo>
                  <a:cubicBezTo>
                    <a:pt x="350" y="0"/>
                    <a:pt x="344" y="0"/>
                    <a:pt x="340" y="0"/>
                  </a:cubicBezTo>
                  <a:cubicBezTo>
                    <a:pt x="340" y="0"/>
                    <a:pt x="310" y="6"/>
                    <a:pt x="298" y="42"/>
                  </a:cubicBezTo>
                  <a:cubicBezTo>
                    <a:pt x="285" y="78"/>
                    <a:pt x="233" y="213"/>
                    <a:pt x="170" y="213"/>
                  </a:cubicBezTo>
                  <a:cubicBezTo>
                    <a:pt x="170" y="191"/>
                    <a:pt x="170" y="191"/>
                    <a:pt x="170" y="191"/>
                  </a:cubicBezTo>
                  <a:cubicBezTo>
                    <a:pt x="170" y="191"/>
                    <a:pt x="169" y="170"/>
                    <a:pt x="148" y="170"/>
                  </a:cubicBezTo>
                  <a:cubicBezTo>
                    <a:pt x="23" y="170"/>
                    <a:pt x="23" y="170"/>
                    <a:pt x="23" y="170"/>
                  </a:cubicBezTo>
                  <a:cubicBezTo>
                    <a:pt x="23" y="170"/>
                    <a:pt x="1" y="171"/>
                    <a:pt x="1" y="191"/>
                  </a:cubicBezTo>
                  <a:cubicBezTo>
                    <a:pt x="1" y="423"/>
                    <a:pt x="1" y="423"/>
                    <a:pt x="1" y="423"/>
                  </a:cubicBezTo>
                  <a:cubicBezTo>
                    <a:pt x="1" y="423"/>
                    <a:pt x="0" y="444"/>
                    <a:pt x="22" y="444"/>
                  </a:cubicBezTo>
                  <a:cubicBezTo>
                    <a:pt x="25" y="444"/>
                    <a:pt x="148" y="445"/>
                    <a:pt x="148" y="445"/>
                  </a:cubicBezTo>
                  <a:cubicBezTo>
                    <a:pt x="148" y="445"/>
                    <a:pt x="170" y="443"/>
                    <a:pt x="170" y="423"/>
                  </a:cubicBezTo>
                  <a:cubicBezTo>
                    <a:pt x="170" y="402"/>
                    <a:pt x="170" y="402"/>
                    <a:pt x="170" y="402"/>
                  </a:cubicBezTo>
                  <a:cubicBezTo>
                    <a:pt x="212" y="401"/>
                    <a:pt x="212" y="401"/>
                    <a:pt x="212" y="401"/>
                  </a:cubicBezTo>
                  <a:cubicBezTo>
                    <a:pt x="212" y="401"/>
                    <a:pt x="247" y="403"/>
                    <a:pt x="255" y="425"/>
                  </a:cubicBezTo>
                  <a:cubicBezTo>
                    <a:pt x="263" y="447"/>
                    <a:pt x="277" y="444"/>
                    <a:pt x="277" y="444"/>
                  </a:cubicBezTo>
                  <a:cubicBezTo>
                    <a:pt x="445" y="444"/>
                    <a:pt x="445" y="444"/>
                    <a:pt x="445" y="444"/>
                  </a:cubicBezTo>
                  <a:cubicBezTo>
                    <a:pt x="445" y="444"/>
                    <a:pt x="508" y="445"/>
                    <a:pt x="508" y="381"/>
                  </a:cubicBezTo>
                  <a:cubicBezTo>
                    <a:pt x="508" y="192"/>
                    <a:pt x="508" y="192"/>
                    <a:pt x="508" y="192"/>
                  </a:cubicBezTo>
                  <a:cubicBezTo>
                    <a:pt x="508" y="192"/>
                    <a:pt x="508" y="149"/>
                    <a:pt x="465" y="149"/>
                  </a:cubicBezTo>
                  <a:close/>
                  <a:moveTo>
                    <a:pt x="487" y="381"/>
                  </a:moveTo>
                  <a:cubicBezTo>
                    <a:pt x="487" y="381"/>
                    <a:pt x="486" y="423"/>
                    <a:pt x="445" y="423"/>
                  </a:cubicBezTo>
                  <a:cubicBezTo>
                    <a:pt x="297" y="423"/>
                    <a:pt x="297" y="423"/>
                    <a:pt x="297" y="423"/>
                  </a:cubicBezTo>
                  <a:cubicBezTo>
                    <a:pt x="297" y="423"/>
                    <a:pt x="280" y="423"/>
                    <a:pt x="276" y="405"/>
                  </a:cubicBezTo>
                  <a:cubicBezTo>
                    <a:pt x="272" y="386"/>
                    <a:pt x="263" y="380"/>
                    <a:pt x="256" y="380"/>
                  </a:cubicBezTo>
                  <a:cubicBezTo>
                    <a:pt x="248" y="380"/>
                    <a:pt x="169" y="381"/>
                    <a:pt x="169" y="381"/>
                  </a:cubicBezTo>
                  <a:cubicBezTo>
                    <a:pt x="169" y="232"/>
                    <a:pt x="169" y="232"/>
                    <a:pt x="169" y="232"/>
                  </a:cubicBezTo>
                  <a:cubicBezTo>
                    <a:pt x="169" y="232"/>
                    <a:pt x="230" y="246"/>
                    <a:pt x="275" y="149"/>
                  </a:cubicBezTo>
                  <a:cubicBezTo>
                    <a:pt x="314" y="59"/>
                    <a:pt x="326" y="43"/>
                    <a:pt x="326" y="43"/>
                  </a:cubicBezTo>
                  <a:cubicBezTo>
                    <a:pt x="326" y="43"/>
                    <a:pt x="333" y="21"/>
                    <a:pt x="352" y="21"/>
                  </a:cubicBezTo>
                  <a:cubicBezTo>
                    <a:pt x="371" y="21"/>
                    <a:pt x="382" y="25"/>
                    <a:pt x="382" y="42"/>
                  </a:cubicBezTo>
                  <a:cubicBezTo>
                    <a:pt x="382" y="51"/>
                    <a:pt x="382" y="50"/>
                    <a:pt x="382" y="65"/>
                  </a:cubicBezTo>
                  <a:cubicBezTo>
                    <a:pt x="355" y="77"/>
                    <a:pt x="361" y="106"/>
                    <a:pt x="361" y="106"/>
                  </a:cubicBezTo>
                  <a:cubicBezTo>
                    <a:pt x="361" y="129"/>
                    <a:pt x="361" y="129"/>
                    <a:pt x="361" y="129"/>
                  </a:cubicBezTo>
                  <a:cubicBezTo>
                    <a:pt x="361" y="172"/>
                    <a:pt x="402" y="171"/>
                    <a:pt x="402" y="171"/>
                  </a:cubicBezTo>
                  <a:cubicBezTo>
                    <a:pt x="446" y="170"/>
                    <a:pt x="446" y="170"/>
                    <a:pt x="446" y="170"/>
                  </a:cubicBezTo>
                  <a:cubicBezTo>
                    <a:pt x="446" y="170"/>
                    <a:pt x="487" y="168"/>
                    <a:pt x="487" y="212"/>
                  </a:cubicBezTo>
                  <a:lnTo>
                    <a:pt x="487" y="381"/>
                  </a:lnTo>
                  <a:close/>
                </a:path>
              </a:pathLst>
            </a:custGeom>
            <a:solidFill>
              <a:srgbClr val="CC1C27"/>
            </a:solidFill>
            <a:ln>
              <a:noFill/>
            </a:ln>
            <a:extLst/>
          </p:spPr>
          <p:txBody>
            <a:bodyPr vert="horz" wrap="square" lIns="91440" tIns="45720" rIns="91440" bIns="45720" numCol="1" anchor="t" anchorCtr="0" compatLnSpc="1">
              <a:prstTxWarp prst="textNoShape">
                <a:avLst/>
              </a:prstTxWarp>
            </a:body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3" name="组合 2"/>
          <p:cNvGrpSpPr/>
          <p:nvPr/>
        </p:nvGrpSpPr>
        <p:grpSpPr>
          <a:xfrm>
            <a:off x="3851920" y="3158847"/>
            <a:ext cx="1177280" cy="1177278"/>
            <a:chOff x="3851920" y="3075806"/>
            <a:chExt cx="1177280" cy="1177278"/>
          </a:xfrm>
        </p:grpSpPr>
        <p:grpSp>
          <p:nvGrpSpPr>
            <p:cNvPr id="95" name="组合 94"/>
            <p:cNvGrpSpPr/>
            <p:nvPr/>
          </p:nvGrpSpPr>
          <p:grpSpPr>
            <a:xfrm>
              <a:off x="3851920" y="3075806"/>
              <a:ext cx="1177280" cy="1177278"/>
              <a:chOff x="680580" y="1491630"/>
              <a:chExt cx="1479184" cy="1479182"/>
            </a:xfrm>
          </p:grpSpPr>
          <p:grpSp>
            <p:nvGrpSpPr>
              <p:cNvPr id="96" name="组合 95"/>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98" name="同心圆 9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9" name="椭圆 98"/>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97" name="Rectangle 273"/>
              <p:cNvSpPr>
                <a:spLocks noChangeArrowheads="1"/>
              </p:cNvSpPr>
              <p:nvPr/>
            </p:nvSpPr>
            <p:spPr bwMode="auto">
              <a:xfrm>
                <a:off x="1717555" y="2327320"/>
                <a:ext cx="1680" cy="168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82" name="Freeform 29"/>
            <p:cNvSpPr>
              <a:spLocks noEditPoints="1"/>
            </p:cNvSpPr>
            <p:nvPr/>
          </p:nvSpPr>
          <p:spPr bwMode="auto">
            <a:xfrm flipV="1">
              <a:off x="4173562" y="3484651"/>
              <a:ext cx="570884" cy="501825"/>
            </a:xfrm>
            <a:custGeom>
              <a:avLst/>
              <a:gdLst>
                <a:gd name="T0" fmla="*/ 465 w 508"/>
                <a:gd name="T1" fmla="*/ 149 h 447"/>
                <a:gd name="T2" fmla="*/ 402 w 508"/>
                <a:gd name="T3" fmla="*/ 149 h 447"/>
                <a:gd name="T4" fmla="*/ 382 w 508"/>
                <a:gd name="T5" fmla="*/ 128 h 447"/>
                <a:gd name="T6" fmla="*/ 381 w 508"/>
                <a:gd name="T7" fmla="*/ 106 h 447"/>
                <a:gd name="T8" fmla="*/ 402 w 508"/>
                <a:gd name="T9" fmla="*/ 64 h 447"/>
                <a:gd name="T10" fmla="*/ 402 w 508"/>
                <a:gd name="T11" fmla="*/ 43 h 447"/>
                <a:gd name="T12" fmla="*/ 361 w 508"/>
                <a:gd name="T13" fmla="*/ 0 h 447"/>
                <a:gd name="T14" fmla="*/ 340 w 508"/>
                <a:gd name="T15" fmla="*/ 0 h 447"/>
                <a:gd name="T16" fmla="*/ 298 w 508"/>
                <a:gd name="T17" fmla="*/ 42 h 447"/>
                <a:gd name="T18" fmla="*/ 170 w 508"/>
                <a:gd name="T19" fmla="*/ 213 h 447"/>
                <a:gd name="T20" fmla="*/ 170 w 508"/>
                <a:gd name="T21" fmla="*/ 191 h 447"/>
                <a:gd name="T22" fmla="*/ 148 w 508"/>
                <a:gd name="T23" fmla="*/ 170 h 447"/>
                <a:gd name="T24" fmla="*/ 23 w 508"/>
                <a:gd name="T25" fmla="*/ 170 h 447"/>
                <a:gd name="T26" fmla="*/ 1 w 508"/>
                <a:gd name="T27" fmla="*/ 191 h 447"/>
                <a:gd name="T28" fmla="*/ 1 w 508"/>
                <a:gd name="T29" fmla="*/ 423 h 447"/>
                <a:gd name="T30" fmla="*/ 22 w 508"/>
                <a:gd name="T31" fmla="*/ 444 h 447"/>
                <a:gd name="T32" fmla="*/ 148 w 508"/>
                <a:gd name="T33" fmla="*/ 445 h 447"/>
                <a:gd name="T34" fmla="*/ 170 w 508"/>
                <a:gd name="T35" fmla="*/ 423 h 447"/>
                <a:gd name="T36" fmla="*/ 170 w 508"/>
                <a:gd name="T37" fmla="*/ 402 h 447"/>
                <a:gd name="T38" fmla="*/ 212 w 508"/>
                <a:gd name="T39" fmla="*/ 401 h 447"/>
                <a:gd name="T40" fmla="*/ 255 w 508"/>
                <a:gd name="T41" fmla="*/ 425 h 447"/>
                <a:gd name="T42" fmla="*/ 277 w 508"/>
                <a:gd name="T43" fmla="*/ 444 h 447"/>
                <a:gd name="T44" fmla="*/ 445 w 508"/>
                <a:gd name="T45" fmla="*/ 444 h 447"/>
                <a:gd name="T46" fmla="*/ 508 w 508"/>
                <a:gd name="T47" fmla="*/ 381 h 447"/>
                <a:gd name="T48" fmla="*/ 508 w 508"/>
                <a:gd name="T49" fmla="*/ 192 h 447"/>
                <a:gd name="T50" fmla="*/ 465 w 508"/>
                <a:gd name="T51" fmla="*/ 149 h 447"/>
                <a:gd name="T52" fmla="*/ 487 w 508"/>
                <a:gd name="T53" fmla="*/ 381 h 447"/>
                <a:gd name="T54" fmla="*/ 445 w 508"/>
                <a:gd name="T55" fmla="*/ 423 h 447"/>
                <a:gd name="T56" fmla="*/ 297 w 508"/>
                <a:gd name="T57" fmla="*/ 423 h 447"/>
                <a:gd name="T58" fmla="*/ 276 w 508"/>
                <a:gd name="T59" fmla="*/ 405 h 447"/>
                <a:gd name="T60" fmla="*/ 256 w 508"/>
                <a:gd name="T61" fmla="*/ 380 h 447"/>
                <a:gd name="T62" fmla="*/ 169 w 508"/>
                <a:gd name="T63" fmla="*/ 381 h 447"/>
                <a:gd name="T64" fmla="*/ 169 w 508"/>
                <a:gd name="T65" fmla="*/ 232 h 447"/>
                <a:gd name="T66" fmla="*/ 275 w 508"/>
                <a:gd name="T67" fmla="*/ 149 h 447"/>
                <a:gd name="T68" fmla="*/ 326 w 508"/>
                <a:gd name="T69" fmla="*/ 43 h 447"/>
                <a:gd name="T70" fmla="*/ 352 w 508"/>
                <a:gd name="T71" fmla="*/ 21 h 447"/>
                <a:gd name="T72" fmla="*/ 382 w 508"/>
                <a:gd name="T73" fmla="*/ 42 h 447"/>
                <a:gd name="T74" fmla="*/ 382 w 508"/>
                <a:gd name="T75" fmla="*/ 65 h 447"/>
                <a:gd name="T76" fmla="*/ 361 w 508"/>
                <a:gd name="T77" fmla="*/ 106 h 447"/>
                <a:gd name="T78" fmla="*/ 361 w 508"/>
                <a:gd name="T79" fmla="*/ 129 h 447"/>
                <a:gd name="T80" fmla="*/ 402 w 508"/>
                <a:gd name="T81" fmla="*/ 171 h 447"/>
                <a:gd name="T82" fmla="*/ 446 w 508"/>
                <a:gd name="T83" fmla="*/ 170 h 447"/>
                <a:gd name="T84" fmla="*/ 487 w 508"/>
                <a:gd name="T85" fmla="*/ 212 h 447"/>
                <a:gd name="T86" fmla="*/ 487 w 508"/>
                <a:gd name="T87" fmla="*/ 3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8" h="447">
                  <a:moveTo>
                    <a:pt x="465" y="149"/>
                  </a:moveTo>
                  <a:cubicBezTo>
                    <a:pt x="402" y="149"/>
                    <a:pt x="402" y="149"/>
                    <a:pt x="402" y="149"/>
                  </a:cubicBezTo>
                  <a:cubicBezTo>
                    <a:pt x="402" y="149"/>
                    <a:pt x="382" y="149"/>
                    <a:pt x="382" y="128"/>
                  </a:cubicBezTo>
                  <a:cubicBezTo>
                    <a:pt x="382" y="128"/>
                    <a:pt x="381" y="118"/>
                    <a:pt x="381" y="106"/>
                  </a:cubicBezTo>
                  <a:cubicBezTo>
                    <a:pt x="381" y="93"/>
                    <a:pt x="402" y="84"/>
                    <a:pt x="402" y="64"/>
                  </a:cubicBezTo>
                  <a:cubicBezTo>
                    <a:pt x="402" y="44"/>
                    <a:pt x="402" y="43"/>
                    <a:pt x="402" y="43"/>
                  </a:cubicBezTo>
                  <a:cubicBezTo>
                    <a:pt x="402" y="43"/>
                    <a:pt x="404" y="0"/>
                    <a:pt x="361" y="0"/>
                  </a:cubicBezTo>
                  <a:cubicBezTo>
                    <a:pt x="350" y="0"/>
                    <a:pt x="344" y="0"/>
                    <a:pt x="340" y="0"/>
                  </a:cubicBezTo>
                  <a:cubicBezTo>
                    <a:pt x="340" y="0"/>
                    <a:pt x="310" y="6"/>
                    <a:pt x="298" y="42"/>
                  </a:cubicBezTo>
                  <a:cubicBezTo>
                    <a:pt x="285" y="78"/>
                    <a:pt x="233" y="213"/>
                    <a:pt x="170" y="213"/>
                  </a:cubicBezTo>
                  <a:cubicBezTo>
                    <a:pt x="170" y="191"/>
                    <a:pt x="170" y="191"/>
                    <a:pt x="170" y="191"/>
                  </a:cubicBezTo>
                  <a:cubicBezTo>
                    <a:pt x="170" y="191"/>
                    <a:pt x="169" y="170"/>
                    <a:pt x="148" y="170"/>
                  </a:cubicBezTo>
                  <a:cubicBezTo>
                    <a:pt x="23" y="170"/>
                    <a:pt x="23" y="170"/>
                    <a:pt x="23" y="170"/>
                  </a:cubicBezTo>
                  <a:cubicBezTo>
                    <a:pt x="23" y="170"/>
                    <a:pt x="1" y="171"/>
                    <a:pt x="1" y="191"/>
                  </a:cubicBezTo>
                  <a:cubicBezTo>
                    <a:pt x="1" y="423"/>
                    <a:pt x="1" y="423"/>
                    <a:pt x="1" y="423"/>
                  </a:cubicBezTo>
                  <a:cubicBezTo>
                    <a:pt x="1" y="423"/>
                    <a:pt x="0" y="444"/>
                    <a:pt x="22" y="444"/>
                  </a:cubicBezTo>
                  <a:cubicBezTo>
                    <a:pt x="25" y="444"/>
                    <a:pt x="148" y="445"/>
                    <a:pt x="148" y="445"/>
                  </a:cubicBezTo>
                  <a:cubicBezTo>
                    <a:pt x="148" y="445"/>
                    <a:pt x="170" y="443"/>
                    <a:pt x="170" y="423"/>
                  </a:cubicBezTo>
                  <a:cubicBezTo>
                    <a:pt x="170" y="402"/>
                    <a:pt x="170" y="402"/>
                    <a:pt x="170" y="402"/>
                  </a:cubicBezTo>
                  <a:cubicBezTo>
                    <a:pt x="212" y="401"/>
                    <a:pt x="212" y="401"/>
                    <a:pt x="212" y="401"/>
                  </a:cubicBezTo>
                  <a:cubicBezTo>
                    <a:pt x="212" y="401"/>
                    <a:pt x="247" y="403"/>
                    <a:pt x="255" y="425"/>
                  </a:cubicBezTo>
                  <a:cubicBezTo>
                    <a:pt x="263" y="447"/>
                    <a:pt x="277" y="444"/>
                    <a:pt x="277" y="444"/>
                  </a:cubicBezTo>
                  <a:cubicBezTo>
                    <a:pt x="445" y="444"/>
                    <a:pt x="445" y="444"/>
                    <a:pt x="445" y="444"/>
                  </a:cubicBezTo>
                  <a:cubicBezTo>
                    <a:pt x="445" y="444"/>
                    <a:pt x="508" y="445"/>
                    <a:pt x="508" y="381"/>
                  </a:cubicBezTo>
                  <a:cubicBezTo>
                    <a:pt x="508" y="192"/>
                    <a:pt x="508" y="192"/>
                    <a:pt x="508" y="192"/>
                  </a:cubicBezTo>
                  <a:cubicBezTo>
                    <a:pt x="508" y="192"/>
                    <a:pt x="508" y="149"/>
                    <a:pt x="465" y="149"/>
                  </a:cubicBezTo>
                  <a:close/>
                  <a:moveTo>
                    <a:pt x="487" y="381"/>
                  </a:moveTo>
                  <a:cubicBezTo>
                    <a:pt x="487" y="381"/>
                    <a:pt x="486" y="423"/>
                    <a:pt x="445" y="423"/>
                  </a:cubicBezTo>
                  <a:cubicBezTo>
                    <a:pt x="297" y="423"/>
                    <a:pt x="297" y="423"/>
                    <a:pt x="297" y="423"/>
                  </a:cubicBezTo>
                  <a:cubicBezTo>
                    <a:pt x="297" y="423"/>
                    <a:pt x="280" y="423"/>
                    <a:pt x="276" y="405"/>
                  </a:cubicBezTo>
                  <a:cubicBezTo>
                    <a:pt x="272" y="386"/>
                    <a:pt x="263" y="380"/>
                    <a:pt x="256" y="380"/>
                  </a:cubicBezTo>
                  <a:cubicBezTo>
                    <a:pt x="248" y="380"/>
                    <a:pt x="169" y="381"/>
                    <a:pt x="169" y="381"/>
                  </a:cubicBezTo>
                  <a:cubicBezTo>
                    <a:pt x="169" y="232"/>
                    <a:pt x="169" y="232"/>
                    <a:pt x="169" y="232"/>
                  </a:cubicBezTo>
                  <a:cubicBezTo>
                    <a:pt x="169" y="232"/>
                    <a:pt x="230" y="246"/>
                    <a:pt x="275" y="149"/>
                  </a:cubicBezTo>
                  <a:cubicBezTo>
                    <a:pt x="314" y="59"/>
                    <a:pt x="326" y="43"/>
                    <a:pt x="326" y="43"/>
                  </a:cubicBezTo>
                  <a:cubicBezTo>
                    <a:pt x="326" y="43"/>
                    <a:pt x="333" y="21"/>
                    <a:pt x="352" y="21"/>
                  </a:cubicBezTo>
                  <a:cubicBezTo>
                    <a:pt x="371" y="21"/>
                    <a:pt x="382" y="25"/>
                    <a:pt x="382" y="42"/>
                  </a:cubicBezTo>
                  <a:cubicBezTo>
                    <a:pt x="382" y="51"/>
                    <a:pt x="382" y="50"/>
                    <a:pt x="382" y="65"/>
                  </a:cubicBezTo>
                  <a:cubicBezTo>
                    <a:pt x="355" y="77"/>
                    <a:pt x="361" y="106"/>
                    <a:pt x="361" y="106"/>
                  </a:cubicBezTo>
                  <a:cubicBezTo>
                    <a:pt x="361" y="129"/>
                    <a:pt x="361" y="129"/>
                    <a:pt x="361" y="129"/>
                  </a:cubicBezTo>
                  <a:cubicBezTo>
                    <a:pt x="361" y="172"/>
                    <a:pt x="402" y="171"/>
                    <a:pt x="402" y="171"/>
                  </a:cubicBezTo>
                  <a:cubicBezTo>
                    <a:pt x="446" y="170"/>
                    <a:pt x="446" y="170"/>
                    <a:pt x="446" y="170"/>
                  </a:cubicBezTo>
                  <a:cubicBezTo>
                    <a:pt x="446" y="170"/>
                    <a:pt x="487" y="168"/>
                    <a:pt x="487" y="212"/>
                  </a:cubicBezTo>
                  <a:lnTo>
                    <a:pt x="487" y="381"/>
                  </a:lnTo>
                  <a:close/>
                </a:path>
              </a:pathLst>
            </a:custGeom>
            <a:solidFill>
              <a:srgbClr val="E43844"/>
            </a:solidFill>
            <a:ln>
              <a:noFill/>
            </a:ln>
            <a:extLst/>
          </p:spPr>
          <p:txBody>
            <a:bodyPr vert="horz" wrap="square" lIns="91440" tIns="45720" rIns="91440" bIns="45720" numCol="1" anchor="t" anchorCtr="0" compatLnSpc="1">
              <a:prstTxWarp prst="textNoShape">
                <a:avLst/>
              </a:prstTxWarp>
            </a:bodyPr>
            <a:lstStyle/>
            <a:p>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83" name="TextBox 82"/>
          <p:cNvSpPr txBox="1"/>
          <p:nvPr/>
        </p:nvSpPr>
        <p:spPr>
          <a:xfrm>
            <a:off x="5411229" y="2340131"/>
            <a:ext cx="2779807" cy="923330"/>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a:t>
            </a:r>
            <a:endParaRPr lang="en-US" altLang="zh-CN" sz="12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nSpc>
                <a:spcPct val="150000"/>
              </a:lnSpc>
            </a:pPr>
            <a:r>
              <a:rPr lang="zh-CN" altLang="en-US" sz="12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a:t>
            </a:r>
            <a:r>
              <a:rPr lang="zh-CN" altLang="en-US" sz="12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文本单击此处添加</a:t>
            </a:r>
            <a:r>
              <a:rPr lang="zh-CN" altLang="en-US" sz="12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a:t>
            </a:r>
            <a:endParaRPr lang="en-US" altLang="zh-CN" sz="12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nSpc>
                <a:spcPct val="150000"/>
              </a:lnSpc>
            </a:pPr>
            <a:endParaRPr lang="en-US" altLang="zh-CN" sz="12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4" name="TextBox 83"/>
          <p:cNvSpPr txBox="1"/>
          <p:nvPr/>
        </p:nvSpPr>
        <p:spPr>
          <a:xfrm>
            <a:off x="5426649" y="3952676"/>
            <a:ext cx="2779807" cy="646331"/>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a:t>
            </a:r>
            <a:endParaRPr lang="en-US" altLang="zh-CN" sz="12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nSpc>
                <a:spcPct val="150000"/>
              </a:lnSpc>
            </a:pPr>
            <a:r>
              <a:rPr lang="zh-CN" altLang="en-US" sz="12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a:t>
            </a:r>
            <a:r>
              <a:rPr lang="zh-CN" altLang="en-US" sz="12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a:t>
            </a:r>
            <a:endParaRPr lang="en-US" altLang="zh-CN" sz="12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029" r="14622"/>
          <a:stretch/>
        </p:blipFill>
        <p:spPr bwMode="auto">
          <a:xfrm>
            <a:off x="1138543" y="1651852"/>
            <a:ext cx="2142817" cy="27820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grpSp>
        <p:nvGrpSpPr>
          <p:cNvPr id="27" name="组合 26"/>
          <p:cNvGrpSpPr/>
          <p:nvPr/>
        </p:nvGrpSpPr>
        <p:grpSpPr>
          <a:xfrm>
            <a:off x="3010956" y="392346"/>
            <a:ext cx="3122088" cy="595228"/>
            <a:chOff x="2987824" y="392346"/>
            <a:chExt cx="3122088" cy="595228"/>
          </a:xfrm>
        </p:grpSpPr>
        <p:sp>
          <p:nvSpPr>
            <p:cNvPr id="28" name="文本框 27"/>
            <p:cNvSpPr txBox="1"/>
            <p:nvPr/>
          </p:nvSpPr>
          <p:spPr>
            <a:xfrm>
              <a:off x="3379317" y="392346"/>
              <a:ext cx="2339102" cy="523220"/>
            </a:xfrm>
            <a:prstGeom prst="rect">
              <a:avLst/>
            </a:prstGeom>
            <a:noFill/>
          </p:spPr>
          <p:txBody>
            <a:bodyPr wrap="none" rtlCol="0">
              <a:spAutoFit/>
              <a:scene3d>
                <a:camera prst="orthographicFront"/>
                <a:lightRig rig="threePt" dir="t"/>
              </a:scene3d>
              <a:sp3d contourW="12700"/>
            </a:bodyPr>
            <a:lstStyle/>
            <a:p>
              <a:pPr marL="0" lvl="1" algn="ctr"/>
              <a:r>
                <a:rPr lang="zh-CN" altLang="en-US"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以后工作规划</a:t>
              </a:r>
              <a:endPar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9" name="文本框 28"/>
            <p:cNvSpPr txBox="1"/>
            <p:nvPr/>
          </p:nvSpPr>
          <p:spPr>
            <a:xfrm>
              <a:off x="2987824" y="756742"/>
              <a:ext cx="3122088" cy="230832"/>
            </a:xfrm>
            <a:prstGeom prst="rect">
              <a:avLst/>
            </a:prstGeom>
            <a:noFill/>
          </p:spPr>
          <p:txBody>
            <a:bodyPr wrap="square" rtlCol="0">
              <a:spAutoFit/>
              <a:scene3d>
                <a:camera prst="orthographicFront"/>
                <a:lightRig rig="threePt" dir="t"/>
              </a:scene3d>
              <a:sp3d contourW="12700"/>
            </a:bodyPr>
            <a:lstStyle/>
            <a:p>
              <a:pPr algn="ctr" defTabSz="685165"/>
              <a:r>
                <a:rPr lang="en-US" altLang="zh-CN" sz="900" dirty="0">
                  <a:solidFill>
                    <a:prstClr val="white">
                      <a:lumMod val="6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The user can demonstrate on a projector or computer</a:t>
              </a:r>
            </a:p>
          </p:txBody>
        </p:sp>
      </p:grpSp>
    </p:spTree>
    <p:extLst>
      <p:ext uri="{BB962C8B-B14F-4D97-AF65-F5344CB8AC3E}">
        <p14:creationId xmlns:p14="http://schemas.microsoft.com/office/powerpoint/2010/main" val="1615093322"/>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p:tgtEl>
                                          <p:spTgt spid="2"/>
                                        </p:tgtEl>
                                        <p:attrNameLst>
                                          <p:attrName>ppt_y</p:attrName>
                                        </p:attrNameLst>
                                      </p:cBhvr>
                                      <p:tavLst>
                                        <p:tav tm="0">
                                          <p:val>
                                            <p:strVal val="#ppt_y+#ppt_h*1.125000"/>
                                          </p:val>
                                        </p:tav>
                                        <p:tav tm="100000">
                                          <p:val>
                                            <p:strVal val="#ppt_y"/>
                                          </p:val>
                                        </p:tav>
                                      </p:tavLst>
                                    </p:anim>
                                    <p:animEffect transition="in" filter="wipe(up)">
                                      <p:cBhvr>
                                        <p:cTn id="15" dur="500"/>
                                        <p:tgtEl>
                                          <p:spTgt spid="2"/>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fade">
                                      <p:cBhvr>
                                        <p:cTn id="19" dur="500"/>
                                        <p:tgtEl>
                                          <p:spTgt spid="7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wipe(left)">
                                      <p:cBhvr>
                                        <p:cTn id="24" dur="500"/>
                                        <p:tgtEl>
                                          <p:spTgt spid="7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fade">
                                      <p:cBhvr>
                                        <p:cTn id="28" dur="500"/>
                                        <p:tgtEl>
                                          <p:spTgt spid="8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1"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p:tgtEl>
                                          <p:spTgt spid="3"/>
                                        </p:tgtEl>
                                        <p:attrNameLst>
                                          <p:attrName>ppt_y</p:attrName>
                                        </p:attrNameLst>
                                      </p:cBhvr>
                                      <p:tavLst>
                                        <p:tav tm="0">
                                          <p:val>
                                            <p:strVal val="#ppt_y-#ppt_h*1.125000"/>
                                          </p:val>
                                        </p:tav>
                                        <p:tav tm="100000">
                                          <p:val>
                                            <p:strVal val="#ppt_y"/>
                                          </p:val>
                                        </p:tav>
                                      </p:tavLst>
                                    </p:anim>
                                    <p:animEffect transition="in" filter="wipe(down)">
                                      <p:cBhvr>
                                        <p:cTn id="34" dur="500"/>
                                        <p:tgtEl>
                                          <p:spTgt spid="3"/>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fade">
                                      <p:cBhvr>
                                        <p:cTn id="38" dur="500"/>
                                        <p:tgtEl>
                                          <p:spTgt spid="7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76"/>
                                        </p:tgtEl>
                                        <p:attrNameLst>
                                          <p:attrName>style.visibility</p:attrName>
                                        </p:attrNameLst>
                                      </p:cBhvr>
                                      <p:to>
                                        <p:strVal val="visible"/>
                                      </p:to>
                                    </p:set>
                                    <p:animEffect transition="in" filter="wipe(left)">
                                      <p:cBhvr>
                                        <p:cTn id="41" dur="500"/>
                                        <p:tgtEl>
                                          <p:spTgt spid="76"/>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84"/>
                                        </p:tgtEl>
                                        <p:attrNameLst>
                                          <p:attrName>style.visibility</p:attrName>
                                        </p:attrNameLst>
                                      </p:cBhvr>
                                      <p:to>
                                        <p:strVal val="visible"/>
                                      </p:to>
                                    </p:set>
                                    <p:animEffect transition="in" filter="fade">
                                      <p:cBhvr>
                                        <p:cTn id="4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animBg="1"/>
      <p:bldP spid="75" grpId="0"/>
      <p:bldP spid="76" grpId="0" animBg="1"/>
      <p:bldP spid="83" grpId="0"/>
      <p:bldP spid="8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0"/>
          <p:cNvSpPr/>
          <p:nvPr/>
        </p:nvSpPr>
        <p:spPr>
          <a:xfrm>
            <a:off x="2867585" y="3435846"/>
            <a:ext cx="1415772" cy="461665"/>
          </a:xfrm>
          <a:prstGeom prst="rect">
            <a:avLst/>
          </a:prstGeom>
        </p:spPr>
        <p:txBody>
          <a:bodyPr wrap="none">
            <a:spAutoFit/>
          </a:bodyPr>
          <a:lstStyle/>
          <a:p>
            <a:r>
              <a:rPr lang="zh-CN" altLang="en-US" sz="2400" b="1" dirty="0" smtClean="0">
                <a:latin typeface="字魂59号-创粗黑" panose="00000500000000000000" pitchFamily="2" charset="-122"/>
                <a:ea typeface="字魂59号-创粗黑" panose="00000500000000000000" pitchFamily="2" charset="-122"/>
                <a:sym typeface="字魂59号-创粗黑" panose="00000500000000000000" pitchFamily="2" charset="-122"/>
              </a:rPr>
              <a:t>填加标题</a:t>
            </a:r>
            <a:endParaRPr lang="en-US" sz="2400" b="1"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0" name="Rectangle 12"/>
          <p:cNvSpPr/>
          <p:nvPr/>
        </p:nvSpPr>
        <p:spPr>
          <a:xfrm>
            <a:off x="2981771" y="3968912"/>
            <a:ext cx="2448272" cy="72615"/>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TextBox 20"/>
          <p:cNvSpPr txBox="1"/>
          <p:nvPr/>
        </p:nvSpPr>
        <p:spPr>
          <a:xfrm>
            <a:off x="2872313" y="4033976"/>
            <a:ext cx="2779807" cy="923330"/>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a:t>
            </a:r>
            <a:endParaRPr lang="en-US" altLang="zh-CN" sz="12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nSpc>
                <a:spcPct val="150000"/>
              </a:lnSpc>
            </a:pPr>
            <a:r>
              <a:rPr lang="zh-CN" altLang="en-US" sz="12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a:t>
            </a:r>
            <a:endParaRPr lang="en-US" altLang="zh-CN" sz="12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nSpc>
                <a:spcPct val="150000"/>
              </a:lnSpc>
            </a:pPr>
            <a:endParaRPr lang="en-US" altLang="zh-CN" sz="12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27" name="组合 26"/>
          <p:cNvGrpSpPr/>
          <p:nvPr/>
        </p:nvGrpSpPr>
        <p:grpSpPr>
          <a:xfrm rot="5400000">
            <a:off x="2842935" y="1661092"/>
            <a:ext cx="1883478" cy="1449684"/>
            <a:chOff x="5027106" y="2345385"/>
            <a:chExt cx="1172844" cy="902720"/>
          </a:xfrm>
          <a:solidFill>
            <a:srgbClr val="CC1C27"/>
          </a:solidFill>
        </p:grpSpPr>
        <p:grpSp>
          <p:nvGrpSpPr>
            <p:cNvPr id="28" name="组合 27"/>
            <p:cNvGrpSpPr/>
            <p:nvPr/>
          </p:nvGrpSpPr>
          <p:grpSpPr>
            <a:xfrm rot="5400000">
              <a:off x="5162168" y="2210323"/>
              <a:ext cx="902720" cy="1172844"/>
              <a:chOff x="4020870" y="2194485"/>
              <a:chExt cx="1102258" cy="1432090"/>
            </a:xfrm>
            <a:grpFill/>
            <a:effectLst>
              <a:outerShdw blurRad="444500" dist="254000" dir="8100000" algn="tr" rotWithShape="0">
                <a:prstClr val="black">
                  <a:alpha val="50000"/>
                </a:prstClr>
              </a:outerShdw>
            </a:effectLst>
          </p:grpSpPr>
          <p:sp>
            <p:nvSpPr>
              <p:cNvPr id="30"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5"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29" name="TextBox 33"/>
            <p:cNvSpPr>
              <a:spLocks noChangeArrowheads="1"/>
            </p:cNvSpPr>
            <p:nvPr/>
          </p:nvSpPr>
          <p:spPr bwMode="auto">
            <a:xfrm rot="16200000">
              <a:off x="5182715" y="2598823"/>
              <a:ext cx="678823" cy="421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20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单击填</a:t>
              </a:r>
              <a:endParaRPr lang="en-US" altLang="zh-CN" sz="220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220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加内容</a:t>
              </a:r>
              <a:endParaRPr lang="zh-CN" altLang="en-US" sz="22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36" name="组合 35"/>
          <p:cNvGrpSpPr/>
          <p:nvPr/>
        </p:nvGrpSpPr>
        <p:grpSpPr>
          <a:xfrm rot="5400000">
            <a:off x="4616408" y="1357623"/>
            <a:ext cx="1490274" cy="1147041"/>
            <a:chOff x="5027106" y="2345385"/>
            <a:chExt cx="1172844" cy="902720"/>
          </a:xfrm>
          <a:solidFill>
            <a:schemeClr val="tx1">
              <a:lumMod val="50000"/>
              <a:lumOff val="50000"/>
            </a:schemeClr>
          </a:solidFill>
        </p:grpSpPr>
        <p:grpSp>
          <p:nvGrpSpPr>
            <p:cNvPr id="37" name="组合 36"/>
            <p:cNvGrpSpPr/>
            <p:nvPr/>
          </p:nvGrpSpPr>
          <p:grpSpPr>
            <a:xfrm rot="5400000">
              <a:off x="5162168" y="2210323"/>
              <a:ext cx="902720" cy="1172844"/>
              <a:chOff x="4020870" y="2194485"/>
              <a:chExt cx="1102258" cy="1432090"/>
            </a:xfrm>
            <a:grpFill/>
            <a:effectLst>
              <a:outerShdw blurRad="444500" dist="254000" dir="8100000" algn="tr" rotWithShape="0">
                <a:prstClr val="black">
                  <a:alpha val="50000"/>
                </a:prstClr>
              </a:outerShdw>
            </a:effectLst>
          </p:grpSpPr>
          <p:sp>
            <p:nvSpPr>
              <p:cNvPr id="39"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0" name="等腰三角形 42"/>
              <p:cNvSpPr/>
              <p:nvPr/>
            </p:nvSpPr>
            <p:spPr>
              <a:xfrm>
                <a:off x="4044926" y="2251927"/>
                <a:ext cx="1054140"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38" name="TextBox 33"/>
            <p:cNvSpPr>
              <a:spLocks noChangeArrowheads="1"/>
            </p:cNvSpPr>
            <p:nvPr/>
          </p:nvSpPr>
          <p:spPr bwMode="auto">
            <a:xfrm rot="16200000">
              <a:off x="5141386" y="2602967"/>
              <a:ext cx="678823" cy="3875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160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单击填</a:t>
              </a:r>
              <a:endParaRPr lang="en-US" altLang="zh-CN" sz="160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160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加内容</a:t>
              </a:r>
              <a:endParaRPr lang="zh-CN" altLang="en-US" sz="16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pic>
        <p:nvPicPr>
          <p:cNvPr id="4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flipH="1">
            <a:off x="5361545" y="1172058"/>
            <a:ext cx="3889839" cy="5834758"/>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组合 21"/>
          <p:cNvGrpSpPr/>
          <p:nvPr/>
        </p:nvGrpSpPr>
        <p:grpSpPr>
          <a:xfrm rot="5400000">
            <a:off x="731568" y="2065912"/>
            <a:ext cx="2329136" cy="1792700"/>
            <a:chOff x="5027106" y="2345385"/>
            <a:chExt cx="1172844" cy="902720"/>
          </a:xfrm>
        </p:grpSpPr>
        <p:grpSp>
          <p:nvGrpSpPr>
            <p:cNvPr id="23" name="组合 22"/>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25"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6"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24" name="TextBox 33"/>
            <p:cNvSpPr>
              <a:spLocks noChangeArrowheads="1"/>
            </p:cNvSpPr>
            <p:nvPr/>
          </p:nvSpPr>
          <p:spPr bwMode="auto">
            <a:xfrm rot="16200000">
              <a:off x="5142377" y="2639161"/>
              <a:ext cx="678823" cy="340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2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单击填</a:t>
              </a:r>
              <a:endParaRPr lang="en-US" altLang="zh-CN" sz="22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22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加内容</a:t>
              </a:r>
              <a:endParaRPr lang="zh-CN" altLang="en-US" sz="22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42" name="组合 41"/>
          <p:cNvGrpSpPr/>
          <p:nvPr/>
        </p:nvGrpSpPr>
        <p:grpSpPr>
          <a:xfrm>
            <a:off x="3010956" y="392346"/>
            <a:ext cx="3122088" cy="595228"/>
            <a:chOff x="2987824" y="392346"/>
            <a:chExt cx="3122088" cy="595228"/>
          </a:xfrm>
        </p:grpSpPr>
        <p:sp>
          <p:nvSpPr>
            <p:cNvPr id="43" name="文本框 42"/>
            <p:cNvSpPr txBox="1"/>
            <p:nvPr/>
          </p:nvSpPr>
          <p:spPr>
            <a:xfrm>
              <a:off x="3379317" y="392346"/>
              <a:ext cx="2339102" cy="523220"/>
            </a:xfrm>
            <a:prstGeom prst="rect">
              <a:avLst/>
            </a:prstGeom>
            <a:noFill/>
          </p:spPr>
          <p:txBody>
            <a:bodyPr wrap="none" rtlCol="0">
              <a:spAutoFit/>
              <a:scene3d>
                <a:camera prst="orthographicFront"/>
                <a:lightRig rig="threePt" dir="t"/>
              </a:scene3d>
              <a:sp3d contourW="12700"/>
            </a:bodyPr>
            <a:lstStyle/>
            <a:p>
              <a:pPr marL="0" lvl="1" algn="ctr"/>
              <a:r>
                <a:rPr lang="zh-CN" altLang="en-US"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以后工作规划</a:t>
              </a:r>
              <a:endPar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4" name="文本框 43"/>
            <p:cNvSpPr txBox="1"/>
            <p:nvPr/>
          </p:nvSpPr>
          <p:spPr>
            <a:xfrm>
              <a:off x="2987824" y="756742"/>
              <a:ext cx="3122088" cy="230832"/>
            </a:xfrm>
            <a:prstGeom prst="rect">
              <a:avLst/>
            </a:prstGeom>
            <a:noFill/>
          </p:spPr>
          <p:txBody>
            <a:bodyPr wrap="square" rtlCol="0">
              <a:spAutoFit/>
              <a:scene3d>
                <a:camera prst="orthographicFront"/>
                <a:lightRig rig="threePt" dir="t"/>
              </a:scene3d>
              <a:sp3d contourW="12700"/>
            </a:bodyPr>
            <a:lstStyle/>
            <a:p>
              <a:pPr algn="ctr" defTabSz="685165"/>
              <a:r>
                <a:rPr lang="en-US" altLang="zh-CN" sz="900" dirty="0">
                  <a:solidFill>
                    <a:prstClr val="white">
                      <a:lumMod val="6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The user can demonstrate on a projector or computer</a:t>
              </a:r>
            </a:p>
          </p:txBody>
        </p:sp>
      </p:grpSp>
    </p:spTree>
    <p:extLst>
      <p:ext uri="{BB962C8B-B14F-4D97-AF65-F5344CB8AC3E}">
        <p14:creationId xmlns:p14="http://schemas.microsoft.com/office/powerpoint/2010/main" val="1615093322"/>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childTnLst>
                                </p:cTn>
                              </p:par>
                            </p:childTnLst>
                          </p:cTn>
                        </p:par>
                        <p:par>
                          <p:cTn id="8" fill="hold">
                            <p:stCondLst>
                              <p:cond delay="1000"/>
                            </p:stCondLst>
                            <p:childTnLst>
                              <p:par>
                                <p:cTn id="9" presetID="26"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down)">
                                      <p:cBhvr>
                                        <p:cTn id="11" dur="362">
                                          <p:stCondLst>
                                            <p:cond delay="0"/>
                                          </p:stCondLst>
                                        </p:cTn>
                                        <p:tgtEl>
                                          <p:spTgt spid="22"/>
                                        </p:tgtEl>
                                      </p:cBhvr>
                                    </p:animEffect>
                                    <p:anim calcmode="lin" valueType="num">
                                      <p:cBhvr>
                                        <p:cTn id="12" dur="1139"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3" dur="415"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4" dur="415" tmFilter="0, 0; 0.125,0.2665; 0.25,0.4; 0.375,0.465; 0.5,0.5;  0.625,0.535; 0.75,0.6; 0.875,0.7335; 1,1">
                                          <p:stCondLst>
                                            <p:cond delay="415"/>
                                          </p:stCondLst>
                                        </p:cTn>
                                        <p:tgtEl>
                                          <p:spTgt spid="22"/>
                                        </p:tgtEl>
                                        <p:attrNameLst>
                                          <p:attrName>ppt_y</p:attrName>
                                        </p:attrNameLst>
                                      </p:cBhvr>
                                      <p:tavLst>
                                        <p:tav tm="0" fmla="#ppt_y-sin(pi*$)/9">
                                          <p:val>
                                            <p:fltVal val="0"/>
                                          </p:val>
                                        </p:tav>
                                        <p:tav tm="100000">
                                          <p:val>
                                            <p:fltVal val="1"/>
                                          </p:val>
                                        </p:tav>
                                      </p:tavLst>
                                    </p:anim>
                                    <p:anim calcmode="lin" valueType="num">
                                      <p:cBhvr>
                                        <p:cTn id="15" dur="207" tmFilter="0, 0; 0.125,0.2665; 0.25,0.4; 0.375,0.465; 0.5,0.5;  0.625,0.535; 0.75,0.6; 0.875,0.7335; 1,1">
                                          <p:stCondLst>
                                            <p:cond delay="828"/>
                                          </p:stCondLst>
                                        </p:cTn>
                                        <p:tgtEl>
                                          <p:spTgt spid="22"/>
                                        </p:tgtEl>
                                        <p:attrNameLst>
                                          <p:attrName>ppt_y</p:attrName>
                                        </p:attrNameLst>
                                      </p:cBhvr>
                                      <p:tavLst>
                                        <p:tav tm="0" fmla="#ppt_y-sin(pi*$)/27">
                                          <p:val>
                                            <p:fltVal val="0"/>
                                          </p:val>
                                        </p:tav>
                                        <p:tav tm="100000">
                                          <p:val>
                                            <p:fltVal val="1"/>
                                          </p:val>
                                        </p:tav>
                                      </p:tavLst>
                                    </p:anim>
                                    <p:anim calcmode="lin" valueType="num">
                                      <p:cBhvr>
                                        <p:cTn id="16" dur="103" tmFilter="0, 0; 0.125,0.2665; 0.25,0.4; 0.375,0.465; 0.5,0.5;  0.625,0.535; 0.75,0.6; 0.875,0.7335; 1,1">
                                          <p:stCondLst>
                                            <p:cond delay="1035"/>
                                          </p:stCondLst>
                                        </p:cTn>
                                        <p:tgtEl>
                                          <p:spTgt spid="22"/>
                                        </p:tgtEl>
                                        <p:attrNameLst>
                                          <p:attrName>ppt_y</p:attrName>
                                        </p:attrNameLst>
                                      </p:cBhvr>
                                      <p:tavLst>
                                        <p:tav tm="0" fmla="#ppt_y-sin(pi*$)/81">
                                          <p:val>
                                            <p:fltVal val="0"/>
                                          </p:val>
                                        </p:tav>
                                        <p:tav tm="100000">
                                          <p:val>
                                            <p:fltVal val="1"/>
                                          </p:val>
                                        </p:tav>
                                      </p:tavLst>
                                    </p:anim>
                                    <p:animScale>
                                      <p:cBhvr>
                                        <p:cTn id="17" dur="16">
                                          <p:stCondLst>
                                            <p:cond delay="406"/>
                                          </p:stCondLst>
                                        </p:cTn>
                                        <p:tgtEl>
                                          <p:spTgt spid="22"/>
                                        </p:tgtEl>
                                      </p:cBhvr>
                                      <p:to x="100000" y="60000"/>
                                    </p:animScale>
                                    <p:animScale>
                                      <p:cBhvr>
                                        <p:cTn id="18" dur="104" decel="50000">
                                          <p:stCondLst>
                                            <p:cond delay="423"/>
                                          </p:stCondLst>
                                        </p:cTn>
                                        <p:tgtEl>
                                          <p:spTgt spid="22"/>
                                        </p:tgtEl>
                                      </p:cBhvr>
                                      <p:to x="100000" y="100000"/>
                                    </p:animScale>
                                    <p:animScale>
                                      <p:cBhvr>
                                        <p:cTn id="19" dur="16">
                                          <p:stCondLst>
                                            <p:cond delay="820"/>
                                          </p:stCondLst>
                                        </p:cTn>
                                        <p:tgtEl>
                                          <p:spTgt spid="22"/>
                                        </p:tgtEl>
                                      </p:cBhvr>
                                      <p:to x="100000" y="80000"/>
                                    </p:animScale>
                                    <p:animScale>
                                      <p:cBhvr>
                                        <p:cTn id="20" dur="104" decel="50000">
                                          <p:stCondLst>
                                            <p:cond delay="836"/>
                                          </p:stCondLst>
                                        </p:cTn>
                                        <p:tgtEl>
                                          <p:spTgt spid="22"/>
                                        </p:tgtEl>
                                      </p:cBhvr>
                                      <p:to x="100000" y="100000"/>
                                    </p:animScale>
                                    <p:animScale>
                                      <p:cBhvr>
                                        <p:cTn id="21" dur="16">
                                          <p:stCondLst>
                                            <p:cond delay="1026"/>
                                          </p:stCondLst>
                                        </p:cTn>
                                        <p:tgtEl>
                                          <p:spTgt spid="22"/>
                                        </p:tgtEl>
                                      </p:cBhvr>
                                      <p:to x="100000" y="90000"/>
                                    </p:animScale>
                                    <p:animScale>
                                      <p:cBhvr>
                                        <p:cTn id="22" dur="104" decel="50000">
                                          <p:stCondLst>
                                            <p:cond delay="1042"/>
                                          </p:stCondLst>
                                        </p:cTn>
                                        <p:tgtEl>
                                          <p:spTgt spid="22"/>
                                        </p:tgtEl>
                                      </p:cBhvr>
                                      <p:to x="100000" y="100000"/>
                                    </p:animScale>
                                    <p:animScale>
                                      <p:cBhvr>
                                        <p:cTn id="23" dur="16">
                                          <p:stCondLst>
                                            <p:cond delay="1130"/>
                                          </p:stCondLst>
                                        </p:cTn>
                                        <p:tgtEl>
                                          <p:spTgt spid="22"/>
                                        </p:tgtEl>
                                      </p:cBhvr>
                                      <p:to x="100000" y="95000"/>
                                    </p:animScale>
                                    <p:animScale>
                                      <p:cBhvr>
                                        <p:cTn id="24" dur="104" decel="50000">
                                          <p:stCondLst>
                                            <p:cond delay="1146"/>
                                          </p:stCondLst>
                                        </p:cTn>
                                        <p:tgtEl>
                                          <p:spTgt spid="22"/>
                                        </p:tgtEl>
                                      </p:cBhvr>
                                      <p:to x="100000" y="100000"/>
                                    </p:animScale>
                                  </p:childTnLst>
                                </p:cTn>
                              </p:par>
                              <p:par>
                                <p:cTn id="25" presetID="26" presetClass="entr" presetSubtype="0" fill="hold" nodeType="withEffect">
                                  <p:stCondLst>
                                    <p:cond delay="25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362">
                                          <p:stCondLst>
                                            <p:cond delay="0"/>
                                          </p:stCondLst>
                                        </p:cTn>
                                        <p:tgtEl>
                                          <p:spTgt spid="27"/>
                                        </p:tgtEl>
                                      </p:cBhvr>
                                    </p:animEffect>
                                    <p:anim calcmode="lin" valueType="num">
                                      <p:cBhvr>
                                        <p:cTn id="28" dur="1139"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29" dur="415"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30" dur="415" tmFilter="0, 0; 0.125,0.2665; 0.25,0.4; 0.375,0.465; 0.5,0.5;  0.625,0.535; 0.75,0.6; 0.875,0.7335; 1,1">
                                          <p:stCondLst>
                                            <p:cond delay="415"/>
                                          </p:stCondLst>
                                        </p:cTn>
                                        <p:tgtEl>
                                          <p:spTgt spid="27"/>
                                        </p:tgtEl>
                                        <p:attrNameLst>
                                          <p:attrName>ppt_y</p:attrName>
                                        </p:attrNameLst>
                                      </p:cBhvr>
                                      <p:tavLst>
                                        <p:tav tm="0" fmla="#ppt_y-sin(pi*$)/9">
                                          <p:val>
                                            <p:fltVal val="0"/>
                                          </p:val>
                                        </p:tav>
                                        <p:tav tm="100000">
                                          <p:val>
                                            <p:fltVal val="1"/>
                                          </p:val>
                                        </p:tav>
                                      </p:tavLst>
                                    </p:anim>
                                    <p:anim calcmode="lin" valueType="num">
                                      <p:cBhvr>
                                        <p:cTn id="31" dur="207" tmFilter="0, 0; 0.125,0.2665; 0.25,0.4; 0.375,0.465; 0.5,0.5;  0.625,0.535; 0.75,0.6; 0.875,0.7335; 1,1">
                                          <p:stCondLst>
                                            <p:cond delay="828"/>
                                          </p:stCondLst>
                                        </p:cTn>
                                        <p:tgtEl>
                                          <p:spTgt spid="27"/>
                                        </p:tgtEl>
                                        <p:attrNameLst>
                                          <p:attrName>ppt_y</p:attrName>
                                        </p:attrNameLst>
                                      </p:cBhvr>
                                      <p:tavLst>
                                        <p:tav tm="0" fmla="#ppt_y-sin(pi*$)/27">
                                          <p:val>
                                            <p:fltVal val="0"/>
                                          </p:val>
                                        </p:tav>
                                        <p:tav tm="100000">
                                          <p:val>
                                            <p:fltVal val="1"/>
                                          </p:val>
                                        </p:tav>
                                      </p:tavLst>
                                    </p:anim>
                                    <p:anim calcmode="lin" valueType="num">
                                      <p:cBhvr>
                                        <p:cTn id="32" dur="103" tmFilter="0, 0; 0.125,0.2665; 0.25,0.4; 0.375,0.465; 0.5,0.5;  0.625,0.535; 0.75,0.6; 0.875,0.7335; 1,1">
                                          <p:stCondLst>
                                            <p:cond delay="1035"/>
                                          </p:stCondLst>
                                        </p:cTn>
                                        <p:tgtEl>
                                          <p:spTgt spid="27"/>
                                        </p:tgtEl>
                                        <p:attrNameLst>
                                          <p:attrName>ppt_y</p:attrName>
                                        </p:attrNameLst>
                                      </p:cBhvr>
                                      <p:tavLst>
                                        <p:tav tm="0" fmla="#ppt_y-sin(pi*$)/81">
                                          <p:val>
                                            <p:fltVal val="0"/>
                                          </p:val>
                                        </p:tav>
                                        <p:tav tm="100000">
                                          <p:val>
                                            <p:fltVal val="1"/>
                                          </p:val>
                                        </p:tav>
                                      </p:tavLst>
                                    </p:anim>
                                    <p:animScale>
                                      <p:cBhvr>
                                        <p:cTn id="33" dur="16">
                                          <p:stCondLst>
                                            <p:cond delay="406"/>
                                          </p:stCondLst>
                                        </p:cTn>
                                        <p:tgtEl>
                                          <p:spTgt spid="27"/>
                                        </p:tgtEl>
                                      </p:cBhvr>
                                      <p:to x="100000" y="60000"/>
                                    </p:animScale>
                                    <p:animScale>
                                      <p:cBhvr>
                                        <p:cTn id="34" dur="104" decel="50000">
                                          <p:stCondLst>
                                            <p:cond delay="423"/>
                                          </p:stCondLst>
                                        </p:cTn>
                                        <p:tgtEl>
                                          <p:spTgt spid="27"/>
                                        </p:tgtEl>
                                      </p:cBhvr>
                                      <p:to x="100000" y="100000"/>
                                    </p:animScale>
                                    <p:animScale>
                                      <p:cBhvr>
                                        <p:cTn id="35" dur="16">
                                          <p:stCondLst>
                                            <p:cond delay="820"/>
                                          </p:stCondLst>
                                        </p:cTn>
                                        <p:tgtEl>
                                          <p:spTgt spid="27"/>
                                        </p:tgtEl>
                                      </p:cBhvr>
                                      <p:to x="100000" y="80000"/>
                                    </p:animScale>
                                    <p:animScale>
                                      <p:cBhvr>
                                        <p:cTn id="36" dur="104" decel="50000">
                                          <p:stCondLst>
                                            <p:cond delay="836"/>
                                          </p:stCondLst>
                                        </p:cTn>
                                        <p:tgtEl>
                                          <p:spTgt spid="27"/>
                                        </p:tgtEl>
                                      </p:cBhvr>
                                      <p:to x="100000" y="100000"/>
                                    </p:animScale>
                                    <p:animScale>
                                      <p:cBhvr>
                                        <p:cTn id="37" dur="16">
                                          <p:stCondLst>
                                            <p:cond delay="1026"/>
                                          </p:stCondLst>
                                        </p:cTn>
                                        <p:tgtEl>
                                          <p:spTgt spid="27"/>
                                        </p:tgtEl>
                                      </p:cBhvr>
                                      <p:to x="100000" y="90000"/>
                                    </p:animScale>
                                    <p:animScale>
                                      <p:cBhvr>
                                        <p:cTn id="38" dur="104" decel="50000">
                                          <p:stCondLst>
                                            <p:cond delay="1042"/>
                                          </p:stCondLst>
                                        </p:cTn>
                                        <p:tgtEl>
                                          <p:spTgt spid="27"/>
                                        </p:tgtEl>
                                      </p:cBhvr>
                                      <p:to x="100000" y="100000"/>
                                    </p:animScale>
                                    <p:animScale>
                                      <p:cBhvr>
                                        <p:cTn id="39" dur="16">
                                          <p:stCondLst>
                                            <p:cond delay="1130"/>
                                          </p:stCondLst>
                                        </p:cTn>
                                        <p:tgtEl>
                                          <p:spTgt spid="27"/>
                                        </p:tgtEl>
                                      </p:cBhvr>
                                      <p:to x="100000" y="95000"/>
                                    </p:animScale>
                                    <p:animScale>
                                      <p:cBhvr>
                                        <p:cTn id="40" dur="104" decel="50000">
                                          <p:stCondLst>
                                            <p:cond delay="1146"/>
                                          </p:stCondLst>
                                        </p:cTn>
                                        <p:tgtEl>
                                          <p:spTgt spid="27"/>
                                        </p:tgtEl>
                                      </p:cBhvr>
                                      <p:to x="100000" y="100000"/>
                                    </p:animScale>
                                  </p:childTnLst>
                                </p:cTn>
                              </p:par>
                              <p:par>
                                <p:cTn id="41" presetID="26" presetClass="entr" presetSubtype="0" fill="hold" nodeType="withEffect">
                                  <p:stCondLst>
                                    <p:cond delay="500"/>
                                  </p:stCondLst>
                                  <p:childTnLst>
                                    <p:set>
                                      <p:cBhvr>
                                        <p:cTn id="42" dur="1" fill="hold">
                                          <p:stCondLst>
                                            <p:cond delay="0"/>
                                          </p:stCondLst>
                                        </p:cTn>
                                        <p:tgtEl>
                                          <p:spTgt spid="36"/>
                                        </p:tgtEl>
                                        <p:attrNameLst>
                                          <p:attrName>style.visibility</p:attrName>
                                        </p:attrNameLst>
                                      </p:cBhvr>
                                      <p:to>
                                        <p:strVal val="visible"/>
                                      </p:to>
                                    </p:set>
                                    <p:animEffect transition="in" filter="wipe(down)">
                                      <p:cBhvr>
                                        <p:cTn id="43" dur="362">
                                          <p:stCondLst>
                                            <p:cond delay="0"/>
                                          </p:stCondLst>
                                        </p:cTn>
                                        <p:tgtEl>
                                          <p:spTgt spid="36"/>
                                        </p:tgtEl>
                                      </p:cBhvr>
                                    </p:animEffect>
                                    <p:anim calcmode="lin" valueType="num">
                                      <p:cBhvr>
                                        <p:cTn id="44" dur="1139"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45" dur="415"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46" dur="415" tmFilter="0, 0; 0.125,0.2665; 0.25,0.4; 0.375,0.465; 0.5,0.5;  0.625,0.535; 0.75,0.6; 0.875,0.7335; 1,1">
                                          <p:stCondLst>
                                            <p:cond delay="415"/>
                                          </p:stCondLst>
                                        </p:cTn>
                                        <p:tgtEl>
                                          <p:spTgt spid="36"/>
                                        </p:tgtEl>
                                        <p:attrNameLst>
                                          <p:attrName>ppt_y</p:attrName>
                                        </p:attrNameLst>
                                      </p:cBhvr>
                                      <p:tavLst>
                                        <p:tav tm="0" fmla="#ppt_y-sin(pi*$)/9">
                                          <p:val>
                                            <p:fltVal val="0"/>
                                          </p:val>
                                        </p:tav>
                                        <p:tav tm="100000">
                                          <p:val>
                                            <p:fltVal val="1"/>
                                          </p:val>
                                        </p:tav>
                                      </p:tavLst>
                                    </p:anim>
                                    <p:anim calcmode="lin" valueType="num">
                                      <p:cBhvr>
                                        <p:cTn id="47" dur="207" tmFilter="0, 0; 0.125,0.2665; 0.25,0.4; 0.375,0.465; 0.5,0.5;  0.625,0.535; 0.75,0.6; 0.875,0.7335; 1,1">
                                          <p:stCondLst>
                                            <p:cond delay="828"/>
                                          </p:stCondLst>
                                        </p:cTn>
                                        <p:tgtEl>
                                          <p:spTgt spid="36"/>
                                        </p:tgtEl>
                                        <p:attrNameLst>
                                          <p:attrName>ppt_y</p:attrName>
                                        </p:attrNameLst>
                                      </p:cBhvr>
                                      <p:tavLst>
                                        <p:tav tm="0" fmla="#ppt_y-sin(pi*$)/27">
                                          <p:val>
                                            <p:fltVal val="0"/>
                                          </p:val>
                                        </p:tav>
                                        <p:tav tm="100000">
                                          <p:val>
                                            <p:fltVal val="1"/>
                                          </p:val>
                                        </p:tav>
                                      </p:tavLst>
                                    </p:anim>
                                    <p:anim calcmode="lin" valueType="num">
                                      <p:cBhvr>
                                        <p:cTn id="48" dur="103" tmFilter="0, 0; 0.125,0.2665; 0.25,0.4; 0.375,0.465; 0.5,0.5;  0.625,0.535; 0.75,0.6; 0.875,0.7335; 1,1">
                                          <p:stCondLst>
                                            <p:cond delay="1035"/>
                                          </p:stCondLst>
                                        </p:cTn>
                                        <p:tgtEl>
                                          <p:spTgt spid="36"/>
                                        </p:tgtEl>
                                        <p:attrNameLst>
                                          <p:attrName>ppt_y</p:attrName>
                                        </p:attrNameLst>
                                      </p:cBhvr>
                                      <p:tavLst>
                                        <p:tav tm="0" fmla="#ppt_y-sin(pi*$)/81">
                                          <p:val>
                                            <p:fltVal val="0"/>
                                          </p:val>
                                        </p:tav>
                                        <p:tav tm="100000">
                                          <p:val>
                                            <p:fltVal val="1"/>
                                          </p:val>
                                        </p:tav>
                                      </p:tavLst>
                                    </p:anim>
                                    <p:animScale>
                                      <p:cBhvr>
                                        <p:cTn id="49" dur="16">
                                          <p:stCondLst>
                                            <p:cond delay="406"/>
                                          </p:stCondLst>
                                        </p:cTn>
                                        <p:tgtEl>
                                          <p:spTgt spid="36"/>
                                        </p:tgtEl>
                                      </p:cBhvr>
                                      <p:to x="100000" y="60000"/>
                                    </p:animScale>
                                    <p:animScale>
                                      <p:cBhvr>
                                        <p:cTn id="50" dur="104" decel="50000">
                                          <p:stCondLst>
                                            <p:cond delay="423"/>
                                          </p:stCondLst>
                                        </p:cTn>
                                        <p:tgtEl>
                                          <p:spTgt spid="36"/>
                                        </p:tgtEl>
                                      </p:cBhvr>
                                      <p:to x="100000" y="100000"/>
                                    </p:animScale>
                                    <p:animScale>
                                      <p:cBhvr>
                                        <p:cTn id="51" dur="16">
                                          <p:stCondLst>
                                            <p:cond delay="820"/>
                                          </p:stCondLst>
                                        </p:cTn>
                                        <p:tgtEl>
                                          <p:spTgt spid="36"/>
                                        </p:tgtEl>
                                      </p:cBhvr>
                                      <p:to x="100000" y="80000"/>
                                    </p:animScale>
                                    <p:animScale>
                                      <p:cBhvr>
                                        <p:cTn id="52" dur="104" decel="50000">
                                          <p:stCondLst>
                                            <p:cond delay="836"/>
                                          </p:stCondLst>
                                        </p:cTn>
                                        <p:tgtEl>
                                          <p:spTgt spid="36"/>
                                        </p:tgtEl>
                                      </p:cBhvr>
                                      <p:to x="100000" y="100000"/>
                                    </p:animScale>
                                    <p:animScale>
                                      <p:cBhvr>
                                        <p:cTn id="53" dur="16">
                                          <p:stCondLst>
                                            <p:cond delay="1026"/>
                                          </p:stCondLst>
                                        </p:cTn>
                                        <p:tgtEl>
                                          <p:spTgt spid="36"/>
                                        </p:tgtEl>
                                      </p:cBhvr>
                                      <p:to x="100000" y="90000"/>
                                    </p:animScale>
                                    <p:animScale>
                                      <p:cBhvr>
                                        <p:cTn id="54" dur="104" decel="50000">
                                          <p:stCondLst>
                                            <p:cond delay="1042"/>
                                          </p:stCondLst>
                                        </p:cTn>
                                        <p:tgtEl>
                                          <p:spTgt spid="36"/>
                                        </p:tgtEl>
                                      </p:cBhvr>
                                      <p:to x="100000" y="100000"/>
                                    </p:animScale>
                                    <p:animScale>
                                      <p:cBhvr>
                                        <p:cTn id="55" dur="16">
                                          <p:stCondLst>
                                            <p:cond delay="1130"/>
                                          </p:stCondLst>
                                        </p:cTn>
                                        <p:tgtEl>
                                          <p:spTgt spid="36"/>
                                        </p:tgtEl>
                                      </p:cBhvr>
                                      <p:to x="100000" y="95000"/>
                                    </p:animScale>
                                    <p:animScale>
                                      <p:cBhvr>
                                        <p:cTn id="56" dur="104" decel="50000">
                                          <p:stCondLst>
                                            <p:cond delay="1146"/>
                                          </p:stCondLst>
                                        </p:cTn>
                                        <p:tgtEl>
                                          <p:spTgt spid="36"/>
                                        </p:tgtEl>
                                      </p:cBhvr>
                                      <p:to x="100000" y="100000"/>
                                    </p:animScale>
                                  </p:childTnLst>
                                </p:cTn>
                              </p:par>
                            </p:childTnLst>
                          </p:cTn>
                        </p:par>
                        <p:par>
                          <p:cTn id="57" fill="hold">
                            <p:stCondLst>
                              <p:cond delay="2750"/>
                            </p:stCondLst>
                            <p:childTnLst>
                              <p:par>
                                <p:cTn id="58" presetID="10" presetClass="entr" presetSubtype="0" fill="hold" grpId="0"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par>
                          <p:cTn id="61" fill="hold">
                            <p:stCondLst>
                              <p:cond delay="3250"/>
                            </p:stCondLst>
                            <p:childTnLst>
                              <p:par>
                                <p:cTn id="62" presetID="22" presetClass="entr" presetSubtype="8"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childTnLst>
                          </p:cTn>
                        </p:par>
                        <p:par>
                          <p:cTn id="65" fill="hold">
                            <p:stCondLst>
                              <p:cond delay="3750"/>
                            </p:stCondLst>
                            <p:childTnLst>
                              <p:par>
                                <p:cTn id="66" presetID="10" presetClass="entr" presetSubtype="0" fill="hold" grpId="0" nodeType="after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56547" t="6601"/>
          <a:stretch/>
        </p:blipFill>
        <p:spPr>
          <a:xfrm>
            <a:off x="3779912" y="355209"/>
            <a:ext cx="5364088" cy="4803998"/>
          </a:xfrm>
          <a:prstGeom prst="rect">
            <a:avLst/>
          </a:prstGeom>
        </p:spPr>
      </p:pic>
      <p:grpSp>
        <p:nvGrpSpPr>
          <p:cNvPr id="28" name="组合 27"/>
          <p:cNvGrpSpPr/>
          <p:nvPr/>
        </p:nvGrpSpPr>
        <p:grpSpPr>
          <a:xfrm>
            <a:off x="1213218" y="1339318"/>
            <a:ext cx="1197175" cy="1197175"/>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1" name="椭圆 30"/>
            <p:cNvSpPr/>
            <p:nvPr/>
          </p:nvSpPr>
          <p:spPr>
            <a:xfrm>
              <a:off x="304800" y="760406"/>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54" name="TextBox 33"/>
          <p:cNvSpPr txBox="1"/>
          <p:nvPr/>
        </p:nvSpPr>
        <p:spPr>
          <a:xfrm>
            <a:off x="3347864" y="2355726"/>
            <a:ext cx="2031325" cy="646331"/>
          </a:xfrm>
          <a:prstGeom prst="rect">
            <a:avLst/>
          </a:prstGeom>
          <a:noFill/>
        </p:spPr>
        <p:txBody>
          <a:bodyPr wrap="none" rtlCol="0">
            <a:spAutoFit/>
          </a:bodyPr>
          <a:lstStyle/>
          <a:p>
            <a:pPr marL="0" lvl="1"/>
            <a:r>
              <a:rPr lang="zh-CN" altLang="en-US" sz="36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实现功能</a:t>
            </a:r>
            <a:endParaRPr lang="en-US" altLang="zh-CN" sz="1600" b="1" dirty="0" smtClean="0">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6" name="TextBox 35"/>
          <p:cNvSpPr txBox="1"/>
          <p:nvPr/>
        </p:nvSpPr>
        <p:spPr>
          <a:xfrm>
            <a:off x="1082150" y="1576873"/>
            <a:ext cx="1459313" cy="861774"/>
          </a:xfrm>
          <a:prstGeom prst="rect">
            <a:avLst/>
          </a:prstGeom>
          <a:noFill/>
        </p:spPr>
        <p:txBody>
          <a:bodyPr wrap="square" lIns="0" tIns="0" rIns="0" bIns="0" rtlCol="0">
            <a:spAutoFit/>
          </a:bodyPr>
          <a:lstStyle/>
          <a:p>
            <a:pPr algn="ctr"/>
            <a:r>
              <a:rPr lang="en-US" altLang="zh-CN" sz="28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PART 01</a:t>
            </a:r>
            <a:endParaRPr lang="zh-CN" altLang="en-US" sz="28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2745019006"/>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additive="base">
                                        <p:cTn id="13" dur="500"/>
                                        <p:tgtEl>
                                          <p:spTgt spid="54"/>
                                        </p:tgtEl>
                                        <p:attrNameLst>
                                          <p:attrName>ppt_x</p:attrName>
                                        </p:attrNameLst>
                                      </p:cBhvr>
                                      <p:tavLst>
                                        <p:tav tm="0">
                                          <p:val>
                                            <p:strVal val="#ppt_x-#ppt_w*1.125000"/>
                                          </p:val>
                                        </p:tav>
                                        <p:tav tm="100000">
                                          <p:val>
                                            <p:strVal val="#ppt_x"/>
                                          </p:val>
                                        </p:tav>
                                      </p:tavLst>
                                    </p:anim>
                                    <p:animEffect transition="in" filter="wipe(right)">
                                      <p:cBhvr>
                                        <p:cTn id="1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904733" y="3363838"/>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点击输入简要文字内容，文字内容需概括精炼，不用多余的文字修饰，言简意赅的说明分项内容</a:t>
            </a:r>
            <a:r>
              <a:rPr lang="en-US" altLang="zh-CN"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p>
        </p:txBody>
      </p:sp>
      <p:sp>
        <p:nvSpPr>
          <p:cNvPr id="59" name="TextBox 58"/>
          <p:cNvSpPr txBox="1"/>
          <p:nvPr/>
        </p:nvSpPr>
        <p:spPr>
          <a:xfrm>
            <a:off x="2912509" y="3363838"/>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点击输入简要文字内容，文字内容需概括精炼，不用多余的文字修饰，言简意赅的说明分项内容</a:t>
            </a:r>
            <a:r>
              <a:rPr lang="en-US" altLang="zh-CN"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p>
        </p:txBody>
      </p:sp>
      <p:sp>
        <p:nvSpPr>
          <p:cNvPr id="60" name="TextBox 59"/>
          <p:cNvSpPr txBox="1"/>
          <p:nvPr/>
        </p:nvSpPr>
        <p:spPr>
          <a:xfrm>
            <a:off x="4907111" y="3371803"/>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点击输入简要文字内容，文字内容需概括精炼，不用多余的文字修饰，言简意赅的说明分项内容</a:t>
            </a:r>
            <a:r>
              <a:rPr lang="en-US" altLang="zh-CN"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p>
        </p:txBody>
      </p:sp>
      <p:sp>
        <p:nvSpPr>
          <p:cNvPr id="61" name="TextBox 60"/>
          <p:cNvSpPr txBox="1"/>
          <p:nvPr/>
        </p:nvSpPr>
        <p:spPr>
          <a:xfrm>
            <a:off x="6870379" y="3371803"/>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点击输入简要文字内容，文字内容需概括精炼，不用多余的文字修饰，言简意赅的说明分项内容</a:t>
            </a:r>
            <a:r>
              <a:rPr lang="en-US" altLang="zh-CN"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p>
        </p:txBody>
      </p:sp>
      <p:grpSp>
        <p:nvGrpSpPr>
          <p:cNvPr id="63" name="组合 62"/>
          <p:cNvGrpSpPr/>
          <p:nvPr/>
        </p:nvGrpSpPr>
        <p:grpSpPr>
          <a:xfrm>
            <a:off x="783076" y="1419622"/>
            <a:ext cx="1697385" cy="1697385"/>
            <a:chOff x="1278794" y="3334906"/>
            <a:chExt cx="914014" cy="914014"/>
          </a:xfrm>
        </p:grpSpPr>
        <p:grpSp>
          <p:nvGrpSpPr>
            <p:cNvPr id="64" name="组合 63"/>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7" name="椭圆 6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65" name="TextBox 64"/>
            <p:cNvSpPr txBox="1"/>
            <p:nvPr/>
          </p:nvSpPr>
          <p:spPr>
            <a:xfrm>
              <a:off x="1519374" y="3585380"/>
              <a:ext cx="430905" cy="447478"/>
            </a:xfrm>
            <a:prstGeom prst="rect">
              <a:avLst/>
            </a:prstGeom>
            <a:noFill/>
          </p:spPr>
          <p:txBody>
            <a:bodyPr wrap="none" rtlCol="0">
              <a:spAutoFit/>
            </a:bodyPr>
            <a:lstStyle/>
            <a:p>
              <a:pPr algn="ctr"/>
              <a:r>
                <a:rPr lang="zh-CN" altLang="en-US" sz="24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工作</a:t>
              </a:r>
              <a:endParaRPr lang="en-US" altLang="zh-CN" sz="24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24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安排</a:t>
              </a:r>
              <a:endParaRPr lang="zh-CN" altLang="en-US" sz="24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68" name="组合 67"/>
          <p:cNvGrpSpPr/>
          <p:nvPr/>
        </p:nvGrpSpPr>
        <p:grpSpPr>
          <a:xfrm>
            <a:off x="2746134" y="1423332"/>
            <a:ext cx="1697385" cy="1697385"/>
            <a:chOff x="1278794" y="3334906"/>
            <a:chExt cx="914014" cy="914014"/>
          </a:xfrm>
        </p:grpSpPr>
        <p:grpSp>
          <p:nvGrpSpPr>
            <p:cNvPr id="69" name="组合 68"/>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2" name="椭圆 7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70" name="TextBox 69"/>
            <p:cNvSpPr txBox="1"/>
            <p:nvPr/>
          </p:nvSpPr>
          <p:spPr>
            <a:xfrm>
              <a:off x="1519373" y="3583382"/>
              <a:ext cx="430905" cy="447478"/>
            </a:xfrm>
            <a:prstGeom prst="rect">
              <a:avLst/>
            </a:prstGeom>
            <a:noFill/>
          </p:spPr>
          <p:txBody>
            <a:bodyPr wrap="none" rtlCol="0">
              <a:spAutoFit/>
            </a:bodyPr>
            <a:lstStyle/>
            <a:p>
              <a:pPr algn="ctr"/>
              <a:r>
                <a:rPr lang="zh-CN" altLang="en-US" sz="24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行动</a:t>
              </a:r>
              <a:endParaRPr lang="en-US" altLang="zh-CN" sz="24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24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策略</a:t>
              </a:r>
              <a:endParaRPr lang="zh-CN" altLang="en-US" sz="24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73" name="组合 72"/>
          <p:cNvGrpSpPr/>
          <p:nvPr/>
        </p:nvGrpSpPr>
        <p:grpSpPr>
          <a:xfrm>
            <a:off x="4688516" y="1419622"/>
            <a:ext cx="1697385" cy="1697385"/>
            <a:chOff x="1278794" y="3334906"/>
            <a:chExt cx="914014" cy="914014"/>
          </a:xfrm>
        </p:grpSpPr>
        <p:grpSp>
          <p:nvGrpSpPr>
            <p:cNvPr id="74" name="组合 73"/>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7" name="椭圆 7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75" name="TextBox 74"/>
            <p:cNvSpPr txBox="1"/>
            <p:nvPr/>
          </p:nvSpPr>
          <p:spPr>
            <a:xfrm>
              <a:off x="1519373" y="3585380"/>
              <a:ext cx="430905" cy="447478"/>
            </a:xfrm>
            <a:prstGeom prst="rect">
              <a:avLst/>
            </a:prstGeom>
            <a:noFill/>
          </p:spPr>
          <p:txBody>
            <a:bodyPr wrap="none" rtlCol="0">
              <a:spAutoFit/>
            </a:bodyPr>
            <a:lstStyle/>
            <a:p>
              <a:pPr algn="ctr"/>
              <a:r>
                <a:rPr lang="zh-CN" altLang="en-US" sz="24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客户</a:t>
              </a:r>
              <a:endParaRPr lang="en-US" altLang="zh-CN" sz="24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24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服务</a:t>
              </a:r>
              <a:endParaRPr lang="zh-CN" altLang="en-US" sz="24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78" name="组合 77"/>
          <p:cNvGrpSpPr/>
          <p:nvPr/>
        </p:nvGrpSpPr>
        <p:grpSpPr>
          <a:xfrm>
            <a:off x="6619031" y="1426497"/>
            <a:ext cx="1697385" cy="1697385"/>
            <a:chOff x="1278794" y="3334906"/>
            <a:chExt cx="914014" cy="914014"/>
          </a:xfrm>
        </p:grpSpPr>
        <p:grpSp>
          <p:nvGrpSpPr>
            <p:cNvPr id="79" name="组合 78"/>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81" name="同心圆 8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2" name="椭圆 8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80" name="TextBox 79"/>
            <p:cNvSpPr txBox="1"/>
            <p:nvPr/>
          </p:nvSpPr>
          <p:spPr>
            <a:xfrm>
              <a:off x="1519376" y="3581678"/>
              <a:ext cx="430905" cy="646357"/>
            </a:xfrm>
            <a:prstGeom prst="rect">
              <a:avLst/>
            </a:prstGeom>
            <a:noFill/>
          </p:spPr>
          <p:txBody>
            <a:bodyPr wrap="none" rtlCol="0">
              <a:spAutoFit/>
            </a:bodyPr>
            <a:lstStyle/>
            <a:p>
              <a:pPr algn="ctr"/>
              <a:r>
                <a:rPr lang="zh-CN" altLang="en-US" sz="24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填加</a:t>
              </a:r>
              <a:endParaRPr lang="en-US" altLang="zh-CN" sz="24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sz="24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标题</a:t>
              </a:r>
              <a:endParaRPr lang="en-US" altLang="zh-CN" sz="24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endParaRPr lang="zh-CN" altLang="en-US" sz="2400" b="1" dirty="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83" name="椭圆 82"/>
          <p:cNvSpPr/>
          <p:nvPr/>
        </p:nvSpPr>
        <p:spPr>
          <a:xfrm>
            <a:off x="824277" y="1275606"/>
            <a:ext cx="645364" cy="645364"/>
          </a:xfrm>
          <a:prstGeom prst="ellipse">
            <a:avLst/>
          </a:prstGeom>
          <a:solidFill>
            <a:srgbClr val="CC1C27"/>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4" name="椭圆 83"/>
          <p:cNvSpPr/>
          <p:nvPr/>
        </p:nvSpPr>
        <p:spPr>
          <a:xfrm>
            <a:off x="2783180" y="1275606"/>
            <a:ext cx="645364" cy="645364"/>
          </a:xfrm>
          <a:prstGeom prst="ellipse">
            <a:avLst/>
          </a:prstGeom>
          <a:solidFill>
            <a:schemeClr val="bg1">
              <a:lumMod val="6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5" name="椭圆 84"/>
          <p:cNvSpPr/>
          <p:nvPr/>
        </p:nvSpPr>
        <p:spPr>
          <a:xfrm>
            <a:off x="4760524" y="1282151"/>
            <a:ext cx="645364" cy="645364"/>
          </a:xfrm>
          <a:prstGeom prst="ellipse">
            <a:avLst/>
          </a:prstGeom>
          <a:solidFill>
            <a:srgbClr val="E43844"/>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6" name="椭圆 85"/>
          <p:cNvSpPr/>
          <p:nvPr/>
        </p:nvSpPr>
        <p:spPr>
          <a:xfrm>
            <a:off x="6707078" y="1282151"/>
            <a:ext cx="645364" cy="645364"/>
          </a:xfrm>
          <a:prstGeom prst="ellipse">
            <a:avLst/>
          </a:prstGeom>
          <a:solidFill>
            <a:schemeClr val="tx1">
              <a:lumMod val="50000"/>
              <a:lumOff val="50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7" name="Freeform 34"/>
          <p:cNvSpPr>
            <a:spLocks noEditPoints="1"/>
          </p:cNvSpPr>
          <p:nvPr/>
        </p:nvSpPr>
        <p:spPr bwMode="auto">
          <a:xfrm>
            <a:off x="1000830" y="1426497"/>
            <a:ext cx="334257" cy="343054"/>
          </a:xfrm>
          <a:custGeom>
            <a:avLst/>
            <a:gdLst>
              <a:gd name="T0" fmla="*/ 261 w 447"/>
              <a:gd name="T1" fmla="*/ 25 h 460"/>
              <a:gd name="T2" fmla="*/ 286 w 447"/>
              <a:gd name="T3" fmla="*/ 99 h 460"/>
              <a:gd name="T4" fmla="*/ 310 w 447"/>
              <a:gd name="T5" fmla="*/ 25 h 460"/>
              <a:gd name="T6" fmla="*/ 124 w 447"/>
              <a:gd name="T7" fmla="*/ 3 h 460"/>
              <a:gd name="T8" fmla="*/ 100 w 447"/>
              <a:gd name="T9" fmla="*/ 28 h 460"/>
              <a:gd name="T10" fmla="*/ 125 w 447"/>
              <a:gd name="T11" fmla="*/ 103 h 460"/>
              <a:gd name="T12" fmla="*/ 149 w 447"/>
              <a:gd name="T13" fmla="*/ 28 h 460"/>
              <a:gd name="T14" fmla="*/ 31 w 447"/>
              <a:gd name="T15" fmla="*/ 70 h 460"/>
              <a:gd name="T16" fmla="*/ 7 w 447"/>
              <a:gd name="T17" fmla="*/ 82 h 460"/>
              <a:gd name="T18" fmla="*/ 0 w 447"/>
              <a:gd name="T19" fmla="*/ 401 h 460"/>
              <a:gd name="T20" fmla="*/ 31 w 447"/>
              <a:gd name="T21" fmla="*/ 436 h 460"/>
              <a:gd name="T22" fmla="*/ 237 w 447"/>
              <a:gd name="T23" fmla="*/ 397 h 460"/>
              <a:gd name="T24" fmla="*/ 153 w 447"/>
              <a:gd name="T25" fmla="*/ 302 h 460"/>
              <a:gd name="T26" fmla="*/ 241 w 447"/>
              <a:gd name="T27" fmla="*/ 314 h 460"/>
              <a:gd name="T28" fmla="*/ 265 w 447"/>
              <a:gd name="T29" fmla="*/ 278 h 460"/>
              <a:gd name="T30" fmla="*/ 359 w 447"/>
              <a:gd name="T31" fmla="*/ 174 h 460"/>
              <a:gd name="T32" fmla="*/ 399 w 447"/>
              <a:gd name="T33" fmla="*/ 267 h 460"/>
              <a:gd name="T34" fmla="*/ 392 w 447"/>
              <a:gd name="T35" fmla="*/ 82 h 460"/>
              <a:gd name="T36" fmla="*/ 325 w 447"/>
              <a:gd name="T37" fmla="*/ 70 h 460"/>
              <a:gd name="T38" fmla="*/ 313 w 447"/>
              <a:gd name="T39" fmla="*/ 108 h 460"/>
              <a:gd name="T40" fmla="*/ 256 w 447"/>
              <a:gd name="T41" fmla="*/ 108 h 460"/>
              <a:gd name="T42" fmla="*/ 245 w 447"/>
              <a:gd name="T43" fmla="*/ 70 h 460"/>
              <a:gd name="T44" fmla="*/ 165 w 447"/>
              <a:gd name="T45" fmla="*/ 91 h 460"/>
              <a:gd name="T46" fmla="*/ 125 w 447"/>
              <a:gd name="T47" fmla="*/ 115 h 460"/>
              <a:gd name="T48" fmla="*/ 85 w 447"/>
              <a:gd name="T49" fmla="*/ 91 h 460"/>
              <a:gd name="T50" fmla="*/ 31 w 447"/>
              <a:gd name="T51" fmla="*/ 70 h 460"/>
              <a:gd name="T52" fmla="*/ 40 w 447"/>
              <a:gd name="T53" fmla="*/ 174 h 460"/>
              <a:gd name="T54" fmla="*/ 129 w 447"/>
              <a:gd name="T55" fmla="*/ 278 h 460"/>
              <a:gd name="T56" fmla="*/ 40 w 447"/>
              <a:gd name="T57" fmla="*/ 174 h 460"/>
              <a:gd name="T58" fmla="*/ 153 w 447"/>
              <a:gd name="T59" fmla="*/ 174 h 460"/>
              <a:gd name="T60" fmla="*/ 241 w 447"/>
              <a:gd name="T61" fmla="*/ 278 h 460"/>
              <a:gd name="T62" fmla="*/ 153 w 447"/>
              <a:gd name="T63" fmla="*/ 174 h 460"/>
              <a:gd name="T64" fmla="*/ 352 w 447"/>
              <a:gd name="T65" fmla="*/ 281 h 460"/>
              <a:gd name="T66" fmla="*/ 357 w 447"/>
              <a:gd name="T67" fmla="*/ 460 h 460"/>
              <a:gd name="T68" fmla="*/ 357 w 447"/>
              <a:gd name="T69" fmla="*/ 281 h 460"/>
              <a:gd name="T70" fmla="*/ 40 w 447"/>
              <a:gd name="T71" fmla="*/ 302 h 460"/>
              <a:gd name="T72" fmla="*/ 129 w 447"/>
              <a:gd name="T73" fmla="*/ 302 h 460"/>
              <a:gd name="T74" fmla="*/ 40 w 447"/>
              <a:gd name="T75" fmla="*/ 397 h 460"/>
              <a:gd name="T76" fmla="*/ 319 w 447"/>
              <a:gd name="T77" fmla="*/ 316 h 460"/>
              <a:gd name="T78" fmla="*/ 414 w 447"/>
              <a:gd name="T79" fmla="*/ 316 h 460"/>
              <a:gd name="T80" fmla="*/ 364 w 447"/>
              <a:gd name="T81" fmla="*/ 432 h 460"/>
              <a:gd name="T82" fmla="*/ 371 w 447"/>
              <a:gd name="T83" fmla="*/ 345 h 460"/>
              <a:gd name="T84" fmla="*/ 352 w 447"/>
              <a:gd name="T85" fmla="*/ 345 h 460"/>
              <a:gd name="T86" fmla="*/ 316 w 447"/>
              <a:gd name="T87" fmla="*/ 346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7" h="460">
                <a:moveTo>
                  <a:pt x="285" y="0"/>
                </a:moveTo>
                <a:cubicBezTo>
                  <a:pt x="272" y="0"/>
                  <a:pt x="261" y="12"/>
                  <a:pt x="261" y="25"/>
                </a:cubicBezTo>
                <a:lnTo>
                  <a:pt x="261" y="75"/>
                </a:lnTo>
                <a:cubicBezTo>
                  <a:pt x="261" y="88"/>
                  <a:pt x="273" y="99"/>
                  <a:pt x="286" y="99"/>
                </a:cubicBezTo>
                <a:cubicBezTo>
                  <a:pt x="298" y="99"/>
                  <a:pt x="310" y="88"/>
                  <a:pt x="310" y="75"/>
                </a:cubicBezTo>
                <a:lnTo>
                  <a:pt x="310" y="25"/>
                </a:lnTo>
                <a:cubicBezTo>
                  <a:pt x="310" y="12"/>
                  <a:pt x="298" y="0"/>
                  <a:pt x="285" y="0"/>
                </a:cubicBezTo>
                <a:close/>
                <a:moveTo>
                  <a:pt x="124" y="3"/>
                </a:moveTo>
                <a:lnTo>
                  <a:pt x="124" y="3"/>
                </a:lnTo>
                <a:cubicBezTo>
                  <a:pt x="111" y="3"/>
                  <a:pt x="100" y="15"/>
                  <a:pt x="100" y="28"/>
                </a:cubicBezTo>
                <a:lnTo>
                  <a:pt x="100" y="78"/>
                </a:lnTo>
                <a:cubicBezTo>
                  <a:pt x="100" y="91"/>
                  <a:pt x="112" y="103"/>
                  <a:pt x="125" y="103"/>
                </a:cubicBezTo>
                <a:cubicBezTo>
                  <a:pt x="138" y="103"/>
                  <a:pt x="149" y="91"/>
                  <a:pt x="149" y="78"/>
                </a:cubicBezTo>
                <a:lnTo>
                  <a:pt x="149" y="28"/>
                </a:lnTo>
                <a:cubicBezTo>
                  <a:pt x="150" y="15"/>
                  <a:pt x="138" y="3"/>
                  <a:pt x="124" y="3"/>
                </a:cubicBezTo>
                <a:close/>
                <a:moveTo>
                  <a:pt x="31" y="70"/>
                </a:moveTo>
                <a:lnTo>
                  <a:pt x="31" y="70"/>
                </a:lnTo>
                <a:cubicBezTo>
                  <a:pt x="21" y="70"/>
                  <a:pt x="13" y="75"/>
                  <a:pt x="7" y="82"/>
                </a:cubicBezTo>
                <a:cubicBezTo>
                  <a:pt x="2" y="89"/>
                  <a:pt x="0" y="97"/>
                  <a:pt x="0" y="105"/>
                </a:cubicBezTo>
                <a:lnTo>
                  <a:pt x="0" y="401"/>
                </a:lnTo>
                <a:cubicBezTo>
                  <a:pt x="0" y="410"/>
                  <a:pt x="2" y="418"/>
                  <a:pt x="7" y="424"/>
                </a:cubicBezTo>
                <a:cubicBezTo>
                  <a:pt x="13" y="431"/>
                  <a:pt x="21" y="436"/>
                  <a:pt x="31" y="436"/>
                </a:cubicBezTo>
                <a:lnTo>
                  <a:pt x="262" y="436"/>
                </a:lnTo>
                <a:cubicBezTo>
                  <a:pt x="251" y="425"/>
                  <a:pt x="243" y="412"/>
                  <a:pt x="237" y="397"/>
                </a:cubicBezTo>
                <a:lnTo>
                  <a:pt x="153" y="397"/>
                </a:lnTo>
                <a:lnTo>
                  <a:pt x="153" y="302"/>
                </a:lnTo>
                <a:lnTo>
                  <a:pt x="241" y="302"/>
                </a:lnTo>
                <a:lnTo>
                  <a:pt x="241" y="314"/>
                </a:lnTo>
                <a:cubicBezTo>
                  <a:pt x="247" y="301"/>
                  <a:pt x="256" y="288"/>
                  <a:pt x="267" y="278"/>
                </a:cubicBezTo>
                <a:lnTo>
                  <a:pt x="265" y="278"/>
                </a:lnTo>
                <a:lnTo>
                  <a:pt x="265" y="174"/>
                </a:lnTo>
                <a:lnTo>
                  <a:pt x="359" y="174"/>
                </a:lnTo>
                <a:lnTo>
                  <a:pt x="359" y="251"/>
                </a:lnTo>
                <a:cubicBezTo>
                  <a:pt x="374" y="254"/>
                  <a:pt x="387" y="259"/>
                  <a:pt x="399" y="267"/>
                </a:cubicBezTo>
                <a:lnTo>
                  <a:pt x="399" y="105"/>
                </a:lnTo>
                <a:cubicBezTo>
                  <a:pt x="399" y="97"/>
                  <a:pt x="397" y="89"/>
                  <a:pt x="392" y="82"/>
                </a:cubicBezTo>
                <a:cubicBezTo>
                  <a:pt x="386" y="75"/>
                  <a:pt x="377" y="70"/>
                  <a:pt x="367" y="70"/>
                </a:cubicBezTo>
                <a:lnTo>
                  <a:pt x="325" y="70"/>
                </a:lnTo>
                <a:lnTo>
                  <a:pt x="325" y="91"/>
                </a:lnTo>
                <a:cubicBezTo>
                  <a:pt x="325" y="97"/>
                  <a:pt x="321" y="103"/>
                  <a:pt x="313" y="108"/>
                </a:cubicBezTo>
                <a:cubicBezTo>
                  <a:pt x="306" y="112"/>
                  <a:pt x="295" y="115"/>
                  <a:pt x="285" y="115"/>
                </a:cubicBezTo>
                <a:cubicBezTo>
                  <a:pt x="274" y="115"/>
                  <a:pt x="264" y="112"/>
                  <a:pt x="256" y="108"/>
                </a:cubicBezTo>
                <a:cubicBezTo>
                  <a:pt x="249" y="103"/>
                  <a:pt x="245" y="97"/>
                  <a:pt x="245" y="91"/>
                </a:cubicBezTo>
                <a:lnTo>
                  <a:pt x="245" y="70"/>
                </a:lnTo>
                <a:lnTo>
                  <a:pt x="165" y="70"/>
                </a:lnTo>
                <a:lnTo>
                  <a:pt x="165" y="91"/>
                </a:lnTo>
                <a:cubicBezTo>
                  <a:pt x="165" y="97"/>
                  <a:pt x="161" y="103"/>
                  <a:pt x="153" y="108"/>
                </a:cubicBezTo>
                <a:cubicBezTo>
                  <a:pt x="146" y="112"/>
                  <a:pt x="135" y="115"/>
                  <a:pt x="125" y="115"/>
                </a:cubicBezTo>
                <a:cubicBezTo>
                  <a:pt x="114" y="115"/>
                  <a:pt x="104" y="112"/>
                  <a:pt x="96" y="108"/>
                </a:cubicBezTo>
                <a:cubicBezTo>
                  <a:pt x="89" y="103"/>
                  <a:pt x="85" y="97"/>
                  <a:pt x="85" y="91"/>
                </a:cubicBezTo>
                <a:lnTo>
                  <a:pt x="85" y="70"/>
                </a:lnTo>
                <a:lnTo>
                  <a:pt x="31" y="70"/>
                </a:lnTo>
                <a:close/>
                <a:moveTo>
                  <a:pt x="40" y="174"/>
                </a:moveTo>
                <a:lnTo>
                  <a:pt x="40" y="174"/>
                </a:lnTo>
                <a:lnTo>
                  <a:pt x="129" y="174"/>
                </a:lnTo>
                <a:lnTo>
                  <a:pt x="129" y="278"/>
                </a:lnTo>
                <a:lnTo>
                  <a:pt x="40" y="278"/>
                </a:lnTo>
                <a:lnTo>
                  <a:pt x="40" y="174"/>
                </a:lnTo>
                <a:close/>
                <a:moveTo>
                  <a:pt x="153" y="174"/>
                </a:moveTo>
                <a:lnTo>
                  <a:pt x="153" y="174"/>
                </a:lnTo>
                <a:lnTo>
                  <a:pt x="241" y="174"/>
                </a:lnTo>
                <a:lnTo>
                  <a:pt x="241" y="278"/>
                </a:lnTo>
                <a:lnTo>
                  <a:pt x="153" y="278"/>
                </a:lnTo>
                <a:lnTo>
                  <a:pt x="153" y="174"/>
                </a:lnTo>
                <a:close/>
                <a:moveTo>
                  <a:pt x="352" y="281"/>
                </a:moveTo>
                <a:lnTo>
                  <a:pt x="352" y="281"/>
                </a:lnTo>
                <a:cubicBezTo>
                  <a:pt x="305" y="283"/>
                  <a:pt x="267" y="322"/>
                  <a:pt x="267" y="370"/>
                </a:cubicBezTo>
                <a:cubicBezTo>
                  <a:pt x="267" y="420"/>
                  <a:pt x="307" y="460"/>
                  <a:pt x="357" y="460"/>
                </a:cubicBezTo>
                <a:cubicBezTo>
                  <a:pt x="407" y="460"/>
                  <a:pt x="447" y="420"/>
                  <a:pt x="447" y="370"/>
                </a:cubicBezTo>
                <a:cubicBezTo>
                  <a:pt x="447" y="321"/>
                  <a:pt x="407" y="281"/>
                  <a:pt x="357" y="281"/>
                </a:cubicBezTo>
                <a:cubicBezTo>
                  <a:pt x="355" y="281"/>
                  <a:pt x="354" y="281"/>
                  <a:pt x="352" y="281"/>
                </a:cubicBezTo>
                <a:close/>
                <a:moveTo>
                  <a:pt x="40" y="302"/>
                </a:moveTo>
                <a:lnTo>
                  <a:pt x="40" y="302"/>
                </a:lnTo>
                <a:lnTo>
                  <a:pt x="129" y="302"/>
                </a:lnTo>
                <a:lnTo>
                  <a:pt x="129" y="397"/>
                </a:lnTo>
                <a:lnTo>
                  <a:pt x="40" y="397"/>
                </a:lnTo>
                <a:lnTo>
                  <a:pt x="40" y="302"/>
                </a:lnTo>
                <a:close/>
                <a:moveTo>
                  <a:pt x="319" y="316"/>
                </a:moveTo>
                <a:lnTo>
                  <a:pt x="319" y="316"/>
                </a:lnTo>
                <a:lnTo>
                  <a:pt x="414" y="316"/>
                </a:lnTo>
                <a:lnTo>
                  <a:pt x="414" y="330"/>
                </a:lnTo>
                <a:lnTo>
                  <a:pt x="364" y="432"/>
                </a:lnTo>
                <a:lnTo>
                  <a:pt x="329" y="432"/>
                </a:lnTo>
                <a:lnTo>
                  <a:pt x="371" y="345"/>
                </a:lnTo>
                <a:cubicBezTo>
                  <a:pt x="371" y="345"/>
                  <a:pt x="365" y="345"/>
                  <a:pt x="362" y="345"/>
                </a:cubicBezTo>
                <a:cubicBezTo>
                  <a:pt x="359" y="345"/>
                  <a:pt x="355" y="345"/>
                  <a:pt x="352" y="345"/>
                </a:cubicBezTo>
                <a:cubicBezTo>
                  <a:pt x="348" y="345"/>
                  <a:pt x="345" y="345"/>
                  <a:pt x="341" y="345"/>
                </a:cubicBezTo>
                <a:cubicBezTo>
                  <a:pt x="334" y="346"/>
                  <a:pt x="325" y="346"/>
                  <a:pt x="316" y="346"/>
                </a:cubicBezTo>
                <a:lnTo>
                  <a:pt x="319" y="316"/>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sz="15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8" name="Freeform 26"/>
          <p:cNvSpPr>
            <a:spLocks noEditPoints="1"/>
          </p:cNvSpPr>
          <p:nvPr/>
        </p:nvSpPr>
        <p:spPr bwMode="auto">
          <a:xfrm>
            <a:off x="2952968" y="1447247"/>
            <a:ext cx="305788" cy="302082"/>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sz="15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9" name="Freeform 35"/>
          <p:cNvSpPr>
            <a:spLocks noEditPoints="1"/>
          </p:cNvSpPr>
          <p:nvPr/>
        </p:nvSpPr>
        <p:spPr bwMode="auto">
          <a:xfrm>
            <a:off x="6895784" y="1463543"/>
            <a:ext cx="294065" cy="318039"/>
          </a:xfrm>
          <a:custGeom>
            <a:avLst/>
            <a:gdLst>
              <a:gd name="T0" fmla="*/ 29 w 433"/>
              <a:gd name="T1" fmla="*/ 29 h 469"/>
              <a:gd name="T2" fmla="*/ 115 w 433"/>
              <a:gd name="T3" fmla="*/ 28 h 469"/>
              <a:gd name="T4" fmla="*/ 208 w 433"/>
              <a:gd name="T5" fmla="*/ 3 h 469"/>
              <a:gd name="T6" fmla="*/ 216 w 433"/>
              <a:gd name="T7" fmla="*/ 0 h 469"/>
              <a:gd name="T8" fmla="*/ 225 w 433"/>
              <a:gd name="T9" fmla="*/ 3 h 469"/>
              <a:gd name="T10" fmla="*/ 318 w 433"/>
              <a:gd name="T11" fmla="*/ 28 h 469"/>
              <a:gd name="T12" fmla="*/ 404 w 433"/>
              <a:gd name="T13" fmla="*/ 29 h 469"/>
              <a:gd name="T14" fmla="*/ 433 w 433"/>
              <a:gd name="T15" fmla="*/ 25 h 469"/>
              <a:gd name="T16" fmla="*/ 433 w 433"/>
              <a:gd name="T17" fmla="*/ 58 h 469"/>
              <a:gd name="T18" fmla="*/ 372 w 433"/>
              <a:gd name="T19" fmla="*/ 355 h 469"/>
              <a:gd name="T20" fmla="*/ 222 w 433"/>
              <a:gd name="T21" fmla="*/ 468 h 469"/>
              <a:gd name="T22" fmla="*/ 216 w 433"/>
              <a:gd name="T23" fmla="*/ 469 h 469"/>
              <a:gd name="T24" fmla="*/ 210 w 433"/>
              <a:gd name="T25" fmla="*/ 468 h 469"/>
              <a:gd name="T26" fmla="*/ 61 w 433"/>
              <a:gd name="T27" fmla="*/ 355 h 469"/>
              <a:gd name="T28" fmla="*/ 0 w 433"/>
              <a:gd name="T29" fmla="*/ 58 h 469"/>
              <a:gd name="T30" fmla="*/ 0 w 433"/>
              <a:gd name="T31" fmla="*/ 25 h 469"/>
              <a:gd name="T32" fmla="*/ 29 w 433"/>
              <a:gd name="T33" fmla="*/ 29 h 469"/>
              <a:gd name="T34" fmla="*/ 216 w 433"/>
              <a:gd name="T35" fmla="*/ 239 h 469"/>
              <a:gd name="T36" fmla="*/ 216 w 433"/>
              <a:gd name="T37" fmla="*/ 239 h 469"/>
              <a:gd name="T38" fmla="*/ 361 w 433"/>
              <a:gd name="T39" fmla="*/ 239 h 469"/>
              <a:gd name="T40" fmla="*/ 380 w 433"/>
              <a:gd name="T41" fmla="*/ 90 h 469"/>
              <a:gd name="T42" fmla="*/ 311 w 433"/>
              <a:gd name="T43" fmla="*/ 86 h 469"/>
              <a:gd name="T44" fmla="*/ 216 w 433"/>
              <a:gd name="T45" fmla="*/ 62 h 469"/>
              <a:gd name="T46" fmla="*/ 216 w 433"/>
              <a:gd name="T47" fmla="*/ 239 h 469"/>
              <a:gd name="T48" fmla="*/ 216 w 433"/>
              <a:gd name="T49" fmla="*/ 409 h 469"/>
              <a:gd name="T50" fmla="*/ 216 w 433"/>
              <a:gd name="T51" fmla="*/ 409 h 469"/>
              <a:gd name="T52" fmla="*/ 216 w 433"/>
              <a:gd name="T53" fmla="*/ 239 h 469"/>
              <a:gd name="T54" fmla="*/ 72 w 433"/>
              <a:gd name="T55" fmla="*/ 239 h 469"/>
              <a:gd name="T56" fmla="*/ 105 w 433"/>
              <a:gd name="T57" fmla="*/ 323 h 469"/>
              <a:gd name="T58" fmla="*/ 216 w 433"/>
              <a:gd name="T59" fmla="*/ 40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3" h="469">
                <a:moveTo>
                  <a:pt x="29" y="29"/>
                </a:moveTo>
                <a:cubicBezTo>
                  <a:pt x="57" y="32"/>
                  <a:pt x="85" y="32"/>
                  <a:pt x="115" y="28"/>
                </a:cubicBezTo>
                <a:cubicBezTo>
                  <a:pt x="145" y="24"/>
                  <a:pt x="176" y="16"/>
                  <a:pt x="208" y="3"/>
                </a:cubicBezTo>
                <a:lnTo>
                  <a:pt x="216" y="0"/>
                </a:lnTo>
                <a:lnTo>
                  <a:pt x="225" y="3"/>
                </a:lnTo>
                <a:cubicBezTo>
                  <a:pt x="257" y="16"/>
                  <a:pt x="288" y="24"/>
                  <a:pt x="318" y="28"/>
                </a:cubicBezTo>
                <a:cubicBezTo>
                  <a:pt x="347" y="32"/>
                  <a:pt x="376" y="32"/>
                  <a:pt x="404" y="29"/>
                </a:cubicBezTo>
                <a:lnTo>
                  <a:pt x="433" y="25"/>
                </a:lnTo>
                <a:lnTo>
                  <a:pt x="433" y="58"/>
                </a:lnTo>
                <a:cubicBezTo>
                  <a:pt x="431" y="199"/>
                  <a:pt x="409" y="293"/>
                  <a:pt x="372" y="355"/>
                </a:cubicBezTo>
                <a:cubicBezTo>
                  <a:pt x="334" y="421"/>
                  <a:pt x="281" y="452"/>
                  <a:pt x="222" y="468"/>
                </a:cubicBezTo>
                <a:lnTo>
                  <a:pt x="216" y="469"/>
                </a:lnTo>
                <a:lnTo>
                  <a:pt x="210" y="468"/>
                </a:lnTo>
                <a:cubicBezTo>
                  <a:pt x="151" y="452"/>
                  <a:pt x="99" y="421"/>
                  <a:pt x="61" y="355"/>
                </a:cubicBezTo>
                <a:cubicBezTo>
                  <a:pt x="24" y="293"/>
                  <a:pt x="1" y="199"/>
                  <a:pt x="0" y="58"/>
                </a:cubicBezTo>
                <a:lnTo>
                  <a:pt x="0" y="25"/>
                </a:lnTo>
                <a:lnTo>
                  <a:pt x="29" y="29"/>
                </a:lnTo>
                <a:close/>
                <a:moveTo>
                  <a:pt x="216" y="239"/>
                </a:moveTo>
                <a:lnTo>
                  <a:pt x="216" y="239"/>
                </a:lnTo>
                <a:lnTo>
                  <a:pt x="361" y="239"/>
                </a:lnTo>
                <a:cubicBezTo>
                  <a:pt x="371" y="198"/>
                  <a:pt x="377" y="149"/>
                  <a:pt x="380" y="90"/>
                </a:cubicBezTo>
                <a:cubicBezTo>
                  <a:pt x="357" y="91"/>
                  <a:pt x="335" y="90"/>
                  <a:pt x="311" y="86"/>
                </a:cubicBezTo>
                <a:cubicBezTo>
                  <a:pt x="281" y="82"/>
                  <a:pt x="249" y="74"/>
                  <a:pt x="216" y="62"/>
                </a:cubicBezTo>
                <a:lnTo>
                  <a:pt x="216" y="239"/>
                </a:lnTo>
                <a:close/>
                <a:moveTo>
                  <a:pt x="216" y="409"/>
                </a:moveTo>
                <a:lnTo>
                  <a:pt x="216" y="409"/>
                </a:lnTo>
                <a:lnTo>
                  <a:pt x="216" y="239"/>
                </a:lnTo>
                <a:lnTo>
                  <a:pt x="72" y="239"/>
                </a:lnTo>
                <a:cubicBezTo>
                  <a:pt x="80" y="273"/>
                  <a:pt x="92" y="301"/>
                  <a:pt x="105" y="323"/>
                </a:cubicBezTo>
                <a:cubicBezTo>
                  <a:pt x="133" y="372"/>
                  <a:pt x="172" y="396"/>
                  <a:pt x="216" y="40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sz="15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0" name="Freeform 20"/>
          <p:cNvSpPr>
            <a:spLocks noEditPoints="1"/>
          </p:cNvSpPr>
          <p:nvPr/>
        </p:nvSpPr>
        <p:spPr bwMode="auto">
          <a:xfrm>
            <a:off x="4949998" y="1419622"/>
            <a:ext cx="287664" cy="361960"/>
          </a:xfrm>
          <a:custGeom>
            <a:avLst/>
            <a:gdLst>
              <a:gd name="T0" fmla="*/ 41 w 355"/>
              <a:gd name="T1" fmla="*/ 121 h 447"/>
              <a:gd name="T2" fmla="*/ 60 w 355"/>
              <a:gd name="T3" fmla="*/ 238 h 447"/>
              <a:gd name="T4" fmla="*/ 174 w 355"/>
              <a:gd name="T5" fmla="*/ 22 h 447"/>
              <a:gd name="T6" fmla="*/ 291 w 355"/>
              <a:gd name="T7" fmla="*/ 235 h 447"/>
              <a:gd name="T8" fmla="*/ 213 w 355"/>
              <a:gd name="T9" fmla="*/ 296 h 447"/>
              <a:gd name="T10" fmla="*/ 217 w 355"/>
              <a:gd name="T11" fmla="*/ 310 h 447"/>
              <a:gd name="T12" fmla="*/ 304 w 355"/>
              <a:gd name="T13" fmla="*/ 236 h 447"/>
              <a:gd name="T14" fmla="*/ 312 w 355"/>
              <a:gd name="T15" fmla="*/ 122 h 447"/>
              <a:gd name="T16" fmla="*/ 167 w 355"/>
              <a:gd name="T17" fmla="*/ 0 h 447"/>
              <a:gd name="T18" fmla="*/ 175 w 355"/>
              <a:gd name="T19" fmla="*/ 57 h 447"/>
              <a:gd name="T20" fmla="*/ 213 w 355"/>
              <a:gd name="T21" fmla="*/ 96 h 447"/>
              <a:gd name="T22" fmla="*/ 175 w 355"/>
              <a:gd name="T23" fmla="*/ 57 h 447"/>
              <a:gd name="T24" fmla="*/ 132 w 355"/>
              <a:gd name="T25" fmla="*/ 173 h 447"/>
              <a:gd name="T26" fmla="*/ 132 w 355"/>
              <a:gd name="T27" fmla="*/ 209 h 447"/>
              <a:gd name="T28" fmla="*/ 132 w 355"/>
              <a:gd name="T29" fmla="*/ 173 h 447"/>
              <a:gd name="T30" fmla="*/ 223 w 355"/>
              <a:gd name="T31" fmla="*/ 173 h 447"/>
              <a:gd name="T32" fmla="*/ 223 w 355"/>
              <a:gd name="T33" fmla="*/ 209 h 447"/>
              <a:gd name="T34" fmla="*/ 223 w 355"/>
              <a:gd name="T35" fmla="*/ 173 h 447"/>
              <a:gd name="T36" fmla="*/ 190 w 355"/>
              <a:gd name="T37" fmla="*/ 292 h 447"/>
              <a:gd name="T38" fmla="*/ 157 w 355"/>
              <a:gd name="T39" fmla="*/ 303 h 447"/>
              <a:gd name="T40" fmla="*/ 171 w 355"/>
              <a:gd name="T41" fmla="*/ 325 h 447"/>
              <a:gd name="T42" fmla="*/ 204 w 355"/>
              <a:gd name="T43" fmla="*/ 313 h 447"/>
              <a:gd name="T44" fmla="*/ 190 w 355"/>
              <a:gd name="T45" fmla="*/ 292 h 447"/>
              <a:gd name="T46" fmla="*/ 252 w 355"/>
              <a:gd name="T47" fmla="*/ 312 h 447"/>
              <a:gd name="T48" fmla="*/ 223 w 355"/>
              <a:gd name="T49" fmla="*/ 447 h 447"/>
              <a:gd name="T50" fmla="*/ 252 w 355"/>
              <a:gd name="T51" fmla="*/ 312 h 447"/>
              <a:gd name="T52" fmla="*/ 108 w 355"/>
              <a:gd name="T53" fmla="*/ 315 h 447"/>
              <a:gd name="T54" fmla="*/ 132 w 355"/>
              <a:gd name="T55" fmla="*/ 447 h 447"/>
              <a:gd name="T56" fmla="*/ 108 w 355"/>
              <a:gd name="T57" fmla="*/ 315 h 447"/>
              <a:gd name="T58" fmla="*/ 156 w 355"/>
              <a:gd name="T59" fmla="*/ 341 h 447"/>
              <a:gd name="T60" fmla="*/ 157 w 355"/>
              <a:gd name="T61" fmla="*/ 447 h 447"/>
              <a:gd name="T62" fmla="*/ 205 w 355"/>
              <a:gd name="T63" fmla="*/ 344 h 447"/>
              <a:gd name="T64" fmla="*/ 156 w 355"/>
              <a:gd name="T65" fmla="*/ 34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5" h="447">
                <a:moveTo>
                  <a:pt x="167" y="0"/>
                </a:moveTo>
                <a:cubicBezTo>
                  <a:pt x="95" y="2"/>
                  <a:pt x="46" y="57"/>
                  <a:pt x="41" y="121"/>
                </a:cubicBezTo>
                <a:cubicBezTo>
                  <a:pt x="18" y="130"/>
                  <a:pt x="1" y="152"/>
                  <a:pt x="2" y="178"/>
                </a:cubicBezTo>
                <a:cubicBezTo>
                  <a:pt x="4" y="237"/>
                  <a:pt x="28" y="238"/>
                  <a:pt x="60" y="238"/>
                </a:cubicBezTo>
                <a:lnTo>
                  <a:pt x="60" y="125"/>
                </a:lnTo>
                <a:cubicBezTo>
                  <a:pt x="60" y="76"/>
                  <a:pt x="108" y="22"/>
                  <a:pt x="174" y="22"/>
                </a:cubicBezTo>
                <a:cubicBezTo>
                  <a:pt x="239" y="22"/>
                  <a:pt x="275" y="73"/>
                  <a:pt x="291" y="118"/>
                </a:cubicBezTo>
                <a:lnTo>
                  <a:pt x="291" y="235"/>
                </a:lnTo>
                <a:cubicBezTo>
                  <a:pt x="288" y="242"/>
                  <a:pt x="279" y="251"/>
                  <a:pt x="263" y="266"/>
                </a:cubicBezTo>
                <a:cubicBezTo>
                  <a:pt x="243" y="286"/>
                  <a:pt x="213" y="296"/>
                  <a:pt x="213" y="296"/>
                </a:cubicBezTo>
                <a:cubicBezTo>
                  <a:pt x="210" y="297"/>
                  <a:pt x="207" y="301"/>
                  <a:pt x="208" y="305"/>
                </a:cubicBezTo>
                <a:cubicBezTo>
                  <a:pt x="209" y="309"/>
                  <a:pt x="214" y="312"/>
                  <a:pt x="217" y="310"/>
                </a:cubicBezTo>
                <a:cubicBezTo>
                  <a:pt x="217" y="310"/>
                  <a:pt x="248" y="300"/>
                  <a:pt x="271" y="277"/>
                </a:cubicBezTo>
                <a:cubicBezTo>
                  <a:pt x="294" y="255"/>
                  <a:pt x="304" y="237"/>
                  <a:pt x="304" y="236"/>
                </a:cubicBezTo>
                <a:cubicBezTo>
                  <a:pt x="329" y="230"/>
                  <a:pt x="348" y="230"/>
                  <a:pt x="348" y="178"/>
                </a:cubicBezTo>
                <a:cubicBezTo>
                  <a:pt x="348" y="153"/>
                  <a:pt x="333" y="131"/>
                  <a:pt x="312" y="122"/>
                </a:cubicBezTo>
                <a:cubicBezTo>
                  <a:pt x="296" y="63"/>
                  <a:pt x="247" y="2"/>
                  <a:pt x="174" y="0"/>
                </a:cubicBezTo>
                <a:cubicBezTo>
                  <a:pt x="171" y="0"/>
                  <a:pt x="169" y="0"/>
                  <a:pt x="167" y="0"/>
                </a:cubicBezTo>
                <a:close/>
                <a:moveTo>
                  <a:pt x="175" y="57"/>
                </a:moveTo>
                <a:lnTo>
                  <a:pt x="175" y="57"/>
                </a:lnTo>
                <a:cubicBezTo>
                  <a:pt x="92" y="57"/>
                  <a:pt x="52" y="120"/>
                  <a:pt x="70" y="185"/>
                </a:cubicBezTo>
                <a:cubicBezTo>
                  <a:pt x="70" y="185"/>
                  <a:pt x="212" y="126"/>
                  <a:pt x="213" y="96"/>
                </a:cubicBezTo>
                <a:cubicBezTo>
                  <a:pt x="244" y="138"/>
                  <a:pt x="280" y="155"/>
                  <a:pt x="280" y="155"/>
                </a:cubicBezTo>
                <a:cubicBezTo>
                  <a:pt x="276" y="83"/>
                  <a:pt x="243" y="58"/>
                  <a:pt x="175" y="57"/>
                </a:cubicBezTo>
                <a:close/>
                <a:moveTo>
                  <a:pt x="132" y="173"/>
                </a:moveTo>
                <a:lnTo>
                  <a:pt x="132" y="173"/>
                </a:lnTo>
                <a:cubicBezTo>
                  <a:pt x="120" y="173"/>
                  <a:pt x="111" y="181"/>
                  <a:pt x="111" y="191"/>
                </a:cubicBezTo>
                <a:cubicBezTo>
                  <a:pt x="111" y="201"/>
                  <a:pt x="120" y="209"/>
                  <a:pt x="132" y="209"/>
                </a:cubicBezTo>
                <a:cubicBezTo>
                  <a:pt x="144" y="209"/>
                  <a:pt x="154" y="201"/>
                  <a:pt x="154" y="191"/>
                </a:cubicBezTo>
                <a:cubicBezTo>
                  <a:pt x="154" y="181"/>
                  <a:pt x="144" y="173"/>
                  <a:pt x="132" y="173"/>
                </a:cubicBezTo>
                <a:close/>
                <a:moveTo>
                  <a:pt x="223" y="173"/>
                </a:moveTo>
                <a:lnTo>
                  <a:pt x="223" y="173"/>
                </a:lnTo>
                <a:cubicBezTo>
                  <a:pt x="211" y="173"/>
                  <a:pt x="201" y="181"/>
                  <a:pt x="201" y="191"/>
                </a:cubicBezTo>
                <a:cubicBezTo>
                  <a:pt x="201" y="201"/>
                  <a:pt x="211" y="209"/>
                  <a:pt x="223" y="209"/>
                </a:cubicBezTo>
                <a:cubicBezTo>
                  <a:pt x="235" y="209"/>
                  <a:pt x="245" y="201"/>
                  <a:pt x="245" y="191"/>
                </a:cubicBezTo>
                <a:cubicBezTo>
                  <a:pt x="245" y="181"/>
                  <a:pt x="235" y="173"/>
                  <a:pt x="223" y="173"/>
                </a:cubicBezTo>
                <a:close/>
                <a:moveTo>
                  <a:pt x="190" y="292"/>
                </a:moveTo>
                <a:lnTo>
                  <a:pt x="190" y="292"/>
                </a:lnTo>
                <a:lnTo>
                  <a:pt x="169" y="293"/>
                </a:lnTo>
                <a:cubicBezTo>
                  <a:pt x="162" y="294"/>
                  <a:pt x="157" y="299"/>
                  <a:pt x="157" y="303"/>
                </a:cubicBezTo>
                <a:lnTo>
                  <a:pt x="158" y="318"/>
                </a:lnTo>
                <a:cubicBezTo>
                  <a:pt x="158" y="322"/>
                  <a:pt x="164" y="326"/>
                  <a:pt x="171" y="325"/>
                </a:cubicBezTo>
                <a:lnTo>
                  <a:pt x="192" y="323"/>
                </a:lnTo>
                <a:cubicBezTo>
                  <a:pt x="198" y="322"/>
                  <a:pt x="204" y="318"/>
                  <a:pt x="204" y="313"/>
                </a:cubicBezTo>
                <a:lnTo>
                  <a:pt x="203" y="299"/>
                </a:lnTo>
                <a:cubicBezTo>
                  <a:pt x="202" y="295"/>
                  <a:pt x="196" y="291"/>
                  <a:pt x="190" y="292"/>
                </a:cubicBezTo>
                <a:close/>
                <a:moveTo>
                  <a:pt x="252" y="312"/>
                </a:moveTo>
                <a:lnTo>
                  <a:pt x="252" y="312"/>
                </a:lnTo>
                <a:cubicBezTo>
                  <a:pt x="246" y="313"/>
                  <a:pt x="241" y="314"/>
                  <a:pt x="235" y="316"/>
                </a:cubicBezTo>
                <a:lnTo>
                  <a:pt x="223" y="447"/>
                </a:lnTo>
                <a:lnTo>
                  <a:pt x="355" y="447"/>
                </a:lnTo>
                <a:cubicBezTo>
                  <a:pt x="336" y="406"/>
                  <a:pt x="302" y="310"/>
                  <a:pt x="252" y="312"/>
                </a:cubicBezTo>
                <a:close/>
                <a:moveTo>
                  <a:pt x="108" y="315"/>
                </a:moveTo>
                <a:lnTo>
                  <a:pt x="108" y="315"/>
                </a:lnTo>
                <a:cubicBezTo>
                  <a:pt x="49" y="318"/>
                  <a:pt x="20" y="404"/>
                  <a:pt x="0" y="447"/>
                </a:cubicBezTo>
                <a:lnTo>
                  <a:pt x="132" y="447"/>
                </a:lnTo>
                <a:lnTo>
                  <a:pt x="120" y="316"/>
                </a:lnTo>
                <a:cubicBezTo>
                  <a:pt x="116" y="315"/>
                  <a:pt x="112" y="315"/>
                  <a:pt x="108" y="315"/>
                </a:cubicBezTo>
                <a:close/>
                <a:moveTo>
                  <a:pt x="156" y="341"/>
                </a:moveTo>
                <a:lnTo>
                  <a:pt x="156" y="341"/>
                </a:lnTo>
                <a:cubicBezTo>
                  <a:pt x="152" y="341"/>
                  <a:pt x="150" y="343"/>
                  <a:pt x="150" y="344"/>
                </a:cubicBezTo>
                <a:lnTo>
                  <a:pt x="157" y="447"/>
                </a:lnTo>
                <a:lnTo>
                  <a:pt x="198" y="447"/>
                </a:lnTo>
                <a:lnTo>
                  <a:pt x="205" y="344"/>
                </a:lnTo>
                <a:cubicBezTo>
                  <a:pt x="205" y="343"/>
                  <a:pt x="203" y="341"/>
                  <a:pt x="200" y="341"/>
                </a:cubicBezTo>
                <a:lnTo>
                  <a:pt x="156" y="34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sz="15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38" name="组合 37"/>
          <p:cNvGrpSpPr/>
          <p:nvPr/>
        </p:nvGrpSpPr>
        <p:grpSpPr>
          <a:xfrm>
            <a:off x="3010956" y="392346"/>
            <a:ext cx="3122088" cy="595228"/>
            <a:chOff x="2987824" y="392346"/>
            <a:chExt cx="3122088" cy="595228"/>
          </a:xfrm>
        </p:grpSpPr>
        <p:sp>
          <p:nvSpPr>
            <p:cNvPr id="39" name="文本框 38"/>
            <p:cNvSpPr txBox="1"/>
            <p:nvPr/>
          </p:nvSpPr>
          <p:spPr>
            <a:xfrm>
              <a:off x="3379317" y="392346"/>
              <a:ext cx="2339102" cy="523220"/>
            </a:xfrm>
            <a:prstGeom prst="rect">
              <a:avLst/>
            </a:prstGeom>
            <a:noFill/>
          </p:spPr>
          <p:txBody>
            <a:bodyPr wrap="none" rtlCol="0">
              <a:spAutoFit/>
              <a:scene3d>
                <a:camera prst="orthographicFront"/>
                <a:lightRig rig="threePt" dir="t"/>
              </a:scene3d>
              <a:sp3d contourW="12700"/>
            </a:bodyPr>
            <a:lstStyle/>
            <a:p>
              <a:pPr marL="0" lvl="1" algn="ctr"/>
              <a:r>
                <a:rPr lang="zh-CN" altLang="en-US"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以后工作规划</a:t>
              </a:r>
              <a:endPar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0" name="文本框 39"/>
            <p:cNvSpPr txBox="1"/>
            <p:nvPr/>
          </p:nvSpPr>
          <p:spPr>
            <a:xfrm>
              <a:off x="2987824" y="756742"/>
              <a:ext cx="3122088" cy="230832"/>
            </a:xfrm>
            <a:prstGeom prst="rect">
              <a:avLst/>
            </a:prstGeom>
            <a:noFill/>
          </p:spPr>
          <p:txBody>
            <a:bodyPr wrap="square" rtlCol="0">
              <a:spAutoFit/>
              <a:scene3d>
                <a:camera prst="orthographicFront"/>
                <a:lightRig rig="threePt" dir="t"/>
              </a:scene3d>
              <a:sp3d contourW="12700"/>
            </a:bodyPr>
            <a:lstStyle/>
            <a:p>
              <a:pPr algn="ctr" defTabSz="685165"/>
              <a:r>
                <a:rPr lang="en-US" altLang="zh-CN" sz="900" dirty="0">
                  <a:solidFill>
                    <a:prstClr val="white">
                      <a:lumMod val="6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The user can demonstrate on a projector or computer</a:t>
              </a:r>
            </a:p>
          </p:txBody>
        </p:sp>
      </p:grpSp>
    </p:spTree>
    <p:extLst>
      <p:ext uri="{BB962C8B-B14F-4D97-AF65-F5344CB8AC3E}">
        <p14:creationId xmlns:p14="http://schemas.microsoft.com/office/powerpoint/2010/main" val="1615093322"/>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4000">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14:bounceEnd="44000">
                                          <p:cBhvr additive="base">
                                            <p:cTn id="7" dur="500" fill="hold"/>
                                            <p:tgtEl>
                                              <p:spTgt spid="63"/>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6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44000">
                                      <p:stCondLst>
                                        <p:cond delay="100"/>
                                      </p:stCondLst>
                                      <p:childTnLst>
                                        <p:set>
                                          <p:cBhvr>
                                            <p:cTn id="10" dur="1" fill="hold">
                                              <p:stCondLst>
                                                <p:cond delay="0"/>
                                              </p:stCondLst>
                                            </p:cTn>
                                            <p:tgtEl>
                                              <p:spTgt spid="68"/>
                                            </p:tgtEl>
                                            <p:attrNameLst>
                                              <p:attrName>style.visibility</p:attrName>
                                            </p:attrNameLst>
                                          </p:cBhvr>
                                          <p:to>
                                            <p:strVal val="visible"/>
                                          </p:to>
                                        </p:set>
                                        <p:anim calcmode="lin" valueType="num" p14:bounceEnd="44000">
                                          <p:cBhvr additive="base">
                                            <p:cTn id="11" dur="500" fill="hold"/>
                                            <p:tgtEl>
                                              <p:spTgt spid="68"/>
                                            </p:tgtEl>
                                            <p:attrNameLst>
                                              <p:attrName>ppt_x</p:attrName>
                                            </p:attrNameLst>
                                          </p:cBhvr>
                                          <p:tavLst>
                                            <p:tav tm="0">
                                              <p:val>
                                                <p:strVal val="#ppt_x"/>
                                              </p:val>
                                            </p:tav>
                                            <p:tav tm="100000">
                                              <p:val>
                                                <p:strVal val="#ppt_x"/>
                                              </p:val>
                                            </p:tav>
                                          </p:tavLst>
                                        </p:anim>
                                        <p:anim calcmode="lin" valueType="num" p14:bounceEnd="44000">
                                          <p:cBhvr additive="base">
                                            <p:cTn id="12" dur="500" fill="hold"/>
                                            <p:tgtEl>
                                              <p:spTgt spid="6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44000">
                                      <p:stCondLst>
                                        <p:cond delay="200"/>
                                      </p:stCondLst>
                                      <p:childTnLst>
                                        <p:set>
                                          <p:cBhvr>
                                            <p:cTn id="14" dur="1" fill="hold">
                                              <p:stCondLst>
                                                <p:cond delay="0"/>
                                              </p:stCondLst>
                                            </p:cTn>
                                            <p:tgtEl>
                                              <p:spTgt spid="73"/>
                                            </p:tgtEl>
                                            <p:attrNameLst>
                                              <p:attrName>style.visibility</p:attrName>
                                            </p:attrNameLst>
                                          </p:cBhvr>
                                          <p:to>
                                            <p:strVal val="visible"/>
                                          </p:to>
                                        </p:set>
                                        <p:anim calcmode="lin" valueType="num" p14:bounceEnd="44000">
                                          <p:cBhvr additive="base">
                                            <p:cTn id="15" dur="500" fill="hold"/>
                                            <p:tgtEl>
                                              <p:spTgt spid="73"/>
                                            </p:tgtEl>
                                            <p:attrNameLst>
                                              <p:attrName>ppt_x</p:attrName>
                                            </p:attrNameLst>
                                          </p:cBhvr>
                                          <p:tavLst>
                                            <p:tav tm="0">
                                              <p:val>
                                                <p:strVal val="#ppt_x"/>
                                              </p:val>
                                            </p:tav>
                                            <p:tav tm="100000">
                                              <p:val>
                                                <p:strVal val="#ppt_x"/>
                                              </p:val>
                                            </p:tav>
                                          </p:tavLst>
                                        </p:anim>
                                        <p:anim calcmode="lin" valueType="num" p14:bounceEnd="44000">
                                          <p:cBhvr additive="base">
                                            <p:cTn id="16" dur="500" fill="hold"/>
                                            <p:tgtEl>
                                              <p:spTgt spid="7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44000">
                                      <p:stCondLst>
                                        <p:cond delay="300"/>
                                      </p:stCondLst>
                                      <p:childTnLst>
                                        <p:set>
                                          <p:cBhvr>
                                            <p:cTn id="18" dur="1" fill="hold">
                                              <p:stCondLst>
                                                <p:cond delay="0"/>
                                              </p:stCondLst>
                                            </p:cTn>
                                            <p:tgtEl>
                                              <p:spTgt spid="78"/>
                                            </p:tgtEl>
                                            <p:attrNameLst>
                                              <p:attrName>style.visibility</p:attrName>
                                            </p:attrNameLst>
                                          </p:cBhvr>
                                          <p:to>
                                            <p:strVal val="visible"/>
                                          </p:to>
                                        </p:set>
                                        <p:anim calcmode="lin" valueType="num" p14:bounceEnd="44000">
                                          <p:cBhvr additive="base">
                                            <p:cTn id="19" dur="500" fill="hold"/>
                                            <p:tgtEl>
                                              <p:spTgt spid="78"/>
                                            </p:tgtEl>
                                            <p:attrNameLst>
                                              <p:attrName>ppt_x</p:attrName>
                                            </p:attrNameLst>
                                          </p:cBhvr>
                                          <p:tavLst>
                                            <p:tav tm="0">
                                              <p:val>
                                                <p:strVal val="#ppt_x"/>
                                              </p:val>
                                            </p:tav>
                                            <p:tav tm="100000">
                                              <p:val>
                                                <p:strVal val="#ppt_x"/>
                                              </p:val>
                                            </p:tav>
                                          </p:tavLst>
                                        </p:anim>
                                        <p:anim calcmode="lin" valueType="num" p14:bounceEnd="44000">
                                          <p:cBhvr additive="base">
                                            <p:cTn id="20" dur="500" fill="hold"/>
                                            <p:tgtEl>
                                              <p:spTgt spid="78"/>
                                            </p:tgtEl>
                                            <p:attrNameLst>
                                              <p:attrName>ppt_y</p:attrName>
                                            </p:attrNameLst>
                                          </p:cBhvr>
                                          <p:tavLst>
                                            <p:tav tm="0">
                                              <p:val>
                                                <p:strVal val="1+#ppt_h/2"/>
                                              </p:val>
                                            </p:tav>
                                            <p:tav tm="100000">
                                              <p:val>
                                                <p:strVal val="#ppt_y"/>
                                              </p:val>
                                            </p:tav>
                                          </p:tavLst>
                                        </p:anim>
                                      </p:childTnLst>
                                    </p:cTn>
                                  </p:par>
                                </p:childTnLst>
                              </p:cTn>
                            </p:par>
                            <p:par>
                              <p:cTn id="21" fill="hold">
                                <p:stCondLst>
                                  <p:cond delay="800"/>
                                </p:stCondLst>
                                <p:childTnLst>
                                  <p:par>
                                    <p:cTn id="22" presetID="2" presetClass="entr" presetSubtype="4" fill="hold" grpId="0" nodeType="afterEffect" p14:presetBounceEnd="44000">
                                      <p:stCondLst>
                                        <p:cond delay="0"/>
                                      </p:stCondLst>
                                      <p:childTnLst>
                                        <p:set>
                                          <p:cBhvr>
                                            <p:cTn id="23" dur="1" fill="hold">
                                              <p:stCondLst>
                                                <p:cond delay="0"/>
                                              </p:stCondLst>
                                            </p:cTn>
                                            <p:tgtEl>
                                              <p:spTgt spid="83"/>
                                            </p:tgtEl>
                                            <p:attrNameLst>
                                              <p:attrName>style.visibility</p:attrName>
                                            </p:attrNameLst>
                                          </p:cBhvr>
                                          <p:to>
                                            <p:strVal val="visible"/>
                                          </p:to>
                                        </p:set>
                                        <p:anim calcmode="lin" valueType="num" p14:bounceEnd="44000">
                                          <p:cBhvr additive="base">
                                            <p:cTn id="24" dur="500" fill="hold"/>
                                            <p:tgtEl>
                                              <p:spTgt spid="83"/>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8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14:presetBounceEnd="44000">
                                      <p:stCondLst>
                                        <p:cond delay="100"/>
                                      </p:stCondLst>
                                      <p:childTnLst>
                                        <p:set>
                                          <p:cBhvr>
                                            <p:cTn id="27" dur="1" fill="hold">
                                              <p:stCondLst>
                                                <p:cond delay="0"/>
                                              </p:stCondLst>
                                            </p:cTn>
                                            <p:tgtEl>
                                              <p:spTgt spid="84"/>
                                            </p:tgtEl>
                                            <p:attrNameLst>
                                              <p:attrName>style.visibility</p:attrName>
                                            </p:attrNameLst>
                                          </p:cBhvr>
                                          <p:to>
                                            <p:strVal val="visible"/>
                                          </p:to>
                                        </p:set>
                                        <p:anim calcmode="lin" valueType="num" p14:bounceEnd="44000">
                                          <p:cBhvr additive="base">
                                            <p:cTn id="28" dur="500" fill="hold"/>
                                            <p:tgtEl>
                                              <p:spTgt spid="84"/>
                                            </p:tgtEl>
                                            <p:attrNameLst>
                                              <p:attrName>ppt_x</p:attrName>
                                            </p:attrNameLst>
                                          </p:cBhvr>
                                          <p:tavLst>
                                            <p:tav tm="0">
                                              <p:val>
                                                <p:strVal val="#ppt_x"/>
                                              </p:val>
                                            </p:tav>
                                            <p:tav tm="100000">
                                              <p:val>
                                                <p:strVal val="#ppt_x"/>
                                              </p:val>
                                            </p:tav>
                                          </p:tavLst>
                                        </p:anim>
                                        <p:anim calcmode="lin" valueType="num" p14:bounceEnd="44000">
                                          <p:cBhvr additive="base">
                                            <p:cTn id="29" dur="500" fill="hold"/>
                                            <p:tgtEl>
                                              <p:spTgt spid="8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44000">
                                      <p:stCondLst>
                                        <p:cond delay="200"/>
                                      </p:stCondLst>
                                      <p:childTnLst>
                                        <p:set>
                                          <p:cBhvr>
                                            <p:cTn id="31" dur="1" fill="hold">
                                              <p:stCondLst>
                                                <p:cond delay="0"/>
                                              </p:stCondLst>
                                            </p:cTn>
                                            <p:tgtEl>
                                              <p:spTgt spid="85"/>
                                            </p:tgtEl>
                                            <p:attrNameLst>
                                              <p:attrName>style.visibility</p:attrName>
                                            </p:attrNameLst>
                                          </p:cBhvr>
                                          <p:to>
                                            <p:strVal val="visible"/>
                                          </p:to>
                                        </p:set>
                                        <p:anim calcmode="lin" valueType="num" p14:bounceEnd="44000">
                                          <p:cBhvr additive="base">
                                            <p:cTn id="32" dur="500" fill="hold"/>
                                            <p:tgtEl>
                                              <p:spTgt spid="85"/>
                                            </p:tgtEl>
                                            <p:attrNameLst>
                                              <p:attrName>ppt_x</p:attrName>
                                            </p:attrNameLst>
                                          </p:cBhvr>
                                          <p:tavLst>
                                            <p:tav tm="0">
                                              <p:val>
                                                <p:strVal val="#ppt_x"/>
                                              </p:val>
                                            </p:tav>
                                            <p:tav tm="100000">
                                              <p:val>
                                                <p:strVal val="#ppt_x"/>
                                              </p:val>
                                            </p:tav>
                                          </p:tavLst>
                                        </p:anim>
                                        <p:anim calcmode="lin" valueType="num" p14:bounceEnd="44000">
                                          <p:cBhvr additive="base">
                                            <p:cTn id="33" dur="500" fill="hold"/>
                                            <p:tgtEl>
                                              <p:spTgt spid="8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14:presetBounceEnd="44000">
                                      <p:stCondLst>
                                        <p:cond delay="300"/>
                                      </p:stCondLst>
                                      <p:childTnLst>
                                        <p:set>
                                          <p:cBhvr>
                                            <p:cTn id="35" dur="1" fill="hold">
                                              <p:stCondLst>
                                                <p:cond delay="0"/>
                                              </p:stCondLst>
                                            </p:cTn>
                                            <p:tgtEl>
                                              <p:spTgt spid="86"/>
                                            </p:tgtEl>
                                            <p:attrNameLst>
                                              <p:attrName>style.visibility</p:attrName>
                                            </p:attrNameLst>
                                          </p:cBhvr>
                                          <p:to>
                                            <p:strVal val="visible"/>
                                          </p:to>
                                        </p:set>
                                        <p:anim calcmode="lin" valueType="num" p14:bounceEnd="44000">
                                          <p:cBhvr additive="base">
                                            <p:cTn id="36" dur="500" fill="hold"/>
                                            <p:tgtEl>
                                              <p:spTgt spid="86"/>
                                            </p:tgtEl>
                                            <p:attrNameLst>
                                              <p:attrName>ppt_x</p:attrName>
                                            </p:attrNameLst>
                                          </p:cBhvr>
                                          <p:tavLst>
                                            <p:tav tm="0">
                                              <p:val>
                                                <p:strVal val="#ppt_x"/>
                                              </p:val>
                                            </p:tav>
                                            <p:tav tm="100000">
                                              <p:val>
                                                <p:strVal val="#ppt_x"/>
                                              </p:val>
                                            </p:tav>
                                          </p:tavLst>
                                        </p:anim>
                                        <p:anim calcmode="lin" valueType="num" p14:bounceEnd="44000">
                                          <p:cBhvr additive="base">
                                            <p:cTn id="37" dur="500" fill="hold"/>
                                            <p:tgtEl>
                                              <p:spTgt spid="86"/>
                                            </p:tgtEl>
                                            <p:attrNameLst>
                                              <p:attrName>ppt_y</p:attrName>
                                            </p:attrNameLst>
                                          </p:cBhvr>
                                          <p:tavLst>
                                            <p:tav tm="0">
                                              <p:val>
                                                <p:strVal val="1+#ppt_h/2"/>
                                              </p:val>
                                            </p:tav>
                                            <p:tav tm="100000">
                                              <p:val>
                                                <p:strVal val="#ppt_y"/>
                                              </p:val>
                                            </p:tav>
                                          </p:tavLst>
                                        </p:anim>
                                      </p:childTnLst>
                                    </p:cTn>
                                  </p:par>
                                  <p:par>
                                    <p:cTn id="38" presetID="31" presetClass="entr" presetSubtype="0" fill="hold" grpId="0" nodeType="withEffect">
                                      <p:stCondLst>
                                        <p:cond delay="400"/>
                                      </p:stCondLst>
                                      <p:childTnLst>
                                        <p:set>
                                          <p:cBhvr>
                                            <p:cTn id="39" dur="1" fill="hold">
                                              <p:stCondLst>
                                                <p:cond delay="0"/>
                                              </p:stCondLst>
                                            </p:cTn>
                                            <p:tgtEl>
                                              <p:spTgt spid="87"/>
                                            </p:tgtEl>
                                            <p:attrNameLst>
                                              <p:attrName>style.visibility</p:attrName>
                                            </p:attrNameLst>
                                          </p:cBhvr>
                                          <p:to>
                                            <p:strVal val="visible"/>
                                          </p:to>
                                        </p:set>
                                        <p:anim calcmode="lin" valueType="num">
                                          <p:cBhvr>
                                            <p:cTn id="40" dur="500" fill="hold"/>
                                            <p:tgtEl>
                                              <p:spTgt spid="87"/>
                                            </p:tgtEl>
                                            <p:attrNameLst>
                                              <p:attrName>ppt_w</p:attrName>
                                            </p:attrNameLst>
                                          </p:cBhvr>
                                          <p:tavLst>
                                            <p:tav tm="0">
                                              <p:val>
                                                <p:fltVal val="0"/>
                                              </p:val>
                                            </p:tav>
                                            <p:tav tm="100000">
                                              <p:val>
                                                <p:strVal val="#ppt_w"/>
                                              </p:val>
                                            </p:tav>
                                          </p:tavLst>
                                        </p:anim>
                                        <p:anim calcmode="lin" valueType="num">
                                          <p:cBhvr>
                                            <p:cTn id="41" dur="500" fill="hold"/>
                                            <p:tgtEl>
                                              <p:spTgt spid="87"/>
                                            </p:tgtEl>
                                            <p:attrNameLst>
                                              <p:attrName>ppt_h</p:attrName>
                                            </p:attrNameLst>
                                          </p:cBhvr>
                                          <p:tavLst>
                                            <p:tav tm="0">
                                              <p:val>
                                                <p:fltVal val="0"/>
                                              </p:val>
                                            </p:tav>
                                            <p:tav tm="100000">
                                              <p:val>
                                                <p:strVal val="#ppt_h"/>
                                              </p:val>
                                            </p:tav>
                                          </p:tavLst>
                                        </p:anim>
                                        <p:anim calcmode="lin" valueType="num">
                                          <p:cBhvr>
                                            <p:cTn id="42" dur="500" fill="hold"/>
                                            <p:tgtEl>
                                              <p:spTgt spid="87"/>
                                            </p:tgtEl>
                                            <p:attrNameLst>
                                              <p:attrName>style.rotation</p:attrName>
                                            </p:attrNameLst>
                                          </p:cBhvr>
                                          <p:tavLst>
                                            <p:tav tm="0">
                                              <p:val>
                                                <p:fltVal val="90"/>
                                              </p:val>
                                            </p:tav>
                                            <p:tav tm="100000">
                                              <p:val>
                                                <p:fltVal val="0"/>
                                              </p:val>
                                            </p:tav>
                                          </p:tavLst>
                                        </p:anim>
                                        <p:animEffect transition="in" filter="fade">
                                          <p:cBhvr>
                                            <p:cTn id="43" dur="500"/>
                                            <p:tgtEl>
                                              <p:spTgt spid="87"/>
                                            </p:tgtEl>
                                          </p:cBhvr>
                                        </p:animEffect>
                                      </p:childTnLst>
                                    </p:cTn>
                                  </p:par>
                                  <p:par>
                                    <p:cTn id="44" presetID="31" presetClass="entr" presetSubtype="0" fill="hold" grpId="0" nodeType="withEffect">
                                      <p:stCondLst>
                                        <p:cond delay="500"/>
                                      </p:stCondLst>
                                      <p:childTnLst>
                                        <p:set>
                                          <p:cBhvr>
                                            <p:cTn id="45" dur="1" fill="hold">
                                              <p:stCondLst>
                                                <p:cond delay="0"/>
                                              </p:stCondLst>
                                            </p:cTn>
                                            <p:tgtEl>
                                              <p:spTgt spid="88"/>
                                            </p:tgtEl>
                                            <p:attrNameLst>
                                              <p:attrName>style.visibility</p:attrName>
                                            </p:attrNameLst>
                                          </p:cBhvr>
                                          <p:to>
                                            <p:strVal val="visible"/>
                                          </p:to>
                                        </p:set>
                                        <p:anim calcmode="lin" valueType="num">
                                          <p:cBhvr>
                                            <p:cTn id="46" dur="500" fill="hold"/>
                                            <p:tgtEl>
                                              <p:spTgt spid="88"/>
                                            </p:tgtEl>
                                            <p:attrNameLst>
                                              <p:attrName>ppt_w</p:attrName>
                                            </p:attrNameLst>
                                          </p:cBhvr>
                                          <p:tavLst>
                                            <p:tav tm="0">
                                              <p:val>
                                                <p:fltVal val="0"/>
                                              </p:val>
                                            </p:tav>
                                            <p:tav tm="100000">
                                              <p:val>
                                                <p:strVal val="#ppt_w"/>
                                              </p:val>
                                            </p:tav>
                                          </p:tavLst>
                                        </p:anim>
                                        <p:anim calcmode="lin" valueType="num">
                                          <p:cBhvr>
                                            <p:cTn id="47" dur="500" fill="hold"/>
                                            <p:tgtEl>
                                              <p:spTgt spid="88"/>
                                            </p:tgtEl>
                                            <p:attrNameLst>
                                              <p:attrName>ppt_h</p:attrName>
                                            </p:attrNameLst>
                                          </p:cBhvr>
                                          <p:tavLst>
                                            <p:tav tm="0">
                                              <p:val>
                                                <p:fltVal val="0"/>
                                              </p:val>
                                            </p:tav>
                                            <p:tav tm="100000">
                                              <p:val>
                                                <p:strVal val="#ppt_h"/>
                                              </p:val>
                                            </p:tav>
                                          </p:tavLst>
                                        </p:anim>
                                        <p:anim calcmode="lin" valueType="num">
                                          <p:cBhvr>
                                            <p:cTn id="48" dur="500" fill="hold"/>
                                            <p:tgtEl>
                                              <p:spTgt spid="88"/>
                                            </p:tgtEl>
                                            <p:attrNameLst>
                                              <p:attrName>style.rotation</p:attrName>
                                            </p:attrNameLst>
                                          </p:cBhvr>
                                          <p:tavLst>
                                            <p:tav tm="0">
                                              <p:val>
                                                <p:fltVal val="90"/>
                                              </p:val>
                                            </p:tav>
                                            <p:tav tm="100000">
                                              <p:val>
                                                <p:fltVal val="0"/>
                                              </p:val>
                                            </p:tav>
                                          </p:tavLst>
                                        </p:anim>
                                        <p:animEffect transition="in" filter="fade">
                                          <p:cBhvr>
                                            <p:cTn id="49" dur="500"/>
                                            <p:tgtEl>
                                              <p:spTgt spid="88"/>
                                            </p:tgtEl>
                                          </p:cBhvr>
                                        </p:animEffect>
                                      </p:childTnLst>
                                    </p:cTn>
                                  </p:par>
                                  <p:par>
                                    <p:cTn id="50" presetID="31" presetClass="entr" presetSubtype="0" fill="hold" grpId="0" nodeType="withEffect">
                                      <p:stCondLst>
                                        <p:cond delay="600"/>
                                      </p:stCondLst>
                                      <p:childTnLst>
                                        <p:set>
                                          <p:cBhvr>
                                            <p:cTn id="51" dur="1" fill="hold">
                                              <p:stCondLst>
                                                <p:cond delay="0"/>
                                              </p:stCondLst>
                                            </p:cTn>
                                            <p:tgtEl>
                                              <p:spTgt spid="90"/>
                                            </p:tgtEl>
                                            <p:attrNameLst>
                                              <p:attrName>style.visibility</p:attrName>
                                            </p:attrNameLst>
                                          </p:cBhvr>
                                          <p:to>
                                            <p:strVal val="visible"/>
                                          </p:to>
                                        </p:set>
                                        <p:anim calcmode="lin" valueType="num">
                                          <p:cBhvr>
                                            <p:cTn id="52" dur="500" fill="hold"/>
                                            <p:tgtEl>
                                              <p:spTgt spid="90"/>
                                            </p:tgtEl>
                                            <p:attrNameLst>
                                              <p:attrName>ppt_w</p:attrName>
                                            </p:attrNameLst>
                                          </p:cBhvr>
                                          <p:tavLst>
                                            <p:tav tm="0">
                                              <p:val>
                                                <p:fltVal val="0"/>
                                              </p:val>
                                            </p:tav>
                                            <p:tav tm="100000">
                                              <p:val>
                                                <p:strVal val="#ppt_w"/>
                                              </p:val>
                                            </p:tav>
                                          </p:tavLst>
                                        </p:anim>
                                        <p:anim calcmode="lin" valueType="num">
                                          <p:cBhvr>
                                            <p:cTn id="53" dur="500" fill="hold"/>
                                            <p:tgtEl>
                                              <p:spTgt spid="90"/>
                                            </p:tgtEl>
                                            <p:attrNameLst>
                                              <p:attrName>ppt_h</p:attrName>
                                            </p:attrNameLst>
                                          </p:cBhvr>
                                          <p:tavLst>
                                            <p:tav tm="0">
                                              <p:val>
                                                <p:fltVal val="0"/>
                                              </p:val>
                                            </p:tav>
                                            <p:tav tm="100000">
                                              <p:val>
                                                <p:strVal val="#ppt_h"/>
                                              </p:val>
                                            </p:tav>
                                          </p:tavLst>
                                        </p:anim>
                                        <p:anim calcmode="lin" valueType="num">
                                          <p:cBhvr>
                                            <p:cTn id="54" dur="500" fill="hold"/>
                                            <p:tgtEl>
                                              <p:spTgt spid="90"/>
                                            </p:tgtEl>
                                            <p:attrNameLst>
                                              <p:attrName>style.rotation</p:attrName>
                                            </p:attrNameLst>
                                          </p:cBhvr>
                                          <p:tavLst>
                                            <p:tav tm="0">
                                              <p:val>
                                                <p:fltVal val="90"/>
                                              </p:val>
                                            </p:tav>
                                            <p:tav tm="100000">
                                              <p:val>
                                                <p:fltVal val="0"/>
                                              </p:val>
                                            </p:tav>
                                          </p:tavLst>
                                        </p:anim>
                                        <p:animEffect transition="in" filter="fade">
                                          <p:cBhvr>
                                            <p:cTn id="55" dur="500"/>
                                            <p:tgtEl>
                                              <p:spTgt spid="90"/>
                                            </p:tgtEl>
                                          </p:cBhvr>
                                        </p:animEffect>
                                      </p:childTnLst>
                                    </p:cTn>
                                  </p:par>
                                  <p:par>
                                    <p:cTn id="56" presetID="31" presetClass="entr" presetSubtype="0" fill="hold" grpId="0" nodeType="withEffect">
                                      <p:stCondLst>
                                        <p:cond delay="700"/>
                                      </p:stCondLst>
                                      <p:childTnLst>
                                        <p:set>
                                          <p:cBhvr>
                                            <p:cTn id="57" dur="1" fill="hold">
                                              <p:stCondLst>
                                                <p:cond delay="0"/>
                                              </p:stCondLst>
                                            </p:cTn>
                                            <p:tgtEl>
                                              <p:spTgt spid="89"/>
                                            </p:tgtEl>
                                            <p:attrNameLst>
                                              <p:attrName>style.visibility</p:attrName>
                                            </p:attrNameLst>
                                          </p:cBhvr>
                                          <p:to>
                                            <p:strVal val="visible"/>
                                          </p:to>
                                        </p:set>
                                        <p:anim calcmode="lin" valueType="num">
                                          <p:cBhvr>
                                            <p:cTn id="58" dur="500" fill="hold"/>
                                            <p:tgtEl>
                                              <p:spTgt spid="89"/>
                                            </p:tgtEl>
                                            <p:attrNameLst>
                                              <p:attrName>ppt_w</p:attrName>
                                            </p:attrNameLst>
                                          </p:cBhvr>
                                          <p:tavLst>
                                            <p:tav tm="0">
                                              <p:val>
                                                <p:fltVal val="0"/>
                                              </p:val>
                                            </p:tav>
                                            <p:tav tm="100000">
                                              <p:val>
                                                <p:strVal val="#ppt_w"/>
                                              </p:val>
                                            </p:tav>
                                          </p:tavLst>
                                        </p:anim>
                                        <p:anim calcmode="lin" valueType="num">
                                          <p:cBhvr>
                                            <p:cTn id="59" dur="500" fill="hold"/>
                                            <p:tgtEl>
                                              <p:spTgt spid="89"/>
                                            </p:tgtEl>
                                            <p:attrNameLst>
                                              <p:attrName>ppt_h</p:attrName>
                                            </p:attrNameLst>
                                          </p:cBhvr>
                                          <p:tavLst>
                                            <p:tav tm="0">
                                              <p:val>
                                                <p:fltVal val="0"/>
                                              </p:val>
                                            </p:tav>
                                            <p:tav tm="100000">
                                              <p:val>
                                                <p:strVal val="#ppt_h"/>
                                              </p:val>
                                            </p:tav>
                                          </p:tavLst>
                                        </p:anim>
                                        <p:anim calcmode="lin" valueType="num">
                                          <p:cBhvr>
                                            <p:cTn id="60" dur="500" fill="hold"/>
                                            <p:tgtEl>
                                              <p:spTgt spid="89"/>
                                            </p:tgtEl>
                                            <p:attrNameLst>
                                              <p:attrName>style.rotation</p:attrName>
                                            </p:attrNameLst>
                                          </p:cBhvr>
                                          <p:tavLst>
                                            <p:tav tm="0">
                                              <p:val>
                                                <p:fltVal val="90"/>
                                              </p:val>
                                            </p:tav>
                                            <p:tav tm="100000">
                                              <p:val>
                                                <p:fltVal val="0"/>
                                              </p:val>
                                            </p:tav>
                                          </p:tavLst>
                                        </p:anim>
                                        <p:animEffect transition="in" filter="fade">
                                          <p:cBhvr>
                                            <p:cTn id="61" dur="500"/>
                                            <p:tgtEl>
                                              <p:spTgt spid="89"/>
                                            </p:tgtEl>
                                          </p:cBhvr>
                                        </p:animEffect>
                                      </p:childTnLst>
                                    </p:cTn>
                                  </p:par>
                                </p:childTnLst>
                              </p:cTn>
                            </p:par>
                            <p:par>
                              <p:cTn id="62" fill="hold">
                                <p:stCondLst>
                                  <p:cond delay="2000"/>
                                </p:stCondLst>
                                <p:childTnLst>
                                  <p:par>
                                    <p:cTn id="63" presetID="22" presetClass="entr" presetSubtype="2" fill="hold" grpId="0" nodeType="after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wipe(right)">
                                          <p:cBhvr>
                                            <p:cTn id="65" dur="500"/>
                                            <p:tgtEl>
                                              <p:spTgt spid="58"/>
                                            </p:tgtEl>
                                          </p:cBhvr>
                                        </p:animEffect>
                                      </p:childTnLst>
                                    </p:cTn>
                                  </p:par>
                                  <p:par>
                                    <p:cTn id="66" presetID="22" presetClass="entr" presetSubtype="2" fill="hold" grpId="0" nodeType="withEffect">
                                      <p:stCondLst>
                                        <p:cond delay="200"/>
                                      </p:stCondLst>
                                      <p:childTnLst>
                                        <p:set>
                                          <p:cBhvr>
                                            <p:cTn id="67" dur="1" fill="hold">
                                              <p:stCondLst>
                                                <p:cond delay="0"/>
                                              </p:stCondLst>
                                            </p:cTn>
                                            <p:tgtEl>
                                              <p:spTgt spid="59"/>
                                            </p:tgtEl>
                                            <p:attrNameLst>
                                              <p:attrName>style.visibility</p:attrName>
                                            </p:attrNameLst>
                                          </p:cBhvr>
                                          <p:to>
                                            <p:strVal val="visible"/>
                                          </p:to>
                                        </p:set>
                                        <p:animEffect transition="in" filter="wipe(right)">
                                          <p:cBhvr>
                                            <p:cTn id="68" dur="500"/>
                                            <p:tgtEl>
                                              <p:spTgt spid="59"/>
                                            </p:tgtEl>
                                          </p:cBhvr>
                                        </p:animEffect>
                                      </p:childTnLst>
                                    </p:cTn>
                                  </p:par>
                                  <p:par>
                                    <p:cTn id="69" presetID="22" presetClass="entr" presetSubtype="2" fill="hold" grpId="0" nodeType="withEffect">
                                      <p:stCondLst>
                                        <p:cond delay="400"/>
                                      </p:stCondLst>
                                      <p:childTnLst>
                                        <p:set>
                                          <p:cBhvr>
                                            <p:cTn id="70" dur="1" fill="hold">
                                              <p:stCondLst>
                                                <p:cond delay="0"/>
                                              </p:stCondLst>
                                            </p:cTn>
                                            <p:tgtEl>
                                              <p:spTgt spid="60"/>
                                            </p:tgtEl>
                                            <p:attrNameLst>
                                              <p:attrName>style.visibility</p:attrName>
                                            </p:attrNameLst>
                                          </p:cBhvr>
                                          <p:to>
                                            <p:strVal val="visible"/>
                                          </p:to>
                                        </p:set>
                                        <p:animEffect transition="in" filter="wipe(right)">
                                          <p:cBhvr>
                                            <p:cTn id="71" dur="500"/>
                                            <p:tgtEl>
                                              <p:spTgt spid="60"/>
                                            </p:tgtEl>
                                          </p:cBhvr>
                                        </p:animEffect>
                                      </p:childTnLst>
                                    </p:cTn>
                                  </p:par>
                                  <p:par>
                                    <p:cTn id="72" presetID="22" presetClass="entr" presetSubtype="2" fill="hold" grpId="0" nodeType="withEffect">
                                      <p:stCondLst>
                                        <p:cond delay="600"/>
                                      </p:stCondLst>
                                      <p:childTnLst>
                                        <p:set>
                                          <p:cBhvr>
                                            <p:cTn id="73" dur="1" fill="hold">
                                              <p:stCondLst>
                                                <p:cond delay="0"/>
                                              </p:stCondLst>
                                            </p:cTn>
                                            <p:tgtEl>
                                              <p:spTgt spid="61"/>
                                            </p:tgtEl>
                                            <p:attrNameLst>
                                              <p:attrName>style.visibility</p:attrName>
                                            </p:attrNameLst>
                                          </p:cBhvr>
                                          <p:to>
                                            <p:strVal val="visible"/>
                                          </p:to>
                                        </p:set>
                                        <p:animEffect transition="in" filter="wipe(right)">
                                          <p:cBhvr>
                                            <p:cTn id="7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83" grpId="0" animBg="1"/>
          <p:bldP spid="84" grpId="0" animBg="1"/>
          <p:bldP spid="85" grpId="0" animBg="1"/>
          <p:bldP spid="86" grpId="0" animBg="1"/>
          <p:bldP spid="87" grpId="0" animBg="1"/>
          <p:bldP spid="88" grpId="0" animBg="1"/>
          <p:bldP spid="89" grpId="0" animBg="1"/>
          <p:bldP spid="9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10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ppt_x"/>
                                              </p:val>
                                            </p:tav>
                                            <p:tav tm="100000">
                                              <p:val>
                                                <p:strVal val="#ppt_x"/>
                                              </p:val>
                                            </p:tav>
                                          </p:tavLst>
                                        </p:anim>
                                        <p:anim calcmode="lin" valueType="num">
                                          <p:cBhvr additive="base">
                                            <p:cTn id="12" dur="500" fill="hold"/>
                                            <p:tgtEl>
                                              <p:spTgt spid="6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00"/>
                                      </p:stCondLst>
                                      <p:childTnLst>
                                        <p:set>
                                          <p:cBhvr>
                                            <p:cTn id="14" dur="1" fill="hold">
                                              <p:stCondLst>
                                                <p:cond delay="0"/>
                                              </p:stCondLst>
                                            </p:cTn>
                                            <p:tgtEl>
                                              <p:spTgt spid="73"/>
                                            </p:tgtEl>
                                            <p:attrNameLst>
                                              <p:attrName>style.visibility</p:attrName>
                                            </p:attrNameLst>
                                          </p:cBhvr>
                                          <p:to>
                                            <p:strVal val="visible"/>
                                          </p:to>
                                        </p:set>
                                        <p:anim calcmode="lin" valueType="num">
                                          <p:cBhvr additive="base">
                                            <p:cTn id="15" dur="500" fill="hold"/>
                                            <p:tgtEl>
                                              <p:spTgt spid="73"/>
                                            </p:tgtEl>
                                            <p:attrNameLst>
                                              <p:attrName>ppt_x</p:attrName>
                                            </p:attrNameLst>
                                          </p:cBhvr>
                                          <p:tavLst>
                                            <p:tav tm="0">
                                              <p:val>
                                                <p:strVal val="#ppt_x"/>
                                              </p:val>
                                            </p:tav>
                                            <p:tav tm="100000">
                                              <p:val>
                                                <p:strVal val="#ppt_x"/>
                                              </p:val>
                                            </p:tav>
                                          </p:tavLst>
                                        </p:anim>
                                        <p:anim calcmode="lin" valueType="num">
                                          <p:cBhvr additive="base">
                                            <p:cTn id="16" dur="500" fill="hold"/>
                                            <p:tgtEl>
                                              <p:spTgt spid="7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300"/>
                                      </p:stCondLst>
                                      <p:childTnLst>
                                        <p:set>
                                          <p:cBhvr>
                                            <p:cTn id="18" dur="1" fill="hold">
                                              <p:stCondLst>
                                                <p:cond delay="0"/>
                                              </p:stCondLst>
                                            </p:cTn>
                                            <p:tgtEl>
                                              <p:spTgt spid="78"/>
                                            </p:tgtEl>
                                            <p:attrNameLst>
                                              <p:attrName>style.visibility</p:attrName>
                                            </p:attrNameLst>
                                          </p:cBhvr>
                                          <p:to>
                                            <p:strVal val="visible"/>
                                          </p:to>
                                        </p:set>
                                        <p:anim calcmode="lin" valueType="num">
                                          <p:cBhvr additive="base">
                                            <p:cTn id="19" dur="500" fill="hold"/>
                                            <p:tgtEl>
                                              <p:spTgt spid="78"/>
                                            </p:tgtEl>
                                            <p:attrNameLst>
                                              <p:attrName>ppt_x</p:attrName>
                                            </p:attrNameLst>
                                          </p:cBhvr>
                                          <p:tavLst>
                                            <p:tav tm="0">
                                              <p:val>
                                                <p:strVal val="#ppt_x"/>
                                              </p:val>
                                            </p:tav>
                                            <p:tav tm="100000">
                                              <p:val>
                                                <p:strVal val="#ppt_x"/>
                                              </p:val>
                                            </p:tav>
                                          </p:tavLst>
                                        </p:anim>
                                        <p:anim calcmode="lin" valueType="num">
                                          <p:cBhvr additive="base">
                                            <p:cTn id="20" dur="500" fill="hold"/>
                                            <p:tgtEl>
                                              <p:spTgt spid="78"/>
                                            </p:tgtEl>
                                            <p:attrNameLst>
                                              <p:attrName>ppt_y</p:attrName>
                                            </p:attrNameLst>
                                          </p:cBhvr>
                                          <p:tavLst>
                                            <p:tav tm="0">
                                              <p:val>
                                                <p:strVal val="1+#ppt_h/2"/>
                                              </p:val>
                                            </p:tav>
                                            <p:tav tm="100000">
                                              <p:val>
                                                <p:strVal val="#ppt_y"/>
                                              </p:val>
                                            </p:tav>
                                          </p:tavLst>
                                        </p:anim>
                                      </p:childTnLst>
                                    </p:cTn>
                                  </p:par>
                                </p:childTnLst>
                              </p:cTn>
                            </p:par>
                            <p:par>
                              <p:cTn id="21" fill="hold">
                                <p:stCondLst>
                                  <p:cond delay="800"/>
                                </p:stCondLst>
                                <p:childTnLst>
                                  <p:par>
                                    <p:cTn id="22" presetID="2" presetClass="entr" presetSubtype="4" fill="hold" grpId="0" nodeType="afterEffect">
                                      <p:stCondLst>
                                        <p:cond delay="0"/>
                                      </p:stCondLst>
                                      <p:childTnLst>
                                        <p:set>
                                          <p:cBhvr>
                                            <p:cTn id="23" dur="1" fill="hold">
                                              <p:stCondLst>
                                                <p:cond delay="0"/>
                                              </p:stCondLst>
                                            </p:cTn>
                                            <p:tgtEl>
                                              <p:spTgt spid="83"/>
                                            </p:tgtEl>
                                            <p:attrNameLst>
                                              <p:attrName>style.visibility</p:attrName>
                                            </p:attrNameLst>
                                          </p:cBhvr>
                                          <p:to>
                                            <p:strVal val="visible"/>
                                          </p:to>
                                        </p:set>
                                        <p:anim calcmode="lin" valueType="num">
                                          <p:cBhvr additive="base">
                                            <p:cTn id="24" dur="500" fill="hold"/>
                                            <p:tgtEl>
                                              <p:spTgt spid="83"/>
                                            </p:tgtEl>
                                            <p:attrNameLst>
                                              <p:attrName>ppt_x</p:attrName>
                                            </p:attrNameLst>
                                          </p:cBhvr>
                                          <p:tavLst>
                                            <p:tav tm="0">
                                              <p:val>
                                                <p:strVal val="#ppt_x"/>
                                              </p:val>
                                            </p:tav>
                                            <p:tav tm="100000">
                                              <p:val>
                                                <p:strVal val="#ppt_x"/>
                                              </p:val>
                                            </p:tav>
                                          </p:tavLst>
                                        </p:anim>
                                        <p:anim calcmode="lin" valueType="num">
                                          <p:cBhvr additive="base">
                                            <p:cTn id="25" dur="500" fill="hold"/>
                                            <p:tgtEl>
                                              <p:spTgt spid="8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100"/>
                                      </p:stCondLst>
                                      <p:childTnLst>
                                        <p:set>
                                          <p:cBhvr>
                                            <p:cTn id="27" dur="1" fill="hold">
                                              <p:stCondLst>
                                                <p:cond delay="0"/>
                                              </p:stCondLst>
                                            </p:cTn>
                                            <p:tgtEl>
                                              <p:spTgt spid="84"/>
                                            </p:tgtEl>
                                            <p:attrNameLst>
                                              <p:attrName>style.visibility</p:attrName>
                                            </p:attrNameLst>
                                          </p:cBhvr>
                                          <p:to>
                                            <p:strVal val="visible"/>
                                          </p:to>
                                        </p:set>
                                        <p:anim calcmode="lin" valueType="num">
                                          <p:cBhvr additive="base">
                                            <p:cTn id="28" dur="500" fill="hold"/>
                                            <p:tgtEl>
                                              <p:spTgt spid="84"/>
                                            </p:tgtEl>
                                            <p:attrNameLst>
                                              <p:attrName>ppt_x</p:attrName>
                                            </p:attrNameLst>
                                          </p:cBhvr>
                                          <p:tavLst>
                                            <p:tav tm="0">
                                              <p:val>
                                                <p:strVal val="#ppt_x"/>
                                              </p:val>
                                            </p:tav>
                                            <p:tav tm="100000">
                                              <p:val>
                                                <p:strVal val="#ppt_x"/>
                                              </p:val>
                                            </p:tav>
                                          </p:tavLst>
                                        </p:anim>
                                        <p:anim calcmode="lin" valueType="num">
                                          <p:cBhvr additive="base">
                                            <p:cTn id="29" dur="500" fill="hold"/>
                                            <p:tgtEl>
                                              <p:spTgt spid="8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20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ppt_x"/>
                                              </p:val>
                                            </p:tav>
                                            <p:tav tm="100000">
                                              <p:val>
                                                <p:strVal val="#ppt_x"/>
                                              </p:val>
                                            </p:tav>
                                          </p:tavLst>
                                        </p:anim>
                                        <p:anim calcmode="lin" valueType="num">
                                          <p:cBhvr additive="base">
                                            <p:cTn id="33" dur="500" fill="hold"/>
                                            <p:tgtEl>
                                              <p:spTgt spid="8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300"/>
                                      </p:stCondLst>
                                      <p:childTnLst>
                                        <p:set>
                                          <p:cBhvr>
                                            <p:cTn id="35" dur="1" fill="hold">
                                              <p:stCondLst>
                                                <p:cond delay="0"/>
                                              </p:stCondLst>
                                            </p:cTn>
                                            <p:tgtEl>
                                              <p:spTgt spid="86"/>
                                            </p:tgtEl>
                                            <p:attrNameLst>
                                              <p:attrName>style.visibility</p:attrName>
                                            </p:attrNameLst>
                                          </p:cBhvr>
                                          <p:to>
                                            <p:strVal val="visible"/>
                                          </p:to>
                                        </p:set>
                                        <p:anim calcmode="lin" valueType="num">
                                          <p:cBhvr additive="base">
                                            <p:cTn id="36" dur="500" fill="hold"/>
                                            <p:tgtEl>
                                              <p:spTgt spid="86"/>
                                            </p:tgtEl>
                                            <p:attrNameLst>
                                              <p:attrName>ppt_x</p:attrName>
                                            </p:attrNameLst>
                                          </p:cBhvr>
                                          <p:tavLst>
                                            <p:tav tm="0">
                                              <p:val>
                                                <p:strVal val="#ppt_x"/>
                                              </p:val>
                                            </p:tav>
                                            <p:tav tm="100000">
                                              <p:val>
                                                <p:strVal val="#ppt_x"/>
                                              </p:val>
                                            </p:tav>
                                          </p:tavLst>
                                        </p:anim>
                                        <p:anim calcmode="lin" valueType="num">
                                          <p:cBhvr additive="base">
                                            <p:cTn id="37" dur="500" fill="hold"/>
                                            <p:tgtEl>
                                              <p:spTgt spid="86"/>
                                            </p:tgtEl>
                                            <p:attrNameLst>
                                              <p:attrName>ppt_y</p:attrName>
                                            </p:attrNameLst>
                                          </p:cBhvr>
                                          <p:tavLst>
                                            <p:tav tm="0">
                                              <p:val>
                                                <p:strVal val="1+#ppt_h/2"/>
                                              </p:val>
                                            </p:tav>
                                            <p:tav tm="100000">
                                              <p:val>
                                                <p:strVal val="#ppt_y"/>
                                              </p:val>
                                            </p:tav>
                                          </p:tavLst>
                                        </p:anim>
                                      </p:childTnLst>
                                    </p:cTn>
                                  </p:par>
                                  <p:par>
                                    <p:cTn id="38" presetID="31" presetClass="entr" presetSubtype="0" fill="hold" grpId="0" nodeType="withEffect">
                                      <p:stCondLst>
                                        <p:cond delay="400"/>
                                      </p:stCondLst>
                                      <p:childTnLst>
                                        <p:set>
                                          <p:cBhvr>
                                            <p:cTn id="39" dur="1" fill="hold">
                                              <p:stCondLst>
                                                <p:cond delay="0"/>
                                              </p:stCondLst>
                                            </p:cTn>
                                            <p:tgtEl>
                                              <p:spTgt spid="87"/>
                                            </p:tgtEl>
                                            <p:attrNameLst>
                                              <p:attrName>style.visibility</p:attrName>
                                            </p:attrNameLst>
                                          </p:cBhvr>
                                          <p:to>
                                            <p:strVal val="visible"/>
                                          </p:to>
                                        </p:set>
                                        <p:anim calcmode="lin" valueType="num">
                                          <p:cBhvr>
                                            <p:cTn id="40" dur="500" fill="hold"/>
                                            <p:tgtEl>
                                              <p:spTgt spid="87"/>
                                            </p:tgtEl>
                                            <p:attrNameLst>
                                              <p:attrName>ppt_w</p:attrName>
                                            </p:attrNameLst>
                                          </p:cBhvr>
                                          <p:tavLst>
                                            <p:tav tm="0">
                                              <p:val>
                                                <p:fltVal val="0"/>
                                              </p:val>
                                            </p:tav>
                                            <p:tav tm="100000">
                                              <p:val>
                                                <p:strVal val="#ppt_w"/>
                                              </p:val>
                                            </p:tav>
                                          </p:tavLst>
                                        </p:anim>
                                        <p:anim calcmode="lin" valueType="num">
                                          <p:cBhvr>
                                            <p:cTn id="41" dur="500" fill="hold"/>
                                            <p:tgtEl>
                                              <p:spTgt spid="87"/>
                                            </p:tgtEl>
                                            <p:attrNameLst>
                                              <p:attrName>ppt_h</p:attrName>
                                            </p:attrNameLst>
                                          </p:cBhvr>
                                          <p:tavLst>
                                            <p:tav tm="0">
                                              <p:val>
                                                <p:fltVal val="0"/>
                                              </p:val>
                                            </p:tav>
                                            <p:tav tm="100000">
                                              <p:val>
                                                <p:strVal val="#ppt_h"/>
                                              </p:val>
                                            </p:tav>
                                          </p:tavLst>
                                        </p:anim>
                                        <p:anim calcmode="lin" valueType="num">
                                          <p:cBhvr>
                                            <p:cTn id="42" dur="500" fill="hold"/>
                                            <p:tgtEl>
                                              <p:spTgt spid="87"/>
                                            </p:tgtEl>
                                            <p:attrNameLst>
                                              <p:attrName>style.rotation</p:attrName>
                                            </p:attrNameLst>
                                          </p:cBhvr>
                                          <p:tavLst>
                                            <p:tav tm="0">
                                              <p:val>
                                                <p:fltVal val="90"/>
                                              </p:val>
                                            </p:tav>
                                            <p:tav tm="100000">
                                              <p:val>
                                                <p:fltVal val="0"/>
                                              </p:val>
                                            </p:tav>
                                          </p:tavLst>
                                        </p:anim>
                                        <p:animEffect transition="in" filter="fade">
                                          <p:cBhvr>
                                            <p:cTn id="43" dur="500"/>
                                            <p:tgtEl>
                                              <p:spTgt spid="87"/>
                                            </p:tgtEl>
                                          </p:cBhvr>
                                        </p:animEffect>
                                      </p:childTnLst>
                                    </p:cTn>
                                  </p:par>
                                  <p:par>
                                    <p:cTn id="44" presetID="31" presetClass="entr" presetSubtype="0" fill="hold" grpId="0" nodeType="withEffect">
                                      <p:stCondLst>
                                        <p:cond delay="500"/>
                                      </p:stCondLst>
                                      <p:childTnLst>
                                        <p:set>
                                          <p:cBhvr>
                                            <p:cTn id="45" dur="1" fill="hold">
                                              <p:stCondLst>
                                                <p:cond delay="0"/>
                                              </p:stCondLst>
                                            </p:cTn>
                                            <p:tgtEl>
                                              <p:spTgt spid="88"/>
                                            </p:tgtEl>
                                            <p:attrNameLst>
                                              <p:attrName>style.visibility</p:attrName>
                                            </p:attrNameLst>
                                          </p:cBhvr>
                                          <p:to>
                                            <p:strVal val="visible"/>
                                          </p:to>
                                        </p:set>
                                        <p:anim calcmode="lin" valueType="num">
                                          <p:cBhvr>
                                            <p:cTn id="46" dur="500" fill="hold"/>
                                            <p:tgtEl>
                                              <p:spTgt spid="88"/>
                                            </p:tgtEl>
                                            <p:attrNameLst>
                                              <p:attrName>ppt_w</p:attrName>
                                            </p:attrNameLst>
                                          </p:cBhvr>
                                          <p:tavLst>
                                            <p:tav tm="0">
                                              <p:val>
                                                <p:fltVal val="0"/>
                                              </p:val>
                                            </p:tav>
                                            <p:tav tm="100000">
                                              <p:val>
                                                <p:strVal val="#ppt_w"/>
                                              </p:val>
                                            </p:tav>
                                          </p:tavLst>
                                        </p:anim>
                                        <p:anim calcmode="lin" valueType="num">
                                          <p:cBhvr>
                                            <p:cTn id="47" dur="500" fill="hold"/>
                                            <p:tgtEl>
                                              <p:spTgt spid="88"/>
                                            </p:tgtEl>
                                            <p:attrNameLst>
                                              <p:attrName>ppt_h</p:attrName>
                                            </p:attrNameLst>
                                          </p:cBhvr>
                                          <p:tavLst>
                                            <p:tav tm="0">
                                              <p:val>
                                                <p:fltVal val="0"/>
                                              </p:val>
                                            </p:tav>
                                            <p:tav tm="100000">
                                              <p:val>
                                                <p:strVal val="#ppt_h"/>
                                              </p:val>
                                            </p:tav>
                                          </p:tavLst>
                                        </p:anim>
                                        <p:anim calcmode="lin" valueType="num">
                                          <p:cBhvr>
                                            <p:cTn id="48" dur="500" fill="hold"/>
                                            <p:tgtEl>
                                              <p:spTgt spid="88"/>
                                            </p:tgtEl>
                                            <p:attrNameLst>
                                              <p:attrName>style.rotation</p:attrName>
                                            </p:attrNameLst>
                                          </p:cBhvr>
                                          <p:tavLst>
                                            <p:tav tm="0">
                                              <p:val>
                                                <p:fltVal val="90"/>
                                              </p:val>
                                            </p:tav>
                                            <p:tav tm="100000">
                                              <p:val>
                                                <p:fltVal val="0"/>
                                              </p:val>
                                            </p:tav>
                                          </p:tavLst>
                                        </p:anim>
                                        <p:animEffect transition="in" filter="fade">
                                          <p:cBhvr>
                                            <p:cTn id="49" dur="500"/>
                                            <p:tgtEl>
                                              <p:spTgt spid="88"/>
                                            </p:tgtEl>
                                          </p:cBhvr>
                                        </p:animEffect>
                                      </p:childTnLst>
                                    </p:cTn>
                                  </p:par>
                                  <p:par>
                                    <p:cTn id="50" presetID="31" presetClass="entr" presetSubtype="0" fill="hold" grpId="0" nodeType="withEffect">
                                      <p:stCondLst>
                                        <p:cond delay="600"/>
                                      </p:stCondLst>
                                      <p:childTnLst>
                                        <p:set>
                                          <p:cBhvr>
                                            <p:cTn id="51" dur="1" fill="hold">
                                              <p:stCondLst>
                                                <p:cond delay="0"/>
                                              </p:stCondLst>
                                            </p:cTn>
                                            <p:tgtEl>
                                              <p:spTgt spid="90"/>
                                            </p:tgtEl>
                                            <p:attrNameLst>
                                              <p:attrName>style.visibility</p:attrName>
                                            </p:attrNameLst>
                                          </p:cBhvr>
                                          <p:to>
                                            <p:strVal val="visible"/>
                                          </p:to>
                                        </p:set>
                                        <p:anim calcmode="lin" valueType="num">
                                          <p:cBhvr>
                                            <p:cTn id="52" dur="500" fill="hold"/>
                                            <p:tgtEl>
                                              <p:spTgt spid="90"/>
                                            </p:tgtEl>
                                            <p:attrNameLst>
                                              <p:attrName>ppt_w</p:attrName>
                                            </p:attrNameLst>
                                          </p:cBhvr>
                                          <p:tavLst>
                                            <p:tav tm="0">
                                              <p:val>
                                                <p:fltVal val="0"/>
                                              </p:val>
                                            </p:tav>
                                            <p:tav tm="100000">
                                              <p:val>
                                                <p:strVal val="#ppt_w"/>
                                              </p:val>
                                            </p:tav>
                                          </p:tavLst>
                                        </p:anim>
                                        <p:anim calcmode="lin" valueType="num">
                                          <p:cBhvr>
                                            <p:cTn id="53" dur="500" fill="hold"/>
                                            <p:tgtEl>
                                              <p:spTgt spid="90"/>
                                            </p:tgtEl>
                                            <p:attrNameLst>
                                              <p:attrName>ppt_h</p:attrName>
                                            </p:attrNameLst>
                                          </p:cBhvr>
                                          <p:tavLst>
                                            <p:tav tm="0">
                                              <p:val>
                                                <p:fltVal val="0"/>
                                              </p:val>
                                            </p:tav>
                                            <p:tav tm="100000">
                                              <p:val>
                                                <p:strVal val="#ppt_h"/>
                                              </p:val>
                                            </p:tav>
                                          </p:tavLst>
                                        </p:anim>
                                        <p:anim calcmode="lin" valueType="num">
                                          <p:cBhvr>
                                            <p:cTn id="54" dur="500" fill="hold"/>
                                            <p:tgtEl>
                                              <p:spTgt spid="90"/>
                                            </p:tgtEl>
                                            <p:attrNameLst>
                                              <p:attrName>style.rotation</p:attrName>
                                            </p:attrNameLst>
                                          </p:cBhvr>
                                          <p:tavLst>
                                            <p:tav tm="0">
                                              <p:val>
                                                <p:fltVal val="90"/>
                                              </p:val>
                                            </p:tav>
                                            <p:tav tm="100000">
                                              <p:val>
                                                <p:fltVal val="0"/>
                                              </p:val>
                                            </p:tav>
                                          </p:tavLst>
                                        </p:anim>
                                        <p:animEffect transition="in" filter="fade">
                                          <p:cBhvr>
                                            <p:cTn id="55" dur="500"/>
                                            <p:tgtEl>
                                              <p:spTgt spid="90"/>
                                            </p:tgtEl>
                                          </p:cBhvr>
                                        </p:animEffect>
                                      </p:childTnLst>
                                    </p:cTn>
                                  </p:par>
                                  <p:par>
                                    <p:cTn id="56" presetID="31" presetClass="entr" presetSubtype="0" fill="hold" grpId="0" nodeType="withEffect">
                                      <p:stCondLst>
                                        <p:cond delay="700"/>
                                      </p:stCondLst>
                                      <p:childTnLst>
                                        <p:set>
                                          <p:cBhvr>
                                            <p:cTn id="57" dur="1" fill="hold">
                                              <p:stCondLst>
                                                <p:cond delay="0"/>
                                              </p:stCondLst>
                                            </p:cTn>
                                            <p:tgtEl>
                                              <p:spTgt spid="89"/>
                                            </p:tgtEl>
                                            <p:attrNameLst>
                                              <p:attrName>style.visibility</p:attrName>
                                            </p:attrNameLst>
                                          </p:cBhvr>
                                          <p:to>
                                            <p:strVal val="visible"/>
                                          </p:to>
                                        </p:set>
                                        <p:anim calcmode="lin" valueType="num">
                                          <p:cBhvr>
                                            <p:cTn id="58" dur="500" fill="hold"/>
                                            <p:tgtEl>
                                              <p:spTgt spid="89"/>
                                            </p:tgtEl>
                                            <p:attrNameLst>
                                              <p:attrName>ppt_w</p:attrName>
                                            </p:attrNameLst>
                                          </p:cBhvr>
                                          <p:tavLst>
                                            <p:tav tm="0">
                                              <p:val>
                                                <p:fltVal val="0"/>
                                              </p:val>
                                            </p:tav>
                                            <p:tav tm="100000">
                                              <p:val>
                                                <p:strVal val="#ppt_w"/>
                                              </p:val>
                                            </p:tav>
                                          </p:tavLst>
                                        </p:anim>
                                        <p:anim calcmode="lin" valueType="num">
                                          <p:cBhvr>
                                            <p:cTn id="59" dur="500" fill="hold"/>
                                            <p:tgtEl>
                                              <p:spTgt spid="89"/>
                                            </p:tgtEl>
                                            <p:attrNameLst>
                                              <p:attrName>ppt_h</p:attrName>
                                            </p:attrNameLst>
                                          </p:cBhvr>
                                          <p:tavLst>
                                            <p:tav tm="0">
                                              <p:val>
                                                <p:fltVal val="0"/>
                                              </p:val>
                                            </p:tav>
                                            <p:tav tm="100000">
                                              <p:val>
                                                <p:strVal val="#ppt_h"/>
                                              </p:val>
                                            </p:tav>
                                          </p:tavLst>
                                        </p:anim>
                                        <p:anim calcmode="lin" valueType="num">
                                          <p:cBhvr>
                                            <p:cTn id="60" dur="500" fill="hold"/>
                                            <p:tgtEl>
                                              <p:spTgt spid="89"/>
                                            </p:tgtEl>
                                            <p:attrNameLst>
                                              <p:attrName>style.rotation</p:attrName>
                                            </p:attrNameLst>
                                          </p:cBhvr>
                                          <p:tavLst>
                                            <p:tav tm="0">
                                              <p:val>
                                                <p:fltVal val="90"/>
                                              </p:val>
                                            </p:tav>
                                            <p:tav tm="100000">
                                              <p:val>
                                                <p:fltVal val="0"/>
                                              </p:val>
                                            </p:tav>
                                          </p:tavLst>
                                        </p:anim>
                                        <p:animEffect transition="in" filter="fade">
                                          <p:cBhvr>
                                            <p:cTn id="61" dur="500"/>
                                            <p:tgtEl>
                                              <p:spTgt spid="89"/>
                                            </p:tgtEl>
                                          </p:cBhvr>
                                        </p:animEffect>
                                      </p:childTnLst>
                                    </p:cTn>
                                  </p:par>
                                </p:childTnLst>
                              </p:cTn>
                            </p:par>
                            <p:par>
                              <p:cTn id="62" fill="hold">
                                <p:stCondLst>
                                  <p:cond delay="2000"/>
                                </p:stCondLst>
                                <p:childTnLst>
                                  <p:par>
                                    <p:cTn id="63" presetID="22" presetClass="entr" presetSubtype="2" fill="hold" grpId="0" nodeType="after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wipe(right)">
                                          <p:cBhvr>
                                            <p:cTn id="65" dur="500"/>
                                            <p:tgtEl>
                                              <p:spTgt spid="58"/>
                                            </p:tgtEl>
                                          </p:cBhvr>
                                        </p:animEffect>
                                      </p:childTnLst>
                                    </p:cTn>
                                  </p:par>
                                  <p:par>
                                    <p:cTn id="66" presetID="22" presetClass="entr" presetSubtype="2" fill="hold" grpId="0" nodeType="withEffect">
                                      <p:stCondLst>
                                        <p:cond delay="200"/>
                                      </p:stCondLst>
                                      <p:childTnLst>
                                        <p:set>
                                          <p:cBhvr>
                                            <p:cTn id="67" dur="1" fill="hold">
                                              <p:stCondLst>
                                                <p:cond delay="0"/>
                                              </p:stCondLst>
                                            </p:cTn>
                                            <p:tgtEl>
                                              <p:spTgt spid="59"/>
                                            </p:tgtEl>
                                            <p:attrNameLst>
                                              <p:attrName>style.visibility</p:attrName>
                                            </p:attrNameLst>
                                          </p:cBhvr>
                                          <p:to>
                                            <p:strVal val="visible"/>
                                          </p:to>
                                        </p:set>
                                        <p:animEffect transition="in" filter="wipe(right)">
                                          <p:cBhvr>
                                            <p:cTn id="68" dur="500"/>
                                            <p:tgtEl>
                                              <p:spTgt spid="59"/>
                                            </p:tgtEl>
                                          </p:cBhvr>
                                        </p:animEffect>
                                      </p:childTnLst>
                                    </p:cTn>
                                  </p:par>
                                  <p:par>
                                    <p:cTn id="69" presetID="22" presetClass="entr" presetSubtype="2" fill="hold" grpId="0" nodeType="withEffect">
                                      <p:stCondLst>
                                        <p:cond delay="400"/>
                                      </p:stCondLst>
                                      <p:childTnLst>
                                        <p:set>
                                          <p:cBhvr>
                                            <p:cTn id="70" dur="1" fill="hold">
                                              <p:stCondLst>
                                                <p:cond delay="0"/>
                                              </p:stCondLst>
                                            </p:cTn>
                                            <p:tgtEl>
                                              <p:spTgt spid="60"/>
                                            </p:tgtEl>
                                            <p:attrNameLst>
                                              <p:attrName>style.visibility</p:attrName>
                                            </p:attrNameLst>
                                          </p:cBhvr>
                                          <p:to>
                                            <p:strVal val="visible"/>
                                          </p:to>
                                        </p:set>
                                        <p:animEffect transition="in" filter="wipe(right)">
                                          <p:cBhvr>
                                            <p:cTn id="71" dur="500"/>
                                            <p:tgtEl>
                                              <p:spTgt spid="60"/>
                                            </p:tgtEl>
                                          </p:cBhvr>
                                        </p:animEffect>
                                      </p:childTnLst>
                                    </p:cTn>
                                  </p:par>
                                  <p:par>
                                    <p:cTn id="72" presetID="22" presetClass="entr" presetSubtype="2" fill="hold" grpId="0" nodeType="withEffect">
                                      <p:stCondLst>
                                        <p:cond delay="600"/>
                                      </p:stCondLst>
                                      <p:childTnLst>
                                        <p:set>
                                          <p:cBhvr>
                                            <p:cTn id="73" dur="1" fill="hold">
                                              <p:stCondLst>
                                                <p:cond delay="0"/>
                                              </p:stCondLst>
                                            </p:cTn>
                                            <p:tgtEl>
                                              <p:spTgt spid="61"/>
                                            </p:tgtEl>
                                            <p:attrNameLst>
                                              <p:attrName>style.visibility</p:attrName>
                                            </p:attrNameLst>
                                          </p:cBhvr>
                                          <p:to>
                                            <p:strVal val="visible"/>
                                          </p:to>
                                        </p:set>
                                        <p:animEffect transition="in" filter="wipe(right)">
                                          <p:cBhvr>
                                            <p:cTn id="7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83" grpId="0" animBg="1"/>
          <p:bldP spid="84" grpId="0" animBg="1"/>
          <p:bldP spid="85" grpId="0" animBg="1"/>
          <p:bldP spid="86" grpId="0" animBg="1"/>
          <p:bldP spid="87" grpId="0" animBg="1"/>
          <p:bldP spid="88" grpId="0" animBg="1"/>
          <p:bldP spid="89" grpId="0" animBg="1"/>
          <p:bldP spid="90" grpId="0" animBg="1"/>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 name="Group 1"/>
          <p:cNvGrpSpPr/>
          <p:nvPr/>
        </p:nvGrpSpPr>
        <p:grpSpPr>
          <a:xfrm flipH="1">
            <a:off x="7230320" y="2566873"/>
            <a:ext cx="1960035" cy="2626255"/>
            <a:chOff x="-19499" y="2323926"/>
            <a:chExt cx="4882156" cy="4551069"/>
          </a:xfrm>
        </p:grpSpPr>
        <p:sp>
          <p:nvSpPr>
            <p:cNvPr id="141" name="Right Triangle 221"/>
            <p:cNvSpPr/>
            <p:nvPr/>
          </p:nvSpPr>
          <p:spPr>
            <a:xfrm>
              <a:off x="-19499" y="2323926"/>
              <a:ext cx="4525511" cy="4525511"/>
            </a:xfrm>
            <a:prstGeom prst="rtTriangle">
              <a:avLst/>
            </a:pr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2" name="Right Triangle 219"/>
            <p:cNvSpPr/>
            <p:nvPr/>
          </p:nvSpPr>
          <p:spPr>
            <a:xfrm>
              <a:off x="1075053" y="3087391"/>
              <a:ext cx="3787604" cy="3787604"/>
            </a:xfrm>
            <a:prstGeom prst="rtTriangle">
              <a:avLst/>
            </a:pr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3" name="Right Triangle 10"/>
            <p:cNvSpPr/>
            <p:nvPr/>
          </p:nvSpPr>
          <p:spPr>
            <a:xfrm>
              <a:off x="-6998" y="2575276"/>
              <a:ext cx="4274161" cy="4274161"/>
            </a:xfrm>
            <a:prstGeom prst="r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6" name="FlexibleLine"/>
          <p:cNvSpPr/>
          <p:nvPr/>
        </p:nvSpPr>
        <p:spPr>
          <a:xfrm>
            <a:off x="1910403" y="2317422"/>
            <a:ext cx="1071877" cy="607832"/>
          </a:xfrm>
          <a:custGeom>
            <a:avLst/>
            <a:gdLst/>
            <a:ahLst/>
            <a:cxnLst/>
            <a:rect l="0" t="0" r="0" b="0"/>
            <a:pathLst>
              <a:path w="934800" h="530100" fill="none">
                <a:moveTo>
                  <a:pt x="0" y="0"/>
                </a:moveTo>
                <a:cubicBezTo>
                  <a:pt x="0" y="-238545"/>
                  <a:pt x="514140" y="-530100"/>
                  <a:pt x="934800" y="-530100"/>
                </a:cubicBezTo>
              </a:path>
            </a:pathLst>
          </a:custGeom>
          <a:noFill/>
          <a:ln w="7600" cap="flat">
            <a:solidFill>
              <a:schemeClr val="bg1">
                <a:lumMod val="50000"/>
              </a:schemeClr>
            </a:solidFill>
            <a:prstDash val="dash"/>
            <a:beve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FlexibleLine"/>
          <p:cNvSpPr/>
          <p:nvPr/>
        </p:nvSpPr>
        <p:spPr>
          <a:xfrm>
            <a:off x="1910403" y="2317422"/>
            <a:ext cx="1071877" cy="498902"/>
          </a:xfrm>
          <a:custGeom>
            <a:avLst/>
            <a:gdLst/>
            <a:ahLst/>
            <a:cxnLst/>
            <a:rect l="0" t="0" r="0" b="0"/>
            <a:pathLst>
              <a:path w="934800" h="435100" fill="none">
                <a:moveTo>
                  <a:pt x="0" y="0"/>
                </a:moveTo>
                <a:cubicBezTo>
                  <a:pt x="0" y="195795"/>
                  <a:pt x="514140" y="435100"/>
                  <a:pt x="934800" y="435100"/>
                </a:cubicBezTo>
              </a:path>
            </a:pathLst>
          </a:custGeom>
          <a:noFill/>
          <a:ln w="7600" cap="flat">
            <a:solidFill>
              <a:schemeClr val="bg1">
                <a:lumMod val="50000"/>
              </a:schemeClr>
            </a:solidFill>
            <a:prstDash val="dash"/>
            <a:beve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 name="FlexibleLine"/>
          <p:cNvSpPr/>
          <p:nvPr/>
        </p:nvSpPr>
        <p:spPr>
          <a:xfrm rot="1800000" flipH="1">
            <a:off x="-222449" y="1908850"/>
            <a:ext cx="1924089" cy="888874"/>
          </a:xfrm>
          <a:custGeom>
            <a:avLst/>
            <a:gdLst/>
            <a:ahLst/>
            <a:cxnLst/>
            <a:rect l="0" t="0" r="0" b="0"/>
            <a:pathLst>
              <a:path w="934800" h="775200" fill="none">
                <a:moveTo>
                  <a:pt x="0" y="0"/>
                </a:moveTo>
                <a:cubicBezTo>
                  <a:pt x="0" y="348840"/>
                  <a:pt x="-514140" y="775200"/>
                  <a:pt x="-934800" y="775200"/>
                </a:cubicBezTo>
              </a:path>
            </a:pathLst>
          </a:custGeom>
          <a:noFill/>
          <a:ln w="7600" cap="flat">
            <a:solidFill>
              <a:schemeClr val="bg1">
                <a:lumMod val="50000"/>
              </a:schemeClr>
            </a:solidFill>
            <a:prstDash val="dash"/>
            <a:beve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0" name="Group 8"/>
          <p:cNvGrpSpPr/>
          <p:nvPr/>
        </p:nvGrpSpPr>
        <p:grpSpPr>
          <a:xfrm>
            <a:off x="4184869" y="1709590"/>
            <a:ext cx="174290" cy="466223"/>
            <a:chOff x="9058971" y="3034893"/>
            <a:chExt cx="232386" cy="621631"/>
          </a:xfrm>
        </p:grpSpPr>
        <p:sp>
          <p:nvSpPr>
            <p:cNvPr id="11" name="FlexibleLine"/>
            <p:cNvSpPr/>
            <p:nvPr/>
          </p:nvSpPr>
          <p:spPr>
            <a:xfrm>
              <a:off x="9058971" y="3034893"/>
              <a:ext cx="232386" cy="284672"/>
            </a:xfrm>
            <a:custGeom>
              <a:avLst/>
              <a:gdLst/>
              <a:ahLst/>
              <a:cxnLst/>
              <a:rect l="0" t="0" r="0" b="0"/>
              <a:pathLst>
                <a:path w="152000" h="186200" fill="none">
                  <a:moveTo>
                    <a:pt x="0" y="0"/>
                  </a:moveTo>
                  <a:lnTo>
                    <a:pt x="60800" y="0"/>
                  </a:lnTo>
                  <a:lnTo>
                    <a:pt x="60800" y="-140600"/>
                  </a:lnTo>
                  <a:cubicBezTo>
                    <a:pt x="60800" y="-167960"/>
                    <a:pt x="79040" y="-186200"/>
                    <a:pt x="106400" y="-186200"/>
                  </a:cubicBezTo>
                  <a:lnTo>
                    <a:pt x="152000" y="-186200"/>
                  </a:lnTo>
                </a:path>
              </a:pathLst>
            </a:custGeom>
            <a:noFill/>
            <a:ln w="7600" cap="flat">
              <a:solidFill>
                <a:schemeClr val="bg1">
                  <a:lumMod val="50000"/>
                </a:schemeClr>
              </a:solidFill>
              <a:beve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 name="FlexibleLine"/>
            <p:cNvSpPr/>
            <p:nvPr/>
          </p:nvSpPr>
          <p:spPr>
            <a:xfrm>
              <a:off x="9058971" y="3034893"/>
              <a:ext cx="232386" cy="168480"/>
            </a:xfrm>
            <a:custGeom>
              <a:avLst/>
              <a:gdLst/>
              <a:ahLst/>
              <a:cxnLst/>
              <a:rect l="0" t="0" r="0" b="0"/>
              <a:pathLst>
                <a:path w="152000" h="110200" fill="none">
                  <a:moveTo>
                    <a:pt x="0" y="0"/>
                  </a:moveTo>
                  <a:lnTo>
                    <a:pt x="60800" y="0"/>
                  </a:lnTo>
                  <a:lnTo>
                    <a:pt x="60800" y="64600"/>
                  </a:lnTo>
                  <a:cubicBezTo>
                    <a:pt x="60800" y="91960"/>
                    <a:pt x="79040" y="110200"/>
                    <a:pt x="106400" y="110200"/>
                  </a:cubicBezTo>
                  <a:lnTo>
                    <a:pt x="152000" y="110200"/>
                  </a:lnTo>
                </a:path>
              </a:pathLst>
            </a:custGeom>
            <a:noFill/>
            <a:ln w="7600" cap="flat">
              <a:solidFill>
                <a:schemeClr val="bg1">
                  <a:lumMod val="50000"/>
                </a:schemeClr>
              </a:solidFill>
              <a:beve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 name="FlexibleLine"/>
            <p:cNvSpPr/>
            <p:nvPr/>
          </p:nvSpPr>
          <p:spPr>
            <a:xfrm>
              <a:off x="9058971" y="3034893"/>
              <a:ext cx="232386" cy="621631"/>
            </a:xfrm>
            <a:custGeom>
              <a:avLst/>
              <a:gdLst/>
              <a:ahLst/>
              <a:cxnLst/>
              <a:rect l="0" t="0" r="0" b="0"/>
              <a:pathLst>
                <a:path w="152000" h="406600" fill="none">
                  <a:moveTo>
                    <a:pt x="0" y="0"/>
                  </a:moveTo>
                  <a:lnTo>
                    <a:pt x="60800" y="0"/>
                  </a:lnTo>
                  <a:lnTo>
                    <a:pt x="60800" y="361000"/>
                  </a:lnTo>
                  <a:cubicBezTo>
                    <a:pt x="60800" y="388360"/>
                    <a:pt x="79040" y="406600"/>
                    <a:pt x="106400" y="406600"/>
                  </a:cubicBezTo>
                  <a:lnTo>
                    <a:pt x="152000" y="406600"/>
                  </a:lnTo>
                </a:path>
              </a:pathLst>
            </a:custGeom>
            <a:noFill/>
            <a:ln w="7600" cap="flat">
              <a:solidFill>
                <a:schemeClr val="bg1">
                  <a:lumMod val="50000"/>
                </a:schemeClr>
              </a:solidFill>
              <a:beve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4" name="Group 9"/>
          <p:cNvGrpSpPr/>
          <p:nvPr/>
        </p:nvGrpSpPr>
        <p:grpSpPr>
          <a:xfrm>
            <a:off x="4228441" y="2816326"/>
            <a:ext cx="174290" cy="466223"/>
            <a:chOff x="9117067" y="4510540"/>
            <a:chExt cx="232386" cy="621631"/>
          </a:xfrm>
        </p:grpSpPr>
        <p:sp>
          <p:nvSpPr>
            <p:cNvPr id="15" name="FlexibleLine"/>
            <p:cNvSpPr/>
            <p:nvPr/>
          </p:nvSpPr>
          <p:spPr>
            <a:xfrm>
              <a:off x="9117067" y="4510540"/>
              <a:ext cx="232386" cy="284672"/>
            </a:xfrm>
            <a:custGeom>
              <a:avLst/>
              <a:gdLst/>
              <a:ahLst/>
              <a:cxnLst/>
              <a:rect l="0" t="0" r="0" b="0"/>
              <a:pathLst>
                <a:path w="152000" h="186200" fill="none">
                  <a:moveTo>
                    <a:pt x="0" y="0"/>
                  </a:moveTo>
                  <a:lnTo>
                    <a:pt x="60800" y="0"/>
                  </a:lnTo>
                  <a:lnTo>
                    <a:pt x="60800" y="-140600"/>
                  </a:lnTo>
                  <a:cubicBezTo>
                    <a:pt x="60800" y="-167960"/>
                    <a:pt x="79040" y="-186200"/>
                    <a:pt x="106400" y="-186200"/>
                  </a:cubicBezTo>
                  <a:lnTo>
                    <a:pt x="152000" y="-186200"/>
                  </a:lnTo>
                </a:path>
              </a:pathLst>
            </a:custGeom>
            <a:noFill/>
            <a:ln w="7600" cap="flat">
              <a:solidFill>
                <a:schemeClr val="bg1">
                  <a:lumMod val="50000"/>
                </a:schemeClr>
              </a:solidFill>
              <a:beve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FlexibleLine"/>
            <p:cNvSpPr/>
            <p:nvPr/>
          </p:nvSpPr>
          <p:spPr>
            <a:xfrm>
              <a:off x="9117067" y="4510540"/>
              <a:ext cx="232386" cy="168480"/>
            </a:xfrm>
            <a:custGeom>
              <a:avLst/>
              <a:gdLst/>
              <a:ahLst/>
              <a:cxnLst/>
              <a:rect l="0" t="0" r="0" b="0"/>
              <a:pathLst>
                <a:path w="152000" h="110200" fill="none">
                  <a:moveTo>
                    <a:pt x="0" y="0"/>
                  </a:moveTo>
                  <a:lnTo>
                    <a:pt x="60800" y="0"/>
                  </a:lnTo>
                  <a:lnTo>
                    <a:pt x="60800" y="64600"/>
                  </a:lnTo>
                  <a:cubicBezTo>
                    <a:pt x="60800" y="91960"/>
                    <a:pt x="79040" y="110200"/>
                    <a:pt x="106400" y="110200"/>
                  </a:cubicBezTo>
                  <a:lnTo>
                    <a:pt x="152000" y="110200"/>
                  </a:lnTo>
                </a:path>
              </a:pathLst>
            </a:custGeom>
            <a:noFill/>
            <a:ln w="7600" cap="flat">
              <a:solidFill>
                <a:schemeClr val="bg1">
                  <a:lumMod val="50000"/>
                </a:schemeClr>
              </a:solidFill>
              <a:beve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7" name="FlexibleLine"/>
            <p:cNvSpPr/>
            <p:nvPr/>
          </p:nvSpPr>
          <p:spPr>
            <a:xfrm>
              <a:off x="9117067" y="4510540"/>
              <a:ext cx="232386" cy="621631"/>
            </a:xfrm>
            <a:custGeom>
              <a:avLst/>
              <a:gdLst/>
              <a:ahLst/>
              <a:cxnLst/>
              <a:rect l="0" t="0" r="0" b="0"/>
              <a:pathLst>
                <a:path w="152000" h="406600" fill="none">
                  <a:moveTo>
                    <a:pt x="0" y="0"/>
                  </a:moveTo>
                  <a:lnTo>
                    <a:pt x="60800" y="0"/>
                  </a:lnTo>
                  <a:lnTo>
                    <a:pt x="60800" y="361000"/>
                  </a:lnTo>
                  <a:cubicBezTo>
                    <a:pt x="60800" y="388360"/>
                    <a:pt x="79040" y="406600"/>
                    <a:pt x="106400" y="406600"/>
                  </a:cubicBezTo>
                  <a:lnTo>
                    <a:pt x="152000" y="406600"/>
                  </a:lnTo>
                </a:path>
              </a:pathLst>
            </a:custGeom>
            <a:noFill/>
            <a:ln w="7600" cap="flat">
              <a:solidFill>
                <a:schemeClr val="bg1">
                  <a:lumMod val="50000"/>
                </a:schemeClr>
              </a:solidFill>
              <a:beve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51" name="Freeform 246"/>
          <p:cNvSpPr/>
          <p:nvPr/>
        </p:nvSpPr>
        <p:spPr>
          <a:xfrm>
            <a:off x="4359158" y="1243367"/>
            <a:ext cx="854016" cy="252719"/>
          </a:xfrm>
          <a:custGeom>
            <a:avLst/>
            <a:gdLst/>
            <a:ahLst/>
            <a:cxnLst/>
            <a:rect l="0" t="0" r="0" b="0"/>
            <a:pathLst>
              <a:path w="744800" h="220400" fill="none">
                <a:moveTo>
                  <a:pt x="0" y="220400"/>
                </a:moveTo>
                <a:lnTo>
                  <a:pt x="744800" y="220400"/>
                </a:lnTo>
              </a:path>
            </a:pathLst>
          </a:custGeom>
          <a:gradFill>
            <a:gsLst>
              <a:gs pos="0">
                <a:srgbClr val="E7F5FB"/>
              </a:gs>
              <a:gs pos="50000">
                <a:srgbClr val="CFEBF7"/>
              </a:gs>
              <a:gs pos="100000">
                <a:srgbClr val="B7E2F3"/>
              </a:gs>
            </a:gsLst>
            <a:lin ang="5400000" scaled="0"/>
          </a:gradFill>
          <a:ln w="22800" cap="flat">
            <a:solidFill>
              <a:schemeClr val="accent2"/>
            </a:solidFill>
            <a:bevel/>
            <a:tailEnd type="oval"/>
          </a:ln>
          <a:effec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2" name="Text 4673"/>
          <p:cNvSpPr txBox="1"/>
          <p:nvPr/>
        </p:nvSpPr>
        <p:spPr>
          <a:xfrm>
            <a:off x="4440786" y="1269510"/>
            <a:ext cx="677483"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添加标题</a:t>
            </a:r>
          </a:p>
        </p:txBody>
      </p:sp>
      <p:sp>
        <p:nvSpPr>
          <p:cNvPr id="53" name="Freeform 244"/>
          <p:cNvSpPr/>
          <p:nvPr/>
        </p:nvSpPr>
        <p:spPr>
          <a:xfrm>
            <a:off x="4359163" y="1583231"/>
            <a:ext cx="1385597" cy="252719"/>
          </a:xfrm>
          <a:custGeom>
            <a:avLst/>
            <a:gdLst/>
            <a:ahLst/>
            <a:cxnLst/>
            <a:rect l="0" t="0" r="0" b="0"/>
            <a:pathLst>
              <a:path w="1208400" h="220400" fill="none">
                <a:moveTo>
                  <a:pt x="0" y="220400"/>
                </a:moveTo>
                <a:lnTo>
                  <a:pt x="1208400" y="220400"/>
                </a:lnTo>
              </a:path>
            </a:pathLst>
          </a:custGeom>
          <a:gradFill>
            <a:gsLst>
              <a:gs pos="0">
                <a:srgbClr val="E7F5FB"/>
              </a:gs>
              <a:gs pos="50000">
                <a:srgbClr val="CFEBF7"/>
              </a:gs>
              <a:gs pos="100000">
                <a:srgbClr val="B7E2F3"/>
              </a:gs>
            </a:gsLst>
            <a:lin ang="5400000" scaled="0"/>
          </a:gradFill>
          <a:ln w="22800" cap="flat">
            <a:solidFill>
              <a:schemeClr val="accent2"/>
            </a:solidFill>
            <a:bevel/>
            <a:tailEnd type="oval"/>
          </a:ln>
          <a:effec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4" name="Text 4674"/>
          <p:cNvSpPr txBox="1"/>
          <p:nvPr/>
        </p:nvSpPr>
        <p:spPr>
          <a:xfrm>
            <a:off x="4440784" y="1609374"/>
            <a:ext cx="1087549"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添加标题</a:t>
            </a:r>
          </a:p>
        </p:txBody>
      </p:sp>
      <p:sp>
        <p:nvSpPr>
          <p:cNvPr id="55" name="Freeform 242"/>
          <p:cNvSpPr/>
          <p:nvPr/>
        </p:nvSpPr>
        <p:spPr>
          <a:xfrm>
            <a:off x="4359162" y="1923094"/>
            <a:ext cx="1272309" cy="252719"/>
          </a:xfrm>
          <a:custGeom>
            <a:avLst/>
            <a:gdLst/>
            <a:ahLst/>
            <a:cxnLst/>
            <a:rect l="0" t="0" r="0" b="0"/>
            <a:pathLst>
              <a:path w="1109600" h="220400" fill="none">
                <a:moveTo>
                  <a:pt x="0" y="220400"/>
                </a:moveTo>
                <a:lnTo>
                  <a:pt x="1109600" y="220400"/>
                </a:lnTo>
              </a:path>
            </a:pathLst>
          </a:custGeom>
          <a:gradFill>
            <a:gsLst>
              <a:gs pos="0">
                <a:srgbClr val="E7F5FB"/>
              </a:gs>
              <a:gs pos="50000">
                <a:srgbClr val="CFEBF7"/>
              </a:gs>
              <a:gs pos="100000">
                <a:srgbClr val="B7E2F3"/>
              </a:gs>
            </a:gsLst>
            <a:lin ang="5400000" scaled="0"/>
          </a:gradFill>
          <a:ln w="22800" cap="flat">
            <a:solidFill>
              <a:schemeClr val="accent2"/>
            </a:solidFill>
            <a:bevel/>
            <a:tailEnd type="oval"/>
          </a:ln>
          <a:effec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6" name="Text 4675"/>
          <p:cNvSpPr txBox="1"/>
          <p:nvPr/>
        </p:nvSpPr>
        <p:spPr>
          <a:xfrm>
            <a:off x="4440786" y="1949235"/>
            <a:ext cx="967357"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添加标题</a:t>
            </a:r>
          </a:p>
        </p:txBody>
      </p:sp>
      <p:sp>
        <p:nvSpPr>
          <p:cNvPr id="57" name="Freeform 240"/>
          <p:cNvSpPr/>
          <p:nvPr/>
        </p:nvSpPr>
        <p:spPr>
          <a:xfrm>
            <a:off x="4402735" y="2350102"/>
            <a:ext cx="1969465" cy="252719"/>
          </a:xfrm>
          <a:custGeom>
            <a:avLst/>
            <a:gdLst/>
            <a:ahLst/>
            <a:cxnLst/>
            <a:rect l="0" t="0" r="0" b="0"/>
            <a:pathLst>
              <a:path w="1717600" h="220400" fill="none">
                <a:moveTo>
                  <a:pt x="0" y="220400"/>
                </a:moveTo>
                <a:lnTo>
                  <a:pt x="1717600" y="220400"/>
                </a:lnTo>
              </a:path>
            </a:pathLst>
          </a:custGeom>
          <a:gradFill>
            <a:gsLst>
              <a:gs pos="0">
                <a:srgbClr val="E7F5FB"/>
              </a:gs>
              <a:gs pos="50000">
                <a:srgbClr val="CFEBF7"/>
              </a:gs>
              <a:gs pos="100000">
                <a:srgbClr val="B7E2F3"/>
              </a:gs>
            </a:gsLst>
            <a:lin ang="5400000" scaled="0"/>
          </a:gradFill>
          <a:ln w="22800" cap="flat">
            <a:solidFill>
              <a:schemeClr val="accent4"/>
            </a:solidFill>
            <a:bevel/>
            <a:tailEnd type="oval"/>
          </a:ln>
          <a:effec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8" name="Text 4676"/>
          <p:cNvSpPr txBox="1"/>
          <p:nvPr/>
        </p:nvSpPr>
        <p:spPr>
          <a:xfrm>
            <a:off x="4484359" y="2376243"/>
            <a:ext cx="1588373"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添加标题</a:t>
            </a:r>
          </a:p>
        </p:txBody>
      </p:sp>
      <p:sp>
        <p:nvSpPr>
          <p:cNvPr id="59" name="Freeform 238"/>
          <p:cNvSpPr/>
          <p:nvPr/>
        </p:nvSpPr>
        <p:spPr>
          <a:xfrm>
            <a:off x="4402731" y="2689966"/>
            <a:ext cx="1891036" cy="252719"/>
          </a:xfrm>
          <a:custGeom>
            <a:avLst/>
            <a:gdLst/>
            <a:ahLst/>
            <a:cxnLst/>
            <a:rect l="0" t="0" r="0" b="0"/>
            <a:pathLst>
              <a:path w="1649200" h="220400" fill="none">
                <a:moveTo>
                  <a:pt x="0" y="220400"/>
                </a:moveTo>
                <a:lnTo>
                  <a:pt x="1649200" y="220400"/>
                </a:lnTo>
              </a:path>
            </a:pathLst>
          </a:custGeom>
          <a:gradFill>
            <a:gsLst>
              <a:gs pos="0">
                <a:srgbClr val="E7F5FB"/>
              </a:gs>
              <a:gs pos="50000">
                <a:srgbClr val="CFEBF7"/>
              </a:gs>
              <a:gs pos="100000">
                <a:srgbClr val="B7E2F3"/>
              </a:gs>
            </a:gsLst>
            <a:lin ang="5400000" scaled="0"/>
          </a:gradFill>
          <a:ln w="22800" cap="flat">
            <a:solidFill>
              <a:schemeClr val="accent4"/>
            </a:solidFill>
            <a:bevel/>
            <a:tailEnd type="oval"/>
          </a:ln>
          <a:effec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0" name="Text 4677"/>
          <p:cNvSpPr txBox="1"/>
          <p:nvPr/>
        </p:nvSpPr>
        <p:spPr>
          <a:xfrm>
            <a:off x="4484356" y="2716107"/>
            <a:ext cx="1531813"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添加标题</a:t>
            </a:r>
          </a:p>
        </p:txBody>
      </p:sp>
      <p:sp>
        <p:nvSpPr>
          <p:cNvPr id="61" name="Freeform 236"/>
          <p:cNvSpPr/>
          <p:nvPr/>
        </p:nvSpPr>
        <p:spPr>
          <a:xfrm>
            <a:off x="4402731" y="3029829"/>
            <a:ext cx="1315882" cy="252719"/>
          </a:xfrm>
          <a:custGeom>
            <a:avLst/>
            <a:gdLst/>
            <a:ahLst/>
            <a:cxnLst/>
            <a:rect l="0" t="0" r="0" b="0"/>
            <a:pathLst>
              <a:path w="1147600" h="220400" fill="none">
                <a:moveTo>
                  <a:pt x="0" y="220400"/>
                </a:moveTo>
                <a:lnTo>
                  <a:pt x="1147600" y="220400"/>
                </a:lnTo>
              </a:path>
            </a:pathLst>
          </a:custGeom>
          <a:gradFill>
            <a:gsLst>
              <a:gs pos="0">
                <a:srgbClr val="E7F5FB"/>
              </a:gs>
              <a:gs pos="50000">
                <a:srgbClr val="CFEBF7"/>
              </a:gs>
              <a:gs pos="100000">
                <a:srgbClr val="B7E2F3"/>
              </a:gs>
            </a:gsLst>
            <a:lin ang="5400000" scaled="0"/>
          </a:gradFill>
          <a:ln w="22800" cap="flat">
            <a:solidFill>
              <a:schemeClr val="accent4"/>
            </a:solidFill>
            <a:bevel/>
            <a:tailEnd type="oval"/>
          </a:ln>
          <a:effec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2" name="Text 4678"/>
          <p:cNvSpPr txBox="1"/>
          <p:nvPr/>
        </p:nvSpPr>
        <p:spPr>
          <a:xfrm>
            <a:off x="4484354" y="3055971"/>
            <a:ext cx="990254"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添加标题</a:t>
            </a:r>
          </a:p>
        </p:txBody>
      </p:sp>
      <p:grpSp>
        <p:nvGrpSpPr>
          <p:cNvPr id="77" name="组合 76"/>
          <p:cNvGrpSpPr/>
          <p:nvPr/>
        </p:nvGrpSpPr>
        <p:grpSpPr>
          <a:xfrm>
            <a:off x="2039600" y="3478053"/>
            <a:ext cx="1062320" cy="1011474"/>
            <a:chOff x="2226588" y="2112361"/>
            <a:chExt cx="997900" cy="950136"/>
          </a:xfrm>
        </p:grpSpPr>
        <p:grpSp>
          <p:nvGrpSpPr>
            <p:cNvPr id="78" name="组合 77"/>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80" name="同心圆 7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1" name="椭圆 8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79" name="TextBox 78"/>
            <p:cNvSpPr txBox="1"/>
            <p:nvPr/>
          </p:nvSpPr>
          <p:spPr>
            <a:xfrm>
              <a:off x="2226588" y="2324683"/>
              <a:ext cx="997900" cy="520402"/>
            </a:xfrm>
            <a:prstGeom prst="rect">
              <a:avLst/>
            </a:prstGeom>
            <a:noFill/>
          </p:spPr>
          <p:txBody>
            <a:bodyPr wrap="square" lIns="0" tIns="0" rIns="0" bIns="0" rtlCol="0">
              <a:spAutoFit/>
            </a:bodyPr>
            <a:lstStyle/>
            <a:p>
              <a:pPr algn="ctr"/>
              <a:r>
                <a:rPr lang="zh-CN" altLang="en-US" b="1"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创新</a:t>
              </a:r>
              <a:endParaRPr lang="en-US" altLang="zh-CN" b="1"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b="1"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规划</a:t>
              </a:r>
              <a:endParaRPr lang="zh-CN" altLang="en-US" b="1"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82" name="组合 81"/>
          <p:cNvGrpSpPr/>
          <p:nvPr/>
        </p:nvGrpSpPr>
        <p:grpSpPr>
          <a:xfrm>
            <a:off x="979224" y="1558528"/>
            <a:ext cx="1631493" cy="1631493"/>
            <a:chOff x="1403648" y="1115468"/>
            <a:chExt cx="1294414" cy="1294414"/>
          </a:xfrm>
        </p:grpSpPr>
        <p:sp>
          <p:nvSpPr>
            <p:cNvPr id="83" name="椭圆 82"/>
            <p:cNvSpPr/>
            <p:nvPr/>
          </p:nvSpPr>
          <p:spPr>
            <a:xfrm>
              <a:off x="1539485" y="1259632"/>
              <a:ext cx="1022740" cy="1022740"/>
            </a:xfrm>
            <a:prstGeom prst="ellipse">
              <a:avLst/>
            </a:prstGeom>
            <a:solidFill>
              <a:srgbClr val="CC1C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84" name="组合 83"/>
            <p:cNvGrpSpPr/>
            <p:nvPr/>
          </p:nvGrpSpPr>
          <p:grpSpPr>
            <a:xfrm>
              <a:off x="1403648" y="1115468"/>
              <a:ext cx="1294414" cy="1294414"/>
              <a:chOff x="2555776" y="915566"/>
              <a:chExt cx="1944216" cy="1944216"/>
            </a:xfrm>
            <a:effectLst>
              <a:outerShdw blurRad="63500" dist="50800" dir="8100000" algn="tr" rotWithShape="0">
                <a:prstClr val="black">
                  <a:alpha val="35000"/>
                </a:prstClr>
              </a:outerShdw>
            </a:effectLst>
          </p:grpSpPr>
          <p:sp>
            <p:nvSpPr>
              <p:cNvPr id="86" name="同心圆 85"/>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7" name="同心圆 86"/>
              <p:cNvSpPr/>
              <p:nvPr/>
            </p:nvSpPr>
            <p:spPr>
              <a:xfrm>
                <a:off x="2733335" y="1093125"/>
                <a:ext cx="1589098" cy="1589098"/>
              </a:xfrm>
              <a:prstGeom prst="donut">
                <a:avLst>
                  <a:gd name="adj" fmla="val 12059"/>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85" name="TextBox 84"/>
            <p:cNvSpPr txBox="1"/>
            <p:nvPr/>
          </p:nvSpPr>
          <p:spPr>
            <a:xfrm>
              <a:off x="1699992" y="1418288"/>
              <a:ext cx="725958" cy="659307"/>
            </a:xfrm>
            <a:prstGeom prst="rect">
              <a:avLst/>
            </a:prstGeom>
            <a:noFill/>
          </p:spPr>
          <p:txBody>
            <a:bodyPr wrap="square" rtlCol="0">
              <a:spAutoFit/>
            </a:bodyPr>
            <a:lstStyle>
              <a:defPPr>
                <a:defRPr lang="zh-CN"/>
              </a:defPPr>
              <a:lvl1pPr algn="ctr">
                <a:defRPr sz="1600" b="1">
                  <a:solidFill>
                    <a:schemeClr val="tx1">
                      <a:lumMod val="65000"/>
                      <a:lumOff val="35000"/>
                    </a:schemeClr>
                  </a:solidFill>
                  <a:effectLst>
                    <a:innerShdw blurRad="63500" dist="50800" dir="13500000">
                      <a:prstClr val="black">
                        <a:alpha val="50000"/>
                      </a:prstClr>
                    </a:innerShdw>
                  </a:effectLst>
                </a:defRPr>
              </a:lvl1pPr>
            </a:lstStyle>
            <a:p>
              <a:r>
                <a:rPr lang="zh-CN" altLang="en-US" sz="2400" dirty="0" smtClean="0">
                  <a:solidFill>
                    <a:schemeClr val="bg1"/>
                  </a:solidFill>
                  <a:effectLst/>
                  <a:latin typeface="字魂59号-创粗黑" panose="00000500000000000000" pitchFamily="2" charset="-122"/>
                  <a:ea typeface="字魂59号-创粗黑" panose="00000500000000000000" pitchFamily="2" charset="-122"/>
                  <a:sym typeface="字魂59号-创粗黑" panose="00000500000000000000" pitchFamily="2" charset="-122"/>
                </a:rPr>
                <a:t>工作规划</a:t>
              </a:r>
              <a:endParaRPr lang="zh-CN" altLang="en-US" sz="2400" dirty="0">
                <a:solidFill>
                  <a:schemeClr val="bg1"/>
                </a:solidFill>
                <a:effectLst/>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93" name="组合 92"/>
          <p:cNvGrpSpPr/>
          <p:nvPr/>
        </p:nvGrpSpPr>
        <p:grpSpPr>
          <a:xfrm>
            <a:off x="3099011" y="1203598"/>
            <a:ext cx="951862" cy="906303"/>
            <a:chOff x="2226588" y="2112361"/>
            <a:chExt cx="997900" cy="950136"/>
          </a:xfrm>
        </p:grpSpPr>
        <p:grpSp>
          <p:nvGrpSpPr>
            <p:cNvPr id="94" name="组合 93"/>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96" name="同心圆 9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7" name="椭圆 9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95" name="TextBox 94"/>
            <p:cNvSpPr txBox="1"/>
            <p:nvPr/>
          </p:nvSpPr>
          <p:spPr>
            <a:xfrm>
              <a:off x="2226588" y="2324683"/>
              <a:ext cx="997900" cy="580792"/>
            </a:xfrm>
            <a:prstGeom prst="rect">
              <a:avLst/>
            </a:prstGeom>
            <a:noFill/>
          </p:spPr>
          <p:txBody>
            <a:bodyPr wrap="square" lIns="0" tIns="0" rIns="0" bIns="0" rtlCol="0">
              <a:spAutoFit/>
            </a:bodyPr>
            <a:lstStyle/>
            <a:p>
              <a:pPr algn="ctr"/>
              <a:r>
                <a:rPr lang="zh-CN" altLang="en-US" b="1"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销售</a:t>
              </a:r>
              <a:endParaRPr lang="en-US" altLang="zh-CN" b="1"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b="1"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方向</a:t>
              </a:r>
              <a:endParaRPr lang="zh-CN" altLang="en-US" b="1"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09" name="组合 108"/>
          <p:cNvGrpSpPr/>
          <p:nvPr/>
        </p:nvGrpSpPr>
        <p:grpSpPr>
          <a:xfrm>
            <a:off x="2874538" y="2400208"/>
            <a:ext cx="1062320" cy="1011474"/>
            <a:chOff x="2226588" y="2112361"/>
            <a:chExt cx="997900" cy="950136"/>
          </a:xfrm>
        </p:grpSpPr>
        <p:grpSp>
          <p:nvGrpSpPr>
            <p:cNvPr id="110" name="组合 109"/>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12" name="同心圆 1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3" name="椭圆 11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11" name="TextBox 110"/>
            <p:cNvSpPr txBox="1"/>
            <p:nvPr/>
          </p:nvSpPr>
          <p:spPr>
            <a:xfrm>
              <a:off x="2226588" y="2324683"/>
              <a:ext cx="997900" cy="520402"/>
            </a:xfrm>
            <a:prstGeom prst="rect">
              <a:avLst/>
            </a:prstGeom>
            <a:noFill/>
          </p:spPr>
          <p:txBody>
            <a:bodyPr wrap="square" lIns="0" tIns="0" rIns="0" bIns="0" rtlCol="0">
              <a:spAutoFit/>
            </a:bodyPr>
            <a:lstStyle/>
            <a:p>
              <a:pPr algn="ctr"/>
              <a:r>
                <a:rPr lang="zh-CN" altLang="en-US" b="1"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产品</a:t>
              </a:r>
              <a:endParaRPr lang="en-US" altLang="zh-CN" b="1"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algn="ctr"/>
              <a:r>
                <a:rPr lang="zh-CN" altLang="en-US" b="1"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计</a:t>
              </a:r>
              <a:r>
                <a:rPr lang="zh-CN" altLang="en-US" b="1"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划</a:t>
              </a:r>
            </a:p>
          </p:txBody>
        </p:sp>
      </p:grpSp>
      <p:grpSp>
        <p:nvGrpSpPr>
          <p:cNvPr id="129" name="Group 9"/>
          <p:cNvGrpSpPr/>
          <p:nvPr/>
        </p:nvGrpSpPr>
        <p:grpSpPr>
          <a:xfrm>
            <a:off x="3175640" y="4088295"/>
            <a:ext cx="174290" cy="466223"/>
            <a:chOff x="9117067" y="4510540"/>
            <a:chExt cx="232386" cy="621631"/>
          </a:xfrm>
        </p:grpSpPr>
        <p:sp>
          <p:nvSpPr>
            <p:cNvPr id="130" name="FlexibleLine"/>
            <p:cNvSpPr/>
            <p:nvPr/>
          </p:nvSpPr>
          <p:spPr>
            <a:xfrm>
              <a:off x="9117067" y="4510540"/>
              <a:ext cx="232386" cy="284672"/>
            </a:xfrm>
            <a:custGeom>
              <a:avLst/>
              <a:gdLst/>
              <a:ahLst/>
              <a:cxnLst/>
              <a:rect l="0" t="0" r="0" b="0"/>
              <a:pathLst>
                <a:path w="152000" h="186200" fill="none">
                  <a:moveTo>
                    <a:pt x="0" y="0"/>
                  </a:moveTo>
                  <a:lnTo>
                    <a:pt x="60800" y="0"/>
                  </a:lnTo>
                  <a:lnTo>
                    <a:pt x="60800" y="-140600"/>
                  </a:lnTo>
                  <a:cubicBezTo>
                    <a:pt x="60800" y="-167960"/>
                    <a:pt x="79040" y="-186200"/>
                    <a:pt x="106400" y="-186200"/>
                  </a:cubicBezTo>
                  <a:lnTo>
                    <a:pt x="152000" y="-186200"/>
                  </a:lnTo>
                </a:path>
              </a:pathLst>
            </a:custGeom>
            <a:noFill/>
            <a:ln w="7600" cap="flat">
              <a:solidFill>
                <a:schemeClr val="bg1">
                  <a:lumMod val="50000"/>
                </a:schemeClr>
              </a:solidFill>
              <a:beve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1" name="FlexibleLine"/>
            <p:cNvSpPr/>
            <p:nvPr/>
          </p:nvSpPr>
          <p:spPr>
            <a:xfrm>
              <a:off x="9117067" y="4510540"/>
              <a:ext cx="232386" cy="168480"/>
            </a:xfrm>
            <a:custGeom>
              <a:avLst/>
              <a:gdLst/>
              <a:ahLst/>
              <a:cxnLst/>
              <a:rect l="0" t="0" r="0" b="0"/>
              <a:pathLst>
                <a:path w="152000" h="110200" fill="none">
                  <a:moveTo>
                    <a:pt x="0" y="0"/>
                  </a:moveTo>
                  <a:lnTo>
                    <a:pt x="60800" y="0"/>
                  </a:lnTo>
                  <a:lnTo>
                    <a:pt x="60800" y="64600"/>
                  </a:lnTo>
                  <a:cubicBezTo>
                    <a:pt x="60800" y="91960"/>
                    <a:pt x="79040" y="110200"/>
                    <a:pt x="106400" y="110200"/>
                  </a:cubicBezTo>
                  <a:lnTo>
                    <a:pt x="152000" y="110200"/>
                  </a:lnTo>
                </a:path>
              </a:pathLst>
            </a:custGeom>
            <a:noFill/>
            <a:ln w="7600" cap="flat">
              <a:solidFill>
                <a:schemeClr val="bg1">
                  <a:lumMod val="50000"/>
                </a:schemeClr>
              </a:solidFill>
              <a:beve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2" name="FlexibleLine"/>
            <p:cNvSpPr/>
            <p:nvPr/>
          </p:nvSpPr>
          <p:spPr>
            <a:xfrm>
              <a:off x="9117067" y="4510540"/>
              <a:ext cx="232386" cy="621631"/>
            </a:xfrm>
            <a:custGeom>
              <a:avLst/>
              <a:gdLst/>
              <a:ahLst/>
              <a:cxnLst/>
              <a:rect l="0" t="0" r="0" b="0"/>
              <a:pathLst>
                <a:path w="152000" h="406600" fill="none">
                  <a:moveTo>
                    <a:pt x="0" y="0"/>
                  </a:moveTo>
                  <a:lnTo>
                    <a:pt x="60800" y="0"/>
                  </a:lnTo>
                  <a:lnTo>
                    <a:pt x="60800" y="361000"/>
                  </a:lnTo>
                  <a:cubicBezTo>
                    <a:pt x="60800" y="388360"/>
                    <a:pt x="79040" y="406600"/>
                    <a:pt x="106400" y="406600"/>
                  </a:cubicBezTo>
                  <a:lnTo>
                    <a:pt x="152000" y="406600"/>
                  </a:lnTo>
                </a:path>
              </a:pathLst>
            </a:custGeom>
            <a:noFill/>
            <a:ln w="7600" cap="flat">
              <a:solidFill>
                <a:schemeClr val="bg1">
                  <a:lumMod val="50000"/>
                </a:schemeClr>
              </a:solidFill>
              <a:beve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33" name="Freeform 240"/>
          <p:cNvSpPr/>
          <p:nvPr/>
        </p:nvSpPr>
        <p:spPr>
          <a:xfrm>
            <a:off x="3349934" y="3622071"/>
            <a:ext cx="1969465" cy="252719"/>
          </a:xfrm>
          <a:custGeom>
            <a:avLst/>
            <a:gdLst/>
            <a:ahLst/>
            <a:cxnLst/>
            <a:rect l="0" t="0" r="0" b="0"/>
            <a:pathLst>
              <a:path w="1717600" h="220400" fill="none">
                <a:moveTo>
                  <a:pt x="0" y="220400"/>
                </a:moveTo>
                <a:lnTo>
                  <a:pt x="1717600" y="220400"/>
                </a:lnTo>
              </a:path>
            </a:pathLst>
          </a:custGeom>
          <a:gradFill>
            <a:gsLst>
              <a:gs pos="0">
                <a:srgbClr val="E7F5FB"/>
              </a:gs>
              <a:gs pos="50000">
                <a:srgbClr val="CFEBF7"/>
              </a:gs>
              <a:gs pos="100000">
                <a:srgbClr val="B7E2F3"/>
              </a:gs>
            </a:gsLst>
            <a:lin ang="5400000" scaled="0"/>
          </a:gradFill>
          <a:ln w="22800" cap="flat">
            <a:solidFill>
              <a:schemeClr val="accent5"/>
            </a:solidFill>
            <a:bevel/>
            <a:tailEnd type="oval"/>
          </a:ln>
          <a:effec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4" name="Text 4676"/>
          <p:cNvSpPr txBox="1"/>
          <p:nvPr/>
        </p:nvSpPr>
        <p:spPr>
          <a:xfrm>
            <a:off x="3431558" y="3648213"/>
            <a:ext cx="1588373"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添加标题</a:t>
            </a:r>
          </a:p>
        </p:txBody>
      </p:sp>
      <p:sp>
        <p:nvSpPr>
          <p:cNvPr id="135" name="Freeform 238"/>
          <p:cNvSpPr/>
          <p:nvPr/>
        </p:nvSpPr>
        <p:spPr>
          <a:xfrm>
            <a:off x="3349930" y="3961935"/>
            <a:ext cx="1891036" cy="252719"/>
          </a:xfrm>
          <a:custGeom>
            <a:avLst/>
            <a:gdLst/>
            <a:ahLst/>
            <a:cxnLst/>
            <a:rect l="0" t="0" r="0" b="0"/>
            <a:pathLst>
              <a:path w="1649200" h="220400" fill="none">
                <a:moveTo>
                  <a:pt x="0" y="220400"/>
                </a:moveTo>
                <a:lnTo>
                  <a:pt x="1649200" y="220400"/>
                </a:lnTo>
              </a:path>
            </a:pathLst>
          </a:custGeom>
          <a:gradFill>
            <a:gsLst>
              <a:gs pos="0">
                <a:srgbClr val="E7F5FB"/>
              </a:gs>
              <a:gs pos="50000">
                <a:srgbClr val="CFEBF7"/>
              </a:gs>
              <a:gs pos="100000">
                <a:srgbClr val="B7E2F3"/>
              </a:gs>
            </a:gsLst>
            <a:lin ang="5400000" scaled="0"/>
          </a:gradFill>
          <a:ln w="22800" cap="flat">
            <a:solidFill>
              <a:schemeClr val="accent5"/>
            </a:solidFill>
            <a:bevel/>
            <a:tailEnd type="oval"/>
          </a:ln>
          <a:effec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6" name="Text 4677"/>
          <p:cNvSpPr txBox="1"/>
          <p:nvPr/>
        </p:nvSpPr>
        <p:spPr>
          <a:xfrm>
            <a:off x="3431554" y="3988077"/>
            <a:ext cx="1531813"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添加标题</a:t>
            </a:r>
          </a:p>
        </p:txBody>
      </p:sp>
      <p:sp>
        <p:nvSpPr>
          <p:cNvPr id="137" name="Freeform 236"/>
          <p:cNvSpPr/>
          <p:nvPr/>
        </p:nvSpPr>
        <p:spPr>
          <a:xfrm>
            <a:off x="3349930" y="4301798"/>
            <a:ext cx="1315882" cy="252719"/>
          </a:xfrm>
          <a:custGeom>
            <a:avLst/>
            <a:gdLst/>
            <a:ahLst/>
            <a:cxnLst/>
            <a:rect l="0" t="0" r="0" b="0"/>
            <a:pathLst>
              <a:path w="1147600" h="220400" fill="none">
                <a:moveTo>
                  <a:pt x="0" y="220400"/>
                </a:moveTo>
                <a:lnTo>
                  <a:pt x="1147600" y="220400"/>
                </a:lnTo>
              </a:path>
            </a:pathLst>
          </a:custGeom>
          <a:gradFill>
            <a:gsLst>
              <a:gs pos="0">
                <a:srgbClr val="E7F5FB"/>
              </a:gs>
              <a:gs pos="50000">
                <a:srgbClr val="CFEBF7"/>
              </a:gs>
              <a:gs pos="100000">
                <a:srgbClr val="B7E2F3"/>
              </a:gs>
            </a:gsLst>
            <a:lin ang="5400000" scaled="0"/>
          </a:gradFill>
          <a:ln w="22800" cap="flat">
            <a:solidFill>
              <a:schemeClr val="accent5"/>
            </a:solidFill>
            <a:bevel/>
            <a:tailEnd type="oval"/>
          </a:ln>
          <a:effectLst/>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38" name="Text 4678"/>
          <p:cNvSpPr txBox="1"/>
          <p:nvPr/>
        </p:nvSpPr>
        <p:spPr>
          <a:xfrm>
            <a:off x="3431553" y="4327941"/>
            <a:ext cx="990254"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添加标题</a:t>
            </a:r>
          </a:p>
        </p:txBody>
      </p:sp>
      <p:pic>
        <p:nvPicPr>
          <p:cNvPr id="13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72732" y="487547"/>
            <a:ext cx="3220918" cy="4831378"/>
          </a:xfrm>
          <a:prstGeom prst="rect">
            <a:avLst/>
          </a:prstGeom>
          <a:effectLst>
            <a:outerShdw blurRad="177800" dist="469900" dir="2700000" algn="tl" rotWithShape="0">
              <a:prstClr val="black">
                <a:alpha val="24000"/>
              </a:prstClr>
            </a:outerShdw>
          </a:effectLst>
        </p:spPr>
      </p:pic>
      <p:grpSp>
        <p:nvGrpSpPr>
          <p:cNvPr id="65" name="组合 64"/>
          <p:cNvGrpSpPr/>
          <p:nvPr/>
        </p:nvGrpSpPr>
        <p:grpSpPr>
          <a:xfrm>
            <a:off x="3010956" y="392346"/>
            <a:ext cx="3122088" cy="595228"/>
            <a:chOff x="2987824" y="392346"/>
            <a:chExt cx="3122088" cy="595228"/>
          </a:xfrm>
        </p:grpSpPr>
        <p:sp>
          <p:nvSpPr>
            <p:cNvPr id="66" name="文本框 65"/>
            <p:cNvSpPr txBox="1"/>
            <p:nvPr/>
          </p:nvSpPr>
          <p:spPr>
            <a:xfrm>
              <a:off x="3379317" y="392346"/>
              <a:ext cx="2339102" cy="523220"/>
            </a:xfrm>
            <a:prstGeom prst="rect">
              <a:avLst/>
            </a:prstGeom>
            <a:noFill/>
          </p:spPr>
          <p:txBody>
            <a:bodyPr wrap="none" rtlCol="0">
              <a:spAutoFit/>
              <a:scene3d>
                <a:camera prst="orthographicFront"/>
                <a:lightRig rig="threePt" dir="t"/>
              </a:scene3d>
              <a:sp3d contourW="12700"/>
            </a:bodyPr>
            <a:lstStyle/>
            <a:p>
              <a:pPr marL="0" lvl="1" algn="ctr"/>
              <a:r>
                <a:rPr lang="zh-CN" altLang="en-US"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以后工作规划</a:t>
              </a:r>
              <a:endPar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7" name="文本框 66"/>
            <p:cNvSpPr txBox="1"/>
            <p:nvPr/>
          </p:nvSpPr>
          <p:spPr>
            <a:xfrm>
              <a:off x="2987824" y="756742"/>
              <a:ext cx="3122088" cy="230832"/>
            </a:xfrm>
            <a:prstGeom prst="rect">
              <a:avLst/>
            </a:prstGeom>
            <a:noFill/>
          </p:spPr>
          <p:txBody>
            <a:bodyPr wrap="square" rtlCol="0">
              <a:spAutoFit/>
              <a:scene3d>
                <a:camera prst="orthographicFront"/>
                <a:lightRig rig="threePt" dir="t"/>
              </a:scene3d>
              <a:sp3d contourW="12700"/>
            </a:bodyPr>
            <a:lstStyle/>
            <a:p>
              <a:pPr algn="ctr" defTabSz="685165"/>
              <a:r>
                <a:rPr lang="en-US" altLang="zh-CN" sz="900" dirty="0">
                  <a:solidFill>
                    <a:prstClr val="white">
                      <a:lumMod val="6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The user can demonstrate on a projector or computer</a:t>
              </a:r>
            </a:p>
          </p:txBody>
        </p:sp>
      </p:grpSp>
    </p:spTree>
    <p:extLst>
      <p:ext uri="{BB962C8B-B14F-4D97-AF65-F5344CB8AC3E}">
        <p14:creationId xmlns:p14="http://schemas.microsoft.com/office/powerpoint/2010/main" val="1615093322"/>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53" presetClass="entr" presetSubtype="16" fill="hold" nodeType="withEffect">
                                  <p:stCondLst>
                                    <p:cond delay="0"/>
                                  </p:stCondLst>
                                  <p:childTnLst>
                                    <p:set>
                                      <p:cBhvr>
                                        <p:cTn id="15" dur="1" fill="hold">
                                          <p:stCondLst>
                                            <p:cond delay="0"/>
                                          </p:stCondLst>
                                        </p:cTn>
                                        <p:tgtEl>
                                          <p:spTgt spid="109"/>
                                        </p:tgtEl>
                                        <p:attrNameLst>
                                          <p:attrName>style.visibility</p:attrName>
                                        </p:attrNameLst>
                                      </p:cBhvr>
                                      <p:to>
                                        <p:strVal val="visible"/>
                                      </p:to>
                                    </p:set>
                                    <p:anim calcmode="lin" valueType="num">
                                      <p:cBhvr>
                                        <p:cTn id="16" dur="500" fill="hold"/>
                                        <p:tgtEl>
                                          <p:spTgt spid="109"/>
                                        </p:tgtEl>
                                        <p:attrNameLst>
                                          <p:attrName>ppt_w</p:attrName>
                                        </p:attrNameLst>
                                      </p:cBhvr>
                                      <p:tavLst>
                                        <p:tav tm="0">
                                          <p:val>
                                            <p:fltVal val="0"/>
                                          </p:val>
                                        </p:tav>
                                        <p:tav tm="100000">
                                          <p:val>
                                            <p:strVal val="#ppt_w"/>
                                          </p:val>
                                        </p:tav>
                                      </p:tavLst>
                                    </p:anim>
                                    <p:anim calcmode="lin" valueType="num">
                                      <p:cBhvr>
                                        <p:cTn id="17" dur="500" fill="hold"/>
                                        <p:tgtEl>
                                          <p:spTgt spid="109"/>
                                        </p:tgtEl>
                                        <p:attrNameLst>
                                          <p:attrName>ppt_h</p:attrName>
                                        </p:attrNameLst>
                                      </p:cBhvr>
                                      <p:tavLst>
                                        <p:tav tm="0">
                                          <p:val>
                                            <p:fltVal val="0"/>
                                          </p:val>
                                        </p:tav>
                                        <p:tav tm="100000">
                                          <p:val>
                                            <p:strVal val="#ppt_h"/>
                                          </p:val>
                                        </p:tav>
                                      </p:tavLst>
                                    </p:anim>
                                    <p:animEffect transition="in" filter="fade">
                                      <p:cBhvr>
                                        <p:cTn id="18" dur="500"/>
                                        <p:tgtEl>
                                          <p:spTgt spid="109"/>
                                        </p:tgtEl>
                                      </p:cBhvr>
                                    </p:animEffect>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par>
                                <p:cTn id="23" presetID="53" presetClass="entr" presetSubtype="16" fill="hold" nodeType="withEffect">
                                  <p:stCondLst>
                                    <p:cond delay="0"/>
                                  </p:stCondLst>
                                  <p:childTnLst>
                                    <p:set>
                                      <p:cBhvr>
                                        <p:cTn id="24" dur="1" fill="hold">
                                          <p:stCondLst>
                                            <p:cond delay="0"/>
                                          </p:stCondLst>
                                        </p:cTn>
                                        <p:tgtEl>
                                          <p:spTgt spid="93"/>
                                        </p:tgtEl>
                                        <p:attrNameLst>
                                          <p:attrName>style.visibility</p:attrName>
                                        </p:attrNameLst>
                                      </p:cBhvr>
                                      <p:to>
                                        <p:strVal val="visible"/>
                                      </p:to>
                                    </p:set>
                                    <p:anim calcmode="lin" valueType="num">
                                      <p:cBhvr>
                                        <p:cTn id="25" dur="500" fill="hold"/>
                                        <p:tgtEl>
                                          <p:spTgt spid="93"/>
                                        </p:tgtEl>
                                        <p:attrNameLst>
                                          <p:attrName>ppt_w</p:attrName>
                                        </p:attrNameLst>
                                      </p:cBhvr>
                                      <p:tavLst>
                                        <p:tav tm="0">
                                          <p:val>
                                            <p:fltVal val="0"/>
                                          </p:val>
                                        </p:tav>
                                        <p:tav tm="100000">
                                          <p:val>
                                            <p:strVal val="#ppt_w"/>
                                          </p:val>
                                        </p:tav>
                                      </p:tavLst>
                                    </p:anim>
                                    <p:anim calcmode="lin" valueType="num">
                                      <p:cBhvr>
                                        <p:cTn id="26" dur="500" fill="hold"/>
                                        <p:tgtEl>
                                          <p:spTgt spid="93"/>
                                        </p:tgtEl>
                                        <p:attrNameLst>
                                          <p:attrName>ppt_h</p:attrName>
                                        </p:attrNameLst>
                                      </p:cBhvr>
                                      <p:tavLst>
                                        <p:tav tm="0">
                                          <p:val>
                                            <p:fltVal val="0"/>
                                          </p:val>
                                        </p:tav>
                                        <p:tav tm="100000">
                                          <p:val>
                                            <p:strVal val="#ppt_h"/>
                                          </p:val>
                                        </p:tav>
                                      </p:tavLst>
                                    </p:anim>
                                    <p:animEffect transition="in" filter="fade">
                                      <p:cBhvr>
                                        <p:cTn id="27" dur="500"/>
                                        <p:tgtEl>
                                          <p:spTgt spid="93"/>
                                        </p:tgtEl>
                                      </p:cBhvr>
                                    </p:animEffect>
                                  </p:childTnLst>
                                </p:cTn>
                              </p:par>
                            </p:childTnLst>
                          </p:cTn>
                        </p:par>
                        <p:par>
                          <p:cTn id="28" fill="hold">
                            <p:stCondLst>
                              <p:cond delay="1500"/>
                            </p:stCondLst>
                            <p:childTnLst>
                              <p:par>
                                <p:cTn id="29" presetID="22" presetClass="entr" presetSubtype="2"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par>
                                <p:cTn id="32" presetID="53" presetClass="entr" presetSubtype="16" fill="hold" nodeType="withEffect">
                                  <p:stCondLst>
                                    <p:cond delay="0"/>
                                  </p:stCondLst>
                                  <p:childTnLst>
                                    <p:set>
                                      <p:cBhvr>
                                        <p:cTn id="33" dur="1" fill="hold">
                                          <p:stCondLst>
                                            <p:cond delay="0"/>
                                          </p:stCondLst>
                                        </p:cTn>
                                        <p:tgtEl>
                                          <p:spTgt spid="77"/>
                                        </p:tgtEl>
                                        <p:attrNameLst>
                                          <p:attrName>style.visibility</p:attrName>
                                        </p:attrNameLst>
                                      </p:cBhvr>
                                      <p:to>
                                        <p:strVal val="visible"/>
                                      </p:to>
                                    </p:set>
                                    <p:anim calcmode="lin" valueType="num">
                                      <p:cBhvr>
                                        <p:cTn id="34" dur="500" fill="hold"/>
                                        <p:tgtEl>
                                          <p:spTgt spid="77"/>
                                        </p:tgtEl>
                                        <p:attrNameLst>
                                          <p:attrName>ppt_w</p:attrName>
                                        </p:attrNameLst>
                                      </p:cBhvr>
                                      <p:tavLst>
                                        <p:tav tm="0">
                                          <p:val>
                                            <p:fltVal val="0"/>
                                          </p:val>
                                        </p:tav>
                                        <p:tav tm="100000">
                                          <p:val>
                                            <p:strVal val="#ppt_w"/>
                                          </p:val>
                                        </p:tav>
                                      </p:tavLst>
                                    </p:anim>
                                    <p:anim calcmode="lin" valueType="num">
                                      <p:cBhvr>
                                        <p:cTn id="35" dur="500" fill="hold"/>
                                        <p:tgtEl>
                                          <p:spTgt spid="77"/>
                                        </p:tgtEl>
                                        <p:attrNameLst>
                                          <p:attrName>ppt_h</p:attrName>
                                        </p:attrNameLst>
                                      </p:cBhvr>
                                      <p:tavLst>
                                        <p:tav tm="0">
                                          <p:val>
                                            <p:fltVal val="0"/>
                                          </p:val>
                                        </p:tav>
                                        <p:tav tm="100000">
                                          <p:val>
                                            <p:strVal val="#ppt_h"/>
                                          </p:val>
                                        </p:tav>
                                      </p:tavLst>
                                    </p:anim>
                                    <p:animEffect transition="in" filter="fade">
                                      <p:cBhvr>
                                        <p:cTn id="36" dur="500"/>
                                        <p:tgtEl>
                                          <p:spTgt spid="77"/>
                                        </p:tgtEl>
                                      </p:cBhvr>
                                    </p:animEffect>
                                  </p:childTnLst>
                                </p:cTn>
                              </p:par>
                            </p:childTnLst>
                          </p:cTn>
                        </p:par>
                        <p:par>
                          <p:cTn id="37" fill="hold">
                            <p:stCondLst>
                              <p:cond delay="2000"/>
                            </p:stCondLst>
                            <p:childTnLst>
                              <p:par>
                                <p:cTn id="38" presetID="22" presetClass="entr" presetSubtype="8"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par>
                                <p:cTn id="41" presetID="22" presetClass="entr" presetSubtype="8"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wipe(left)">
                                      <p:cBhvr>
                                        <p:cTn id="43" dur="500"/>
                                        <p:tgtEl>
                                          <p:spTgt spid="5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22" presetClass="entr" presetSubtype="8"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ipe(left)">
                                      <p:cBhvr>
                                        <p:cTn id="49" dur="500"/>
                                        <p:tgtEl>
                                          <p:spTgt spid="5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500"/>
                                        <p:tgtEl>
                                          <p:spTgt spid="54"/>
                                        </p:tgtEl>
                                      </p:cBhvr>
                                    </p:animEffect>
                                  </p:childTnLst>
                                </p:cTn>
                              </p:par>
                              <p:par>
                                <p:cTn id="53" presetID="22" presetClass="entr" presetSubtype="8"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wipe(left)">
                                      <p:cBhvr>
                                        <p:cTn id="55" dur="500"/>
                                        <p:tgtEl>
                                          <p:spTgt spid="5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500"/>
                                        <p:tgtEl>
                                          <p:spTgt spid="56"/>
                                        </p:tgtEl>
                                      </p:cBhvr>
                                    </p:animEffect>
                                  </p:childTnLst>
                                </p:cTn>
                              </p:par>
                            </p:childTnLst>
                          </p:cTn>
                        </p:par>
                        <p:par>
                          <p:cTn id="59" fill="hold">
                            <p:stCondLst>
                              <p:cond delay="2500"/>
                            </p:stCondLst>
                            <p:childTnLst>
                              <p:par>
                                <p:cTn id="60" presetID="22" presetClass="entr" presetSubtype="8"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left)">
                                      <p:cBhvr>
                                        <p:cTn id="62" dur="500"/>
                                        <p:tgtEl>
                                          <p:spTgt spid="14"/>
                                        </p:tgtEl>
                                      </p:cBhvr>
                                    </p:animEffect>
                                  </p:childTnLst>
                                </p:cTn>
                              </p:par>
                              <p:par>
                                <p:cTn id="63" presetID="22" presetClass="entr" presetSubtype="8"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wipe(left)">
                                      <p:cBhvr>
                                        <p:cTn id="65" dur="500"/>
                                        <p:tgtEl>
                                          <p:spTgt spid="5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par>
                                <p:cTn id="69" presetID="22" presetClass="entr" presetSubtype="8" fill="hold"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fade">
                                      <p:cBhvr>
                                        <p:cTn id="74" dur="500"/>
                                        <p:tgtEl>
                                          <p:spTgt spid="60"/>
                                        </p:tgtEl>
                                      </p:cBhvr>
                                    </p:animEffect>
                                  </p:childTnLst>
                                </p:cTn>
                              </p:par>
                              <p:par>
                                <p:cTn id="75" presetID="22" presetClass="entr" presetSubtype="8" fill="hold" nodeType="with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wipe(left)">
                                      <p:cBhvr>
                                        <p:cTn id="77" dur="500"/>
                                        <p:tgtEl>
                                          <p:spTgt spid="6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2"/>
                                        </p:tgtEl>
                                        <p:attrNameLst>
                                          <p:attrName>style.visibility</p:attrName>
                                        </p:attrNameLst>
                                      </p:cBhvr>
                                      <p:to>
                                        <p:strVal val="visible"/>
                                      </p:to>
                                    </p:set>
                                    <p:animEffect transition="in" filter="fade">
                                      <p:cBhvr>
                                        <p:cTn id="80" dur="500"/>
                                        <p:tgtEl>
                                          <p:spTgt spid="62"/>
                                        </p:tgtEl>
                                      </p:cBhvr>
                                    </p:animEffect>
                                  </p:childTnLst>
                                </p:cTn>
                              </p:par>
                            </p:childTnLst>
                          </p:cTn>
                        </p:par>
                        <p:par>
                          <p:cTn id="81" fill="hold">
                            <p:stCondLst>
                              <p:cond delay="3000"/>
                            </p:stCondLst>
                            <p:childTnLst>
                              <p:par>
                                <p:cTn id="82" presetID="22" presetClass="entr" presetSubtype="8" fill="hold" nodeType="afterEffect">
                                  <p:stCondLst>
                                    <p:cond delay="0"/>
                                  </p:stCondLst>
                                  <p:childTnLst>
                                    <p:set>
                                      <p:cBhvr>
                                        <p:cTn id="83" dur="1" fill="hold">
                                          <p:stCondLst>
                                            <p:cond delay="0"/>
                                          </p:stCondLst>
                                        </p:cTn>
                                        <p:tgtEl>
                                          <p:spTgt spid="129"/>
                                        </p:tgtEl>
                                        <p:attrNameLst>
                                          <p:attrName>style.visibility</p:attrName>
                                        </p:attrNameLst>
                                      </p:cBhvr>
                                      <p:to>
                                        <p:strVal val="visible"/>
                                      </p:to>
                                    </p:set>
                                    <p:animEffect transition="in" filter="wipe(left)">
                                      <p:cBhvr>
                                        <p:cTn id="84" dur="500"/>
                                        <p:tgtEl>
                                          <p:spTgt spid="129"/>
                                        </p:tgtEl>
                                      </p:cBhvr>
                                    </p:animEffect>
                                  </p:childTnLst>
                                </p:cTn>
                              </p:par>
                              <p:par>
                                <p:cTn id="85" presetID="22" presetClass="entr" presetSubtype="8" fill="hold" nodeType="withEffect">
                                  <p:stCondLst>
                                    <p:cond delay="0"/>
                                  </p:stCondLst>
                                  <p:childTnLst>
                                    <p:set>
                                      <p:cBhvr>
                                        <p:cTn id="86" dur="1" fill="hold">
                                          <p:stCondLst>
                                            <p:cond delay="0"/>
                                          </p:stCondLst>
                                        </p:cTn>
                                        <p:tgtEl>
                                          <p:spTgt spid="133"/>
                                        </p:tgtEl>
                                        <p:attrNameLst>
                                          <p:attrName>style.visibility</p:attrName>
                                        </p:attrNameLst>
                                      </p:cBhvr>
                                      <p:to>
                                        <p:strVal val="visible"/>
                                      </p:to>
                                    </p:set>
                                    <p:animEffect transition="in" filter="wipe(left)">
                                      <p:cBhvr>
                                        <p:cTn id="87" dur="500"/>
                                        <p:tgtEl>
                                          <p:spTgt spid="13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34"/>
                                        </p:tgtEl>
                                        <p:attrNameLst>
                                          <p:attrName>style.visibility</p:attrName>
                                        </p:attrNameLst>
                                      </p:cBhvr>
                                      <p:to>
                                        <p:strVal val="visible"/>
                                      </p:to>
                                    </p:set>
                                    <p:animEffect transition="in" filter="fade">
                                      <p:cBhvr>
                                        <p:cTn id="90" dur="500"/>
                                        <p:tgtEl>
                                          <p:spTgt spid="134"/>
                                        </p:tgtEl>
                                      </p:cBhvr>
                                    </p:animEffect>
                                  </p:childTnLst>
                                </p:cTn>
                              </p:par>
                              <p:par>
                                <p:cTn id="91" presetID="22" presetClass="entr" presetSubtype="8" fill="hold" nodeType="withEffect">
                                  <p:stCondLst>
                                    <p:cond delay="0"/>
                                  </p:stCondLst>
                                  <p:childTnLst>
                                    <p:set>
                                      <p:cBhvr>
                                        <p:cTn id="92" dur="1" fill="hold">
                                          <p:stCondLst>
                                            <p:cond delay="0"/>
                                          </p:stCondLst>
                                        </p:cTn>
                                        <p:tgtEl>
                                          <p:spTgt spid="135"/>
                                        </p:tgtEl>
                                        <p:attrNameLst>
                                          <p:attrName>style.visibility</p:attrName>
                                        </p:attrNameLst>
                                      </p:cBhvr>
                                      <p:to>
                                        <p:strVal val="visible"/>
                                      </p:to>
                                    </p:set>
                                    <p:animEffect transition="in" filter="wipe(left)">
                                      <p:cBhvr>
                                        <p:cTn id="93" dur="500"/>
                                        <p:tgtEl>
                                          <p:spTgt spid="13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36"/>
                                        </p:tgtEl>
                                        <p:attrNameLst>
                                          <p:attrName>style.visibility</p:attrName>
                                        </p:attrNameLst>
                                      </p:cBhvr>
                                      <p:to>
                                        <p:strVal val="visible"/>
                                      </p:to>
                                    </p:set>
                                    <p:animEffect transition="in" filter="fade">
                                      <p:cBhvr>
                                        <p:cTn id="96" dur="500"/>
                                        <p:tgtEl>
                                          <p:spTgt spid="136"/>
                                        </p:tgtEl>
                                      </p:cBhvr>
                                    </p:animEffect>
                                  </p:childTnLst>
                                </p:cTn>
                              </p:par>
                              <p:par>
                                <p:cTn id="97" presetID="22" presetClass="entr" presetSubtype="8" fill="hold" nodeType="withEffect">
                                  <p:stCondLst>
                                    <p:cond delay="0"/>
                                  </p:stCondLst>
                                  <p:childTnLst>
                                    <p:set>
                                      <p:cBhvr>
                                        <p:cTn id="98" dur="1" fill="hold">
                                          <p:stCondLst>
                                            <p:cond delay="0"/>
                                          </p:stCondLst>
                                        </p:cTn>
                                        <p:tgtEl>
                                          <p:spTgt spid="137"/>
                                        </p:tgtEl>
                                        <p:attrNameLst>
                                          <p:attrName>style.visibility</p:attrName>
                                        </p:attrNameLst>
                                      </p:cBhvr>
                                      <p:to>
                                        <p:strVal val="visible"/>
                                      </p:to>
                                    </p:set>
                                    <p:animEffect transition="in" filter="wipe(left)">
                                      <p:cBhvr>
                                        <p:cTn id="99" dur="500"/>
                                        <p:tgtEl>
                                          <p:spTgt spid="13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38"/>
                                        </p:tgtEl>
                                        <p:attrNameLst>
                                          <p:attrName>style.visibility</p:attrName>
                                        </p:attrNameLst>
                                      </p:cBhvr>
                                      <p:to>
                                        <p:strVal val="visible"/>
                                      </p:to>
                                    </p:set>
                                    <p:animEffect transition="in" filter="fade">
                                      <p:cBhvr>
                                        <p:cTn id="102" dur="500"/>
                                        <p:tgtEl>
                                          <p:spTgt spid="138"/>
                                        </p:tgtEl>
                                      </p:cBhvr>
                                    </p:animEffect>
                                  </p:childTnLst>
                                </p:cTn>
                              </p:par>
                            </p:childTnLst>
                          </p:cTn>
                        </p:par>
                        <p:par>
                          <p:cTn id="103" fill="hold">
                            <p:stCondLst>
                              <p:cond delay="3500"/>
                            </p:stCondLst>
                            <p:childTnLst>
                              <p:par>
                                <p:cTn id="104" presetID="2" presetClass="entr" presetSubtype="6" fill="hold" nodeType="afterEffect">
                                  <p:stCondLst>
                                    <p:cond delay="0"/>
                                  </p:stCondLst>
                                  <p:childTnLst>
                                    <p:set>
                                      <p:cBhvr>
                                        <p:cTn id="105" dur="1" fill="hold">
                                          <p:stCondLst>
                                            <p:cond delay="0"/>
                                          </p:stCondLst>
                                        </p:cTn>
                                        <p:tgtEl>
                                          <p:spTgt spid="140"/>
                                        </p:tgtEl>
                                        <p:attrNameLst>
                                          <p:attrName>style.visibility</p:attrName>
                                        </p:attrNameLst>
                                      </p:cBhvr>
                                      <p:to>
                                        <p:strVal val="visible"/>
                                      </p:to>
                                    </p:set>
                                    <p:anim calcmode="lin" valueType="num">
                                      <p:cBhvr additive="base">
                                        <p:cTn id="106" dur="500" fill="hold"/>
                                        <p:tgtEl>
                                          <p:spTgt spid="140"/>
                                        </p:tgtEl>
                                        <p:attrNameLst>
                                          <p:attrName>ppt_x</p:attrName>
                                        </p:attrNameLst>
                                      </p:cBhvr>
                                      <p:tavLst>
                                        <p:tav tm="0">
                                          <p:val>
                                            <p:strVal val="1+#ppt_w/2"/>
                                          </p:val>
                                        </p:tav>
                                        <p:tav tm="100000">
                                          <p:val>
                                            <p:strVal val="#ppt_x"/>
                                          </p:val>
                                        </p:tav>
                                      </p:tavLst>
                                    </p:anim>
                                    <p:anim calcmode="lin" valueType="num">
                                      <p:cBhvr additive="base">
                                        <p:cTn id="107" dur="500" fill="hold"/>
                                        <p:tgtEl>
                                          <p:spTgt spid="140"/>
                                        </p:tgtEl>
                                        <p:attrNameLst>
                                          <p:attrName>ppt_y</p:attrName>
                                        </p:attrNameLst>
                                      </p:cBhvr>
                                      <p:tavLst>
                                        <p:tav tm="0">
                                          <p:val>
                                            <p:strVal val="1+#ppt_h/2"/>
                                          </p:val>
                                        </p:tav>
                                        <p:tav tm="100000">
                                          <p:val>
                                            <p:strVal val="#ppt_y"/>
                                          </p:val>
                                        </p:tav>
                                      </p:tavLst>
                                    </p:anim>
                                  </p:childTnLst>
                                </p:cTn>
                              </p:par>
                            </p:childTnLst>
                          </p:cTn>
                        </p:par>
                        <p:par>
                          <p:cTn id="108" fill="hold">
                            <p:stCondLst>
                              <p:cond delay="4000"/>
                            </p:stCondLst>
                            <p:childTnLst>
                              <p:par>
                                <p:cTn id="109" presetID="42" presetClass="entr" presetSubtype="0" fill="hold" nodeType="afterEffect">
                                  <p:stCondLst>
                                    <p:cond delay="0"/>
                                  </p:stCondLst>
                                  <p:childTnLst>
                                    <p:set>
                                      <p:cBhvr>
                                        <p:cTn id="110" dur="1" fill="hold">
                                          <p:stCondLst>
                                            <p:cond delay="0"/>
                                          </p:stCondLst>
                                        </p:cTn>
                                        <p:tgtEl>
                                          <p:spTgt spid="139"/>
                                        </p:tgtEl>
                                        <p:attrNameLst>
                                          <p:attrName>style.visibility</p:attrName>
                                        </p:attrNameLst>
                                      </p:cBhvr>
                                      <p:to>
                                        <p:strVal val="visible"/>
                                      </p:to>
                                    </p:set>
                                    <p:animEffect transition="in" filter="fade">
                                      <p:cBhvr>
                                        <p:cTn id="111" dur="750"/>
                                        <p:tgtEl>
                                          <p:spTgt spid="139"/>
                                        </p:tgtEl>
                                      </p:cBhvr>
                                    </p:animEffect>
                                    <p:anim calcmode="lin" valueType="num">
                                      <p:cBhvr>
                                        <p:cTn id="112" dur="750" fill="hold"/>
                                        <p:tgtEl>
                                          <p:spTgt spid="139"/>
                                        </p:tgtEl>
                                        <p:attrNameLst>
                                          <p:attrName>ppt_x</p:attrName>
                                        </p:attrNameLst>
                                      </p:cBhvr>
                                      <p:tavLst>
                                        <p:tav tm="0">
                                          <p:val>
                                            <p:strVal val="#ppt_x"/>
                                          </p:val>
                                        </p:tav>
                                        <p:tav tm="100000">
                                          <p:val>
                                            <p:strVal val="#ppt_x"/>
                                          </p:val>
                                        </p:tav>
                                      </p:tavLst>
                                    </p:anim>
                                    <p:anim calcmode="lin" valueType="num">
                                      <p:cBhvr>
                                        <p:cTn id="113" dur="750" fill="hold"/>
                                        <p:tgtEl>
                                          <p:spTgt spid="1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P spid="56" grpId="0"/>
      <p:bldP spid="58" grpId="0"/>
      <p:bldP spid="60" grpId="0"/>
      <p:bldP spid="62" grpId="0"/>
      <p:bldP spid="134" grpId="0"/>
      <p:bldP spid="136" grpId="0"/>
      <p:bldP spid="13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5189591" y="2496380"/>
            <a:ext cx="1062320" cy="1011474"/>
            <a:chOff x="2243309" y="2112361"/>
            <a:chExt cx="997900" cy="950136"/>
          </a:xfrm>
        </p:grpSpPr>
        <p:grpSp>
          <p:nvGrpSpPr>
            <p:cNvPr id="79" name="组合 78"/>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81" name="同心圆 8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2" name="椭圆 8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80" name="TextBox 79"/>
            <p:cNvSpPr txBox="1"/>
            <p:nvPr/>
          </p:nvSpPr>
          <p:spPr>
            <a:xfrm>
              <a:off x="2243309" y="2384040"/>
              <a:ext cx="997900" cy="520402"/>
            </a:xfrm>
            <a:prstGeom prst="rect">
              <a:avLst/>
            </a:prstGeom>
            <a:noFill/>
          </p:spPr>
          <p:txBody>
            <a:bodyPr wrap="square" lIns="0" tIns="0" rIns="0" bIns="0" rtlCol="0">
              <a:spAutoFit/>
            </a:bodyPr>
            <a:lstStyle/>
            <a:p>
              <a:pPr algn="ctr"/>
              <a:r>
                <a:rPr lang="en-US" altLang="zh-CN" b="1" dirty="0" smtClean="0">
                  <a:solidFill>
                    <a:schemeClr val="accent5"/>
                  </a:solidFill>
                  <a:latin typeface="字魂59号-创粗黑" panose="00000500000000000000" pitchFamily="2" charset="-122"/>
                  <a:ea typeface="字魂59号-创粗黑" panose="00000500000000000000" pitchFamily="2" charset="-122"/>
                  <a:sym typeface="字魂59号-创粗黑" panose="00000500000000000000" pitchFamily="2" charset="-122"/>
                </a:rPr>
                <a:t>WHY</a:t>
              </a:r>
            </a:p>
            <a:p>
              <a:pPr algn="ctr"/>
              <a:r>
                <a:rPr lang="zh-CN" altLang="en-US" b="1" dirty="0">
                  <a:solidFill>
                    <a:schemeClr val="accent5"/>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p>
          </p:txBody>
        </p:sp>
      </p:grpSp>
      <p:grpSp>
        <p:nvGrpSpPr>
          <p:cNvPr id="72" name="组合 71"/>
          <p:cNvGrpSpPr/>
          <p:nvPr/>
        </p:nvGrpSpPr>
        <p:grpSpPr>
          <a:xfrm>
            <a:off x="4085740" y="2496380"/>
            <a:ext cx="1062320" cy="1011474"/>
            <a:chOff x="2243309" y="2112361"/>
            <a:chExt cx="997900" cy="950136"/>
          </a:xfrm>
        </p:grpSpPr>
        <p:grpSp>
          <p:nvGrpSpPr>
            <p:cNvPr id="73" name="组合 72"/>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75" name="同心圆 7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6" name="椭圆 7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74" name="TextBox 73"/>
            <p:cNvSpPr txBox="1"/>
            <p:nvPr/>
          </p:nvSpPr>
          <p:spPr>
            <a:xfrm>
              <a:off x="2243309" y="2384040"/>
              <a:ext cx="997900" cy="520402"/>
            </a:xfrm>
            <a:prstGeom prst="rect">
              <a:avLst/>
            </a:prstGeom>
            <a:noFill/>
          </p:spPr>
          <p:txBody>
            <a:bodyPr wrap="square" lIns="0" tIns="0" rIns="0" bIns="0" rtlCol="0">
              <a:spAutoFit/>
            </a:bodyPr>
            <a:lstStyle/>
            <a:p>
              <a:pPr algn="ctr"/>
              <a:r>
                <a:rPr lang="en-US" altLang="zh-CN" b="1" dirty="0" smtClean="0">
                  <a:solidFill>
                    <a:schemeClr val="accent4"/>
                  </a:solidFill>
                  <a:latin typeface="字魂59号-创粗黑" panose="00000500000000000000" pitchFamily="2" charset="-122"/>
                  <a:ea typeface="字魂59号-创粗黑" panose="00000500000000000000" pitchFamily="2" charset="-122"/>
                  <a:sym typeface="字魂59号-创粗黑" panose="00000500000000000000" pitchFamily="2" charset="-122"/>
                </a:rPr>
                <a:t>HOW</a:t>
              </a:r>
            </a:p>
            <a:p>
              <a:pPr algn="ctr"/>
              <a:r>
                <a:rPr lang="zh-CN" altLang="en-US" b="1" dirty="0">
                  <a:solidFill>
                    <a:schemeClr val="accent4"/>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p>
          </p:txBody>
        </p:sp>
      </p:grpSp>
      <p:grpSp>
        <p:nvGrpSpPr>
          <p:cNvPr id="67" name="组合 66"/>
          <p:cNvGrpSpPr/>
          <p:nvPr/>
        </p:nvGrpSpPr>
        <p:grpSpPr>
          <a:xfrm>
            <a:off x="2987820" y="2496380"/>
            <a:ext cx="1062320" cy="1011474"/>
            <a:chOff x="2243309" y="2112361"/>
            <a:chExt cx="997900" cy="950136"/>
          </a:xfrm>
        </p:grpSpPr>
        <p:grpSp>
          <p:nvGrpSpPr>
            <p:cNvPr id="68" name="组合 67"/>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70" name="同心圆 6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1" name="椭圆 7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69" name="TextBox 68"/>
            <p:cNvSpPr txBox="1"/>
            <p:nvPr/>
          </p:nvSpPr>
          <p:spPr>
            <a:xfrm>
              <a:off x="2243309" y="2384040"/>
              <a:ext cx="997900" cy="520402"/>
            </a:xfrm>
            <a:prstGeom prst="rect">
              <a:avLst/>
            </a:prstGeom>
            <a:noFill/>
          </p:spPr>
          <p:txBody>
            <a:bodyPr wrap="square" lIns="0" tIns="0" rIns="0" bIns="0" rtlCol="0">
              <a:spAutoFit/>
            </a:bodyPr>
            <a:lstStyle/>
            <a:p>
              <a:pPr algn="ctr"/>
              <a:r>
                <a:rPr lang="en-US" altLang="zh-CN" b="1" dirty="0" smtClean="0">
                  <a:solidFill>
                    <a:schemeClr val="accent3"/>
                  </a:solidFill>
                  <a:latin typeface="字魂59号-创粗黑" panose="00000500000000000000" pitchFamily="2" charset="-122"/>
                  <a:ea typeface="字魂59号-创粗黑" panose="00000500000000000000" pitchFamily="2" charset="-122"/>
                  <a:sym typeface="字魂59号-创粗黑" panose="00000500000000000000" pitchFamily="2" charset="-122"/>
                </a:rPr>
                <a:t>WHO</a:t>
              </a:r>
            </a:p>
            <a:p>
              <a:pPr algn="ctr"/>
              <a:r>
                <a:rPr lang="zh-CN" altLang="en-US" b="1" dirty="0">
                  <a:solidFill>
                    <a:schemeClr val="accent3"/>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p>
          </p:txBody>
        </p:sp>
      </p:grpSp>
      <p:grpSp>
        <p:nvGrpSpPr>
          <p:cNvPr id="62" name="组合 61"/>
          <p:cNvGrpSpPr/>
          <p:nvPr/>
        </p:nvGrpSpPr>
        <p:grpSpPr>
          <a:xfrm>
            <a:off x="1872100" y="2496380"/>
            <a:ext cx="1062320" cy="1011474"/>
            <a:chOff x="2243309" y="2112361"/>
            <a:chExt cx="997900" cy="950136"/>
          </a:xfrm>
        </p:grpSpPr>
        <p:grpSp>
          <p:nvGrpSpPr>
            <p:cNvPr id="63" name="组合 62"/>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accent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6" name="椭圆 6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accent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64" name="TextBox 63"/>
            <p:cNvSpPr txBox="1"/>
            <p:nvPr/>
          </p:nvSpPr>
          <p:spPr>
            <a:xfrm>
              <a:off x="2243309" y="2384040"/>
              <a:ext cx="997900" cy="520402"/>
            </a:xfrm>
            <a:prstGeom prst="rect">
              <a:avLst/>
            </a:prstGeom>
            <a:noFill/>
          </p:spPr>
          <p:txBody>
            <a:bodyPr wrap="square" lIns="0" tIns="0" rIns="0" bIns="0" rtlCol="0">
              <a:spAutoFit/>
            </a:bodyPr>
            <a:lstStyle/>
            <a:p>
              <a:pPr algn="ctr"/>
              <a:r>
                <a:rPr lang="en-US" altLang="zh-CN" b="1" dirty="0" smtClean="0">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rPr>
                <a:t>WHEN</a:t>
              </a:r>
            </a:p>
            <a:p>
              <a:pPr algn="ctr"/>
              <a:r>
                <a:rPr lang="zh-CN" altLang="en-US" b="1" dirty="0">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p>
          </p:txBody>
        </p:sp>
      </p:grpSp>
      <p:grpSp>
        <p:nvGrpSpPr>
          <p:cNvPr id="57" name="组合 56"/>
          <p:cNvGrpSpPr/>
          <p:nvPr/>
        </p:nvGrpSpPr>
        <p:grpSpPr>
          <a:xfrm>
            <a:off x="755572" y="2496380"/>
            <a:ext cx="1062320" cy="1011474"/>
            <a:chOff x="2243309" y="2112361"/>
            <a:chExt cx="997900" cy="950136"/>
          </a:xfrm>
        </p:grpSpPr>
        <p:grpSp>
          <p:nvGrpSpPr>
            <p:cNvPr id="58" name="组合 57"/>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60" name="同心圆 5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1" name="椭圆 6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59" name="TextBox 58"/>
            <p:cNvSpPr txBox="1"/>
            <p:nvPr/>
          </p:nvSpPr>
          <p:spPr>
            <a:xfrm>
              <a:off x="2243309" y="2384040"/>
              <a:ext cx="997900" cy="520402"/>
            </a:xfrm>
            <a:prstGeom prst="rect">
              <a:avLst/>
            </a:prstGeom>
            <a:noFill/>
          </p:spPr>
          <p:txBody>
            <a:bodyPr wrap="square" lIns="0" tIns="0" rIns="0" bIns="0" rtlCol="0">
              <a:spAutoFit/>
            </a:bodyPr>
            <a:lstStyle/>
            <a:p>
              <a:pPr algn="ctr"/>
              <a:r>
                <a:rPr lang="en-US" altLang="zh-CN" b="1" dirty="0" smtClean="0">
                  <a:solidFill>
                    <a:schemeClr val="accent1"/>
                  </a:solidFill>
                  <a:latin typeface="字魂59号-创粗黑" panose="00000500000000000000" pitchFamily="2" charset="-122"/>
                  <a:ea typeface="字魂59号-创粗黑" panose="00000500000000000000" pitchFamily="2" charset="-122"/>
                  <a:sym typeface="字魂59号-创粗黑" panose="00000500000000000000" pitchFamily="2" charset="-122"/>
                </a:rPr>
                <a:t>WHAT</a:t>
              </a:r>
            </a:p>
            <a:p>
              <a:pPr algn="ctr"/>
              <a:r>
                <a:rPr lang="zh-CN" altLang="en-US" b="1" dirty="0">
                  <a:solidFill>
                    <a:schemeClr val="accent1"/>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p>
          </p:txBody>
        </p:sp>
      </p:grpSp>
      <p:sp>
        <p:nvSpPr>
          <p:cNvPr id="83" name="TextBox 82"/>
          <p:cNvSpPr txBox="1"/>
          <p:nvPr/>
        </p:nvSpPr>
        <p:spPr>
          <a:xfrm>
            <a:off x="779307" y="1275606"/>
            <a:ext cx="2957181" cy="623248"/>
          </a:xfrm>
          <a:prstGeom prst="rect">
            <a:avLst/>
          </a:prstGeom>
          <a:noFill/>
        </p:spPr>
        <p:txBody>
          <a:bodyPr wrap="square" lIns="68580" tIns="34290" rIns="68580" bIns="34290" rtlCol="0">
            <a:spAutoFit/>
          </a:bodyPr>
          <a:lstStyle/>
          <a:p>
            <a:r>
              <a:rPr lang="zh-CN" altLang="en-US" sz="3600" b="1" dirty="0">
                <a:solidFill>
                  <a:schemeClr val="accent5"/>
                </a:solidFill>
                <a:latin typeface="字魂59号-创粗黑" panose="00000500000000000000" pitchFamily="2" charset="-122"/>
                <a:ea typeface="字魂59号-创粗黑" panose="00000500000000000000" pitchFamily="2" charset="-122"/>
                <a:sym typeface="字魂59号-创粗黑" panose="00000500000000000000" pitchFamily="2" charset="-122"/>
              </a:rPr>
              <a:t>欢迎提问</a:t>
            </a:r>
            <a:endParaRPr lang="en-US" sz="3600" b="1" dirty="0">
              <a:solidFill>
                <a:schemeClr val="accent5"/>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4" name="Rectangle 53"/>
          <p:cNvSpPr/>
          <p:nvPr/>
        </p:nvSpPr>
        <p:spPr>
          <a:xfrm>
            <a:off x="779307" y="1943068"/>
            <a:ext cx="5952933" cy="346249"/>
          </a:xfrm>
          <a:prstGeom prst="rect">
            <a:avLst/>
          </a:prstGeom>
          <a:noFill/>
        </p:spPr>
        <p:txBody>
          <a:bodyPr wrap="square" lIns="68580" tIns="34290" rIns="68580" bIns="34290">
            <a:spAutoFit/>
          </a:bodyPr>
          <a:lstStyle/>
          <a:p>
            <a:r>
              <a:rPr lang="zh-CN" altLang="en-US" dirty="0" smtClean="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单击此处添加副标题或详细文本描述</a:t>
            </a:r>
            <a:endParaRPr lang="id-ID" dirty="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7" name="TextBox 86"/>
          <p:cNvSpPr txBox="1"/>
          <p:nvPr/>
        </p:nvSpPr>
        <p:spPr>
          <a:xfrm>
            <a:off x="938484" y="3843213"/>
            <a:ext cx="3669410" cy="384721"/>
          </a:xfrm>
          <a:prstGeom prst="rect">
            <a:avLst/>
          </a:prstGeom>
          <a:noFill/>
        </p:spPr>
        <p:txBody>
          <a:bodyPr wrap="square" lIns="0" tIns="0" rIns="0" bIns="0" rtlCol="0">
            <a:spAutoFit/>
          </a:bodyPr>
          <a:lstStyle/>
          <a:p>
            <a:pPr algn="just">
              <a:lnSpc>
                <a:spcPts val="1500"/>
              </a:lnSpc>
            </a:pPr>
            <a:r>
              <a:rPr lang="zh-CN" altLang="en-US" sz="1000" dirty="0" smtClean="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点击输入简要文字内容，文字内容需概括精炼，不用多余的文字修饰，言简意赅的说明分项内容</a:t>
            </a:r>
            <a:r>
              <a:rPr lang="en-US" altLang="zh-CN" sz="1000" dirty="0" smtClean="0">
                <a:solidFill>
                  <a:schemeClr val="tx1">
                    <a:lumMod val="65000"/>
                    <a:lumOff val="3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a:t>
            </a:r>
          </a:p>
        </p:txBody>
      </p:sp>
      <p:pic>
        <p:nvPicPr>
          <p:cNvPr id="88" name="图片 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0088" y="987574"/>
            <a:ext cx="4205074" cy="4205074"/>
          </a:xfrm>
          <a:prstGeom prst="rect">
            <a:avLst/>
          </a:prstGeom>
        </p:spPr>
      </p:pic>
      <p:grpSp>
        <p:nvGrpSpPr>
          <p:cNvPr id="35" name="组合 34"/>
          <p:cNvGrpSpPr/>
          <p:nvPr/>
        </p:nvGrpSpPr>
        <p:grpSpPr>
          <a:xfrm>
            <a:off x="3010956" y="392346"/>
            <a:ext cx="3122088" cy="595228"/>
            <a:chOff x="2987824" y="392346"/>
            <a:chExt cx="3122088" cy="595228"/>
          </a:xfrm>
        </p:grpSpPr>
        <p:sp>
          <p:nvSpPr>
            <p:cNvPr id="36" name="文本框 35"/>
            <p:cNvSpPr txBox="1"/>
            <p:nvPr/>
          </p:nvSpPr>
          <p:spPr>
            <a:xfrm>
              <a:off x="3379317" y="392346"/>
              <a:ext cx="2339102" cy="523220"/>
            </a:xfrm>
            <a:prstGeom prst="rect">
              <a:avLst/>
            </a:prstGeom>
            <a:noFill/>
          </p:spPr>
          <p:txBody>
            <a:bodyPr wrap="none" rtlCol="0">
              <a:spAutoFit/>
              <a:scene3d>
                <a:camera prst="orthographicFront"/>
                <a:lightRig rig="threePt" dir="t"/>
              </a:scene3d>
              <a:sp3d contourW="12700"/>
            </a:bodyPr>
            <a:lstStyle/>
            <a:p>
              <a:pPr marL="0" lvl="1" algn="ctr"/>
              <a:r>
                <a:rPr lang="zh-CN" altLang="en-US"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以后工作规划</a:t>
              </a:r>
              <a:endPar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7" name="文本框 36"/>
            <p:cNvSpPr txBox="1"/>
            <p:nvPr/>
          </p:nvSpPr>
          <p:spPr>
            <a:xfrm>
              <a:off x="2987824" y="756742"/>
              <a:ext cx="3122088" cy="230832"/>
            </a:xfrm>
            <a:prstGeom prst="rect">
              <a:avLst/>
            </a:prstGeom>
            <a:noFill/>
          </p:spPr>
          <p:txBody>
            <a:bodyPr wrap="square" rtlCol="0">
              <a:spAutoFit/>
              <a:scene3d>
                <a:camera prst="orthographicFront"/>
                <a:lightRig rig="threePt" dir="t"/>
              </a:scene3d>
              <a:sp3d contourW="12700"/>
            </a:bodyPr>
            <a:lstStyle/>
            <a:p>
              <a:pPr algn="ctr" defTabSz="685165"/>
              <a:r>
                <a:rPr lang="en-US" altLang="zh-CN" sz="900" dirty="0">
                  <a:solidFill>
                    <a:prstClr val="white">
                      <a:lumMod val="65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The user can demonstrate on a projector or computer</a:t>
              </a:r>
            </a:p>
          </p:txBody>
        </p:sp>
      </p:grpSp>
    </p:spTree>
    <p:extLst>
      <p:ext uri="{BB962C8B-B14F-4D97-AF65-F5344CB8AC3E}">
        <p14:creationId xmlns:p14="http://schemas.microsoft.com/office/powerpoint/2010/main" val="1615093322"/>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1000" fill="hold"/>
                                        <p:tgtEl>
                                          <p:spTgt spid="88"/>
                                        </p:tgtEl>
                                        <p:attrNameLst>
                                          <p:attrName>ppt_w</p:attrName>
                                        </p:attrNameLst>
                                      </p:cBhvr>
                                      <p:tavLst>
                                        <p:tav tm="0">
                                          <p:val>
                                            <p:fltVal val="0"/>
                                          </p:val>
                                        </p:tav>
                                        <p:tav tm="100000">
                                          <p:val>
                                            <p:strVal val="#ppt_w"/>
                                          </p:val>
                                        </p:tav>
                                      </p:tavLst>
                                    </p:anim>
                                    <p:anim calcmode="lin" valueType="num">
                                      <p:cBhvr>
                                        <p:cTn id="8" dur="1000" fill="hold"/>
                                        <p:tgtEl>
                                          <p:spTgt spid="88"/>
                                        </p:tgtEl>
                                        <p:attrNameLst>
                                          <p:attrName>ppt_h</p:attrName>
                                        </p:attrNameLst>
                                      </p:cBhvr>
                                      <p:tavLst>
                                        <p:tav tm="0">
                                          <p:val>
                                            <p:fltVal val="0"/>
                                          </p:val>
                                        </p:tav>
                                        <p:tav tm="100000">
                                          <p:val>
                                            <p:strVal val="#ppt_h"/>
                                          </p:val>
                                        </p:tav>
                                      </p:tavLst>
                                    </p:anim>
                                    <p:anim calcmode="lin" valueType="num">
                                      <p:cBhvr>
                                        <p:cTn id="9" dur="1000" fill="hold"/>
                                        <p:tgtEl>
                                          <p:spTgt spid="8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8"/>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30" presetClass="entr" presetSubtype="0" fill="hold" grpId="0" nodeType="afterEffect">
                                  <p:stCondLst>
                                    <p:cond delay="0"/>
                                  </p:stCondLst>
                                  <p:childTnLst>
                                    <p:set>
                                      <p:cBhvr>
                                        <p:cTn id="13" dur="1" fill="hold">
                                          <p:stCondLst>
                                            <p:cond delay="0"/>
                                          </p:stCondLst>
                                        </p:cTn>
                                        <p:tgtEl>
                                          <p:spTgt spid="83"/>
                                        </p:tgtEl>
                                        <p:attrNameLst>
                                          <p:attrName>style.visibility</p:attrName>
                                        </p:attrNameLst>
                                      </p:cBhvr>
                                      <p:to>
                                        <p:strVal val="visible"/>
                                      </p:to>
                                    </p:set>
                                    <p:animEffect transition="in" filter="fade">
                                      <p:cBhvr>
                                        <p:cTn id="14" dur="800" decel="100000"/>
                                        <p:tgtEl>
                                          <p:spTgt spid="83"/>
                                        </p:tgtEl>
                                      </p:cBhvr>
                                    </p:animEffect>
                                    <p:anim calcmode="lin" valueType="num">
                                      <p:cBhvr>
                                        <p:cTn id="15" dur="800" decel="100000" fill="hold"/>
                                        <p:tgtEl>
                                          <p:spTgt spid="83"/>
                                        </p:tgtEl>
                                        <p:attrNameLst>
                                          <p:attrName>style.rotation</p:attrName>
                                        </p:attrNameLst>
                                      </p:cBhvr>
                                      <p:tavLst>
                                        <p:tav tm="0">
                                          <p:val>
                                            <p:fltVal val="-90"/>
                                          </p:val>
                                        </p:tav>
                                        <p:tav tm="100000">
                                          <p:val>
                                            <p:fltVal val="0"/>
                                          </p:val>
                                        </p:tav>
                                      </p:tavLst>
                                    </p:anim>
                                    <p:anim calcmode="lin" valueType="num">
                                      <p:cBhvr>
                                        <p:cTn id="16" dur="800" decel="100000" fill="hold"/>
                                        <p:tgtEl>
                                          <p:spTgt spid="83"/>
                                        </p:tgtEl>
                                        <p:attrNameLst>
                                          <p:attrName>ppt_x</p:attrName>
                                        </p:attrNameLst>
                                      </p:cBhvr>
                                      <p:tavLst>
                                        <p:tav tm="0">
                                          <p:val>
                                            <p:strVal val="#ppt_x+0.4"/>
                                          </p:val>
                                        </p:tav>
                                        <p:tav tm="100000">
                                          <p:val>
                                            <p:strVal val="#ppt_x-0.05"/>
                                          </p:val>
                                        </p:tav>
                                      </p:tavLst>
                                    </p:anim>
                                    <p:anim calcmode="lin" valueType="num">
                                      <p:cBhvr>
                                        <p:cTn id="17" dur="800" decel="100000" fill="hold"/>
                                        <p:tgtEl>
                                          <p:spTgt spid="83"/>
                                        </p:tgtEl>
                                        <p:attrNameLst>
                                          <p:attrName>ppt_y</p:attrName>
                                        </p:attrNameLst>
                                      </p:cBhvr>
                                      <p:tavLst>
                                        <p:tav tm="0">
                                          <p:val>
                                            <p:strVal val="#ppt_y-0.4"/>
                                          </p:val>
                                        </p:tav>
                                        <p:tav tm="100000">
                                          <p:val>
                                            <p:strVal val="#ppt_y+0.1"/>
                                          </p:val>
                                        </p:tav>
                                      </p:tavLst>
                                    </p:anim>
                                    <p:anim calcmode="lin" valueType="num">
                                      <p:cBhvr>
                                        <p:cTn id="18" dur="200" accel="100000" fill="hold">
                                          <p:stCondLst>
                                            <p:cond delay="800"/>
                                          </p:stCondLst>
                                        </p:cTn>
                                        <p:tgtEl>
                                          <p:spTgt spid="83"/>
                                        </p:tgtEl>
                                        <p:attrNameLst>
                                          <p:attrName>ppt_x</p:attrName>
                                        </p:attrNameLst>
                                      </p:cBhvr>
                                      <p:tavLst>
                                        <p:tav tm="0">
                                          <p:val>
                                            <p:strVal val="#ppt_x-0.05"/>
                                          </p:val>
                                        </p:tav>
                                        <p:tav tm="100000">
                                          <p:val>
                                            <p:strVal val="#ppt_x"/>
                                          </p:val>
                                        </p:tav>
                                      </p:tavLst>
                                    </p:anim>
                                    <p:anim calcmode="lin" valueType="num">
                                      <p:cBhvr>
                                        <p:cTn id="19" dur="200" accel="100000" fill="hold">
                                          <p:stCondLst>
                                            <p:cond delay="800"/>
                                          </p:stCondLst>
                                        </p:cTn>
                                        <p:tgtEl>
                                          <p:spTgt spid="83"/>
                                        </p:tgtEl>
                                        <p:attrNameLst>
                                          <p:attrName>ppt_y</p:attrName>
                                        </p:attrNameLst>
                                      </p:cBhvr>
                                      <p:tavLst>
                                        <p:tav tm="0">
                                          <p:val>
                                            <p:strVal val="#ppt_y+0.1"/>
                                          </p:val>
                                        </p:tav>
                                        <p:tav tm="100000">
                                          <p:val>
                                            <p:strVal val="#ppt_y"/>
                                          </p:val>
                                        </p:tav>
                                      </p:tavLst>
                                    </p:anim>
                                  </p:childTnLst>
                                </p:cTn>
                              </p:par>
                              <p:par>
                                <p:cTn id="20" presetID="30" presetClass="entr" presetSubtype="0" fill="hold" grpId="0" nodeType="with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fade">
                                      <p:cBhvr>
                                        <p:cTn id="22" dur="800" decel="100000"/>
                                        <p:tgtEl>
                                          <p:spTgt spid="84"/>
                                        </p:tgtEl>
                                      </p:cBhvr>
                                    </p:animEffect>
                                    <p:anim calcmode="lin" valueType="num">
                                      <p:cBhvr>
                                        <p:cTn id="23" dur="800" decel="100000" fill="hold"/>
                                        <p:tgtEl>
                                          <p:spTgt spid="84"/>
                                        </p:tgtEl>
                                        <p:attrNameLst>
                                          <p:attrName>style.rotation</p:attrName>
                                        </p:attrNameLst>
                                      </p:cBhvr>
                                      <p:tavLst>
                                        <p:tav tm="0">
                                          <p:val>
                                            <p:fltVal val="-90"/>
                                          </p:val>
                                        </p:tav>
                                        <p:tav tm="100000">
                                          <p:val>
                                            <p:fltVal val="0"/>
                                          </p:val>
                                        </p:tav>
                                      </p:tavLst>
                                    </p:anim>
                                    <p:anim calcmode="lin" valueType="num">
                                      <p:cBhvr>
                                        <p:cTn id="24" dur="800" decel="100000" fill="hold"/>
                                        <p:tgtEl>
                                          <p:spTgt spid="84"/>
                                        </p:tgtEl>
                                        <p:attrNameLst>
                                          <p:attrName>ppt_x</p:attrName>
                                        </p:attrNameLst>
                                      </p:cBhvr>
                                      <p:tavLst>
                                        <p:tav tm="0">
                                          <p:val>
                                            <p:strVal val="#ppt_x+0.4"/>
                                          </p:val>
                                        </p:tav>
                                        <p:tav tm="100000">
                                          <p:val>
                                            <p:strVal val="#ppt_x-0.05"/>
                                          </p:val>
                                        </p:tav>
                                      </p:tavLst>
                                    </p:anim>
                                    <p:anim calcmode="lin" valueType="num">
                                      <p:cBhvr>
                                        <p:cTn id="25" dur="800" decel="100000" fill="hold"/>
                                        <p:tgtEl>
                                          <p:spTgt spid="84"/>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84"/>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84"/>
                                        </p:tgtEl>
                                        <p:attrNameLst>
                                          <p:attrName>ppt_y</p:attrName>
                                        </p:attrNameLst>
                                      </p:cBhvr>
                                      <p:tavLst>
                                        <p:tav tm="0">
                                          <p:val>
                                            <p:strVal val="#ppt_y+0.1"/>
                                          </p:val>
                                        </p:tav>
                                        <p:tav tm="100000">
                                          <p:val>
                                            <p:strVal val="#ppt_y"/>
                                          </p:val>
                                        </p:tav>
                                      </p:tavLst>
                                    </p:anim>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p:cTn id="31" dur="500" fill="hold"/>
                                        <p:tgtEl>
                                          <p:spTgt spid="57"/>
                                        </p:tgtEl>
                                        <p:attrNameLst>
                                          <p:attrName>ppt_w</p:attrName>
                                        </p:attrNameLst>
                                      </p:cBhvr>
                                      <p:tavLst>
                                        <p:tav tm="0">
                                          <p:val>
                                            <p:fltVal val="0"/>
                                          </p:val>
                                        </p:tav>
                                        <p:tav tm="100000">
                                          <p:val>
                                            <p:strVal val="#ppt_w"/>
                                          </p:val>
                                        </p:tav>
                                      </p:tavLst>
                                    </p:anim>
                                    <p:anim calcmode="lin" valueType="num">
                                      <p:cBhvr>
                                        <p:cTn id="32" dur="500" fill="hold"/>
                                        <p:tgtEl>
                                          <p:spTgt spid="57"/>
                                        </p:tgtEl>
                                        <p:attrNameLst>
                                          <p:attrName>ppt_h</p:attrName>
                                        </p:attrNameLst>
                                      </p:cBhvr>
                                      <p:tavLst>
                                        <p:tav tm="0">
                                          <p:val>
                                            <p:fltVal val="0"/>
                                          </p:val>
                                        </p:tav>
                                        <p:tav tm="100000">
                                          <p:val>
                                            <p:strVal val="#ppt_h"/>
                                          </p:val>
                                        </p:tav>
                                      </p:tavLst>
                                    </p:anim>
                                    <p:animEffect transition="in" filter="fade">
                                      <p:cBhvr>
                                        <p:cTn id="33" dur="500"/>
                                        <p:tgtEl>
                                          <p:spTgt spid="57"/>
                                        </p:tgtEl>
                                      </p:cBhvr>
                                    </p:animEffect>
                                  </p:childTnLst>
                                </p:cTn>
                              </p:par>
                              <p:par>
                                <p:cTn id="34" presetID="53" presetClass="entr" presetSubtype="16" fill="hold" nodeType="withEffect">
                                  <p:stCondLst>
                                    <p:cond delay="250"/>
                                  </p:stCondLst>
                                  <p:childTnLst>
                                    <p:set>
                                      <p:cBhvr>
                                        <p:cTn id="35" dur="1" fill="hold">
                                          <p:stCondLst>
                                            <p:cond delay="0"/>
                                          </p:stCondLst>
                                        </p:cTn>
                                        <p:tgtEl>
                                          <p:spTgt spid="62"/>
                                        </p:tgtEl>
                                        <p:attrNameLst>
                                          <p:attrName>style.visibility</p:attrName>
                                        </p:attrNameLst>
                                      </p:cBhvr>
                                      <p:to>
                                        <p:strVal val="visible"/>
                                      </p:to>
                                    </p:set>
                                    <p:anim calcmode="lin" valueType="num">
                                      <p:cBhvr>
                                        <p:cTn id="36" dur="500" fill="hold"/>
                                        <p:tgtEl>
                                          <p:spTgt spid="62"/>
                                        </p:tgtEl>
                                        <p:attrNameLst>
                                          <p:attrName>ppt_w</p:attrName>
                                        </p:attrNameLst>
                                      </p:cBhvr>
                                      <p:tavLst>
                                        <p:tav tm="0">
                                          <p:val>
                                            <p:fltVal val="0"/>
                                          </p:val>
                                        </p:tav>
                                        <p:tav tm="100000">
                                          <p:val>
                                            <p:strVal val="#ppt_w"/>
                                          </p:val>
                                        </p:tav>
                                      </p:tavLst>
                                    </p:anim>
                                    <p:anim calcmode="lin" valueType="num">
                                      <p:cBhvr>
                                        <p:cTn id="37" dur="500" fill="hold"/>
                                        <p:tgtEl>
                                          <p:spTgt spid="62"/>
                                        </p:tgtEl>
                                        <p:attrNameLst>
                                          <p:attrName>ppt_h</p:attrName>
                                        </p:attrNameLst>
                                      </p:cBhvr>
                                      <p:tavLst>
                                        <p:tav tm="0">
                                          <p:val>
                                            <p:fltVal val="0"/>
                                          </p:val>
                                        </p:tav>
                                        <p:tav tm="100000">
                                          <p:val>
                                            <p:strVal val="#ppt_h"/>
                                          </p:val>
                                        </p:tav>
                                      </p:tavLst>
                                    </p:anim>
                                    <p:animEffect transition="in" filter="fade">
                                      <p:cBhvr>
                                        <p:cTn id="38" dur="500"/>
                                        <p:tgtEl>
                                          <p:spTgt spid="62"/>
                                        </p:tgtEl>
                                      </p:cBhvr>
                                    </p:animEffect>
                                  </p:childTnLst>
                                </p:cTn>
                              </p:par>
                              <p:par>
                                <p:cTn id="39" presetID="53" presetClass="entr" presetSubtype="16" fill="hold" nodeType="withEffect">
                                  <p:stCondLst>
                                    <p:cond delay="500"/>
                                  </p:stCondLst>
                                  <p:childTnLst>
                                    <p:set>
                                      <p:cBhvr>
                                        <p:cTn id="40" dur="1" fill="hold">
                                          <p:stCondLst>
                                            <p:cond delay="0"/>
                                          </p:stCondLst>
                                        </p:cTn>
                                        <p:tgtEl>
                                          <p:spTgt spid="67"/>
                                        </p:tgtEl>
                                        <p:attrNameLst>
                                          <p:attrName>style.visibility</p:attrName>
                                        </p:attrNameLst>
                                      </p:cBhvr>
                                      <p:to>
                                        <p:strVal val="visible"/>
                                      </p:to>
                                    </p:set>
                                    <p:anim calcmode="lin" valueType="num">
                                      <p:cBhvr>
                                        <p:cTn id="41" dur="500" fill="hold"/>
                                        <p:tgtEl>
                                          <p:spTgt spid="67"/>
                                        </p:tgtEl>
                                        <p:attrNameLst>
                                          <p:attrName>ppt_w</p:attrName>
                                        </p:attrNameLst>
                                      </p:cBhvr>
                                      <p:tavLst>
                                        <p:tav tm="0">
                                          <p:val>
                                            <p:fltVal val="0"/>
                                          </p:val>
                                        </p:tav>
                                        <p:tav tm="100000">
                                          <p:val>
                                            <p:strVal val="#ppt_w"/>
                                          </p:val>
                                        </p:tav>
                                      </p:tavLst>
                                    </p:anim>
                                    <p:anim calcmode="lin" valueType="num">
                                      <p:cBhvr>
                                        <p:cTn id="42" dur="500" fill="hold"/>
                                        <p:tgtEl>
                                          <p:spTgt spid="67"/>
                                        </p:tgtEl>
                                        <p:attrNameLst>
                                          <p:attrName>ppt_h</p:attrName>
                                        </p:attrNameLst>
                                      </p:cBhvr>
                                      <p:tavLst>
                                        <p:tav tm="0">
                                          <p:val>
                                            <p:fltVal val="0"/>
                                          </p:val>
                                        </p:tav>
                                        <p:tav tm="100000">
                                          <p:val>
                                            <p:strVal val="#ppt_h"/>
                                          </p:val>
                                        </p:tav>
                                      </p:tavLst>
                                    </p:anim>
                                    <p:animEffect transition="in" filter="fade">
                                      <p:cBhvr>
                                        <p:cTn id="43" dur="500"/>
                                        <p:tgtEl>
                                          <p:spTgt spid="67"/>
                                        </p:tgtEl>
                                      </p:cBhvr>
                                    </p:animEffect>
                                  </p:childTnLst>
                                </p:cTn>
                              </p:par>
                              <p:par>
                                <p:cTn id="44" presetID="53" presetClass="entr" presetSubtype="16" fill="hold" nodeType="withEffect">
                                  <p:stCondLst>
                                    <p:cond delay="750"/>
                                  </p:stCondLst>
                                  <p:childTnLst>
                                    <p:set>
                                      <p:cBhvr>
                                        <p:cTn id="45" dur="1" fill="hold">
                                          <p:stCondLst>
                                            <p:cond delay="0"/>
                                          </p:stCondLst>
                                        </p:cTn>
                                        <p:tgtEl>
                                          <p:spTgt spid="72"/>
                                        </p:tgtEl>
                                        <p:attrNameLst>
                                          <p:attrName>style.visibility</p:attrName>
                                        </p:attrNameLst>
                                      </p:cBhvr>
                                      <p:to>
                                        <p:strVal val="visible"/>
                                      </p:to>
                                    </p:set>
                                    <p:anim calcmode="lin" valueType="num">
                                      <p:cBhvr>
                                        <p:cTn id="46" dur="500" fill="hold"/>
                                        <p:tgtEl>
                                          <p:spTgt spid="72"/>
                                        </p:tgtEl>
                                        <p:attrNameLst>
                                          <p:attrName>ppt_w</p:attrName>
                                        </p:attrNameLst>
                                      </p:cBhvr>
                                      <p:tavLst>
                                        <p:tav tm="0">
                                          <p:val>
                                            <p:fltVal val="0"/>
                                          </p:val>
                                        </p:tav>
                                        <p:tav tm="100000">
                                          <p:val>
                                            <p:strVal val="#ppt_w"/>
                                          </p:val>
                                        </p:tav>
                                      </p:tavLst>
                                    </p:anim>
                                    <p:anim calcmode="lin" valueType="num">
                                      <p:cBhvr>
                                        <p:cTn id="47" dur="500" fill="hold"/>
                                        <p:tgtEl>
                                          <p:spTgt spid="72"/>
                                        </p:tgtEl>
                                        <p:attrNameLst>
                                          <p:attrName>ppt_h</p:attrName>
                                        </p:attrNameLst>
                                      </p:cBhvr>
                                      <p:tavLst>
                                        <p:tav tm="0">
                                          <p:val>
                                            <p:fltVal val="0"/>
                                          </p:val>
                                        </p:tav>
                                        <p:tav tm="100000">
                                          <p:val>
                                            <p:strVal val="#ppt_h"/>
                                          </p:val>
                                        </p:tav>
                                      </p:tavLst>
                                    </p:anim>
                                    <p:animEffect transition="in" filter="fade">
                                      <p:cBhvr>
                                        <p:cTn id="48" dur="500"/>
                                        <p:tgtEl>
                                          <p:spTgt spid="72"/>
                                        </p:tgtEl>
                                      </p:cBhvr>
                                    </p:animEffect>
                                  </p:childTnLst>
                                </p:cTn>
                              </p:par>
                              <p:par>
                                <p:cTn id="49" presetID="53" presetClass="entr" presetSubtype="16" fill="hold" nodeType="withEffect">
                                  <p:stCondLst>
                                    <p:cond delay="1000"/>
                                  </p:stCondLst>
                                  <p:childTnLst>
                                    <p:set>
                                      <p:cBhvr>
                                        <p:cTn id="50" dur="1" fill="hold">
                                          <p:stCondLst>
                                            <p:cond delay="0"/>
                                          </p:stCondLst>
                                        </p:cTn>
                                        <p:tgtEl>
                                          <p:spTgt spid="78"/>
                                        </p:tgtEl>
                                        <p:attrNameLst>
                                          <p:attrName>style.visibility</p:attrName>
                                        </p:attrNameLst>
                                      </p:cBhvr>
                                      <p:to>
                                        <p:strVal val="visible"/>
                                      </p:to>
                                    </p:set>
                                    <p:anim calcmode="lin" valueType="num">
                                      <p:cBhvr>
                                        <p:cTn id="51" dur="500" fill="hold"/>
                                        <p:tgtEl>
                                          <p:spTgt spid="78"/>
                                        </p:tgtEl>
                                        <p:attrNameLst>
                                          <p:attrName>ppt_w</p:attrName>
                                        </p:attrNameLst>
                                      </p:cBhvr>
                                      <p:tavLst>
                                        <p:tav tm="0">
                                          <p:val>
                                            <p:fltVal val="0"/>
                                          </p:val>
                                        </p:tav>
                                        <p:tav tm="100000">
                                          <p:val>
                                            <p:strVal val="#ppt_w"/>
                                          </p:val>
                                        </p:tav>
                                      </p:tavLst>
                                    </p:anim>
                                    <p:anim calcmode="lin" valueType="num">
                                      <p:cBhvr>
                                        <p:cTn id="52" dur="500" fill="hold"/>
                                        <p:tgtEl>
                                          <p:spTgt spid="78"/>
                                        </p:tgtEl>
                                        <p:attrNameLst>
                                          <p:attrName>ppt_h</p:attrName>
                                        </p:attrNameLst>
                                      </p:cBhvr>
                                      <p:tavLst>
                                        <p:tav tm="0">
                                          <p:val>
                                            <p:fltVal val="0"/>
                                          </p:val>
                                        </p:tav>
                                        <p:tav tm="100000">
                                          <p:val>
                                            <p:strVal val="#ppt_h"/>
                                          </p:val>
                                        </p:tav>
                                      </p:tavLst>
                                    </p:anim>
                                    <p:animEffect transition="in" filter="fade">
                                      <p:cBhvr>
                                        <p:cTn id="53" dur="500"/>
                                        <p:tgtEl>
                                          <p:spTgt spid="78"/>
                                        </p:tgtEl>
                                      </p:cBhvr>
                                    </p:animEffect>
                                  </p:childTnLst>
                                </p:cTn>
                              </p:par>
                            </p:childTnLst>
                          </p:cTn>
                        </p:par>
                        <p:par>
                          <p:cTn id="54" fill="hold">
                            <p:stCondLst>
                              <p:cond delay="3500"/>
                            </p:stCondLst>
                            <p:childTnLst>
                              <p:par>
                                <p:cTn id="55" presetID="22" presetClass="entr" presetSubtype="8" fill="hold" grpId="0" nodeType="after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wipe(left)">
                                      <p:cBhvr>
                                        <p:cTn id="57" dur="3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p:bldP spid="8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l="7879" r="36417"/>
          <a:stretch/>
        </p:blipFill>
        <p:spPr>
          <a:xfrm>
            <a:off x="0" y="0"/>
            <a:ext cx="6876256" cy="5143500"/>
          </a:xfrm>
          <a:prstGeom prst="rect">
            <a:avLst/>
          </a:prstGeom>
          <a:noFill/>
          <a:ln>
            <a:noFill/>
          </a:ln>
        </p:spPr>
      </p:pic>
      <p:grpSp>
        <p:nvGrpSpPr>
          <p:cNvPr id="54" name="组合 53"/>
          <p:cNvGrpSpPr/>
          <p:nvPr/>
        </p:nvGrpSpPr>
        <p:grpSpPr>
          <a:xfrm>
            <a:off x="8443041" y="483608"/>
            <a:ext cx="221456" cy="114300"/>
            <a:chOff x="3867150" y="1504950"/>
            <a:chExt cx="295275" cy="152400"/>
          </a:xfrm>
        </p:grpSpPr>
        <p:cxnSp>
          <p:nvCxnSpPr>
            <p:cNvPr id="55" name="直接连接符 54"/>
            <p:cNvCxnSpPr/>
            <p:nvPr/>
          </p:nvCxnSpPr>
          <p:spPr>
            <a:xfrm>
              <a:off x="3867150" y="1504950"/>
              <a:ext cx="295275" cy="0"/>
            </a:xfrm>
            <a:prstGeom prst="line">
              <a:avLst/>
            </a:prstGeom>
            <a:ln w="285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3867150" y="1581150"/>
              <a:ext cx="295275" cy="0"/>
            </a:xfrm>
            <a:prstGeom prst="line">
              <a:avLst/>
            </a:prstGeom>
            <a:ln w="285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3867150" y="1657350"/>
              <a:ext cx="295275" cy="0"/>
            </a:xfrm>
            <a:prstGeom prst="line">
              <a:avLst/>
            </a:prstGeom>
            <a:ln w="285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grpSp>
      <p:sp>
        <p:nvSpPr>
          <p:cNvPr id="65" name="矩形 64"/>
          <p:cNvSpPr/>
          <p:nvPr/>
        </p:nvSpPr>
        <p:spPr>
          <a:xfrm>
            <a:off x="7596336" y="309966"/>
            <a:ext cx="803392" cy="461584"/>
          </a:xfrm>
          <a:prstGeom prst="rect">
            <a:avLst/>
          </a:prstGeom>
        </p:spPr>
        <p:txBody>
          <a:bodyPr wrap="none" lIns="91360" tIns="45680" rIns="91360" bIns="45680">
            <a:spAutoFit/>
          </a:bodyPr>
          <a:lstStyle/>
          <a:p>
            <a:pPr algn="ctr"/>
            <a:r>
              <a:rPr lang="en-US" altLang="zh-CN" sz="2400" dirty="0">
                <a:solidFill>
                  <a:srgbClr val="CC1C27"/>
                </a:solidFill>
                <a:latin typeface="Impact" panose="020B0806030902050204" pitchFamily="34" charset="0"/>
              </a:rPr>
              <a:t>LOGO</a:t>
            </a:r>
            <a:endParaRPr lang="zh-CN" altLang="en-US" sz="2400" dirty="0">
              <a:solidFill>
                <a:srgbClr val="CC1C27"/>
              </a:solidFill>
              <a:latin typeface="Impact" panose="020B0806030902050204" pitchFamily="34" charset="0"/>
            </a:endParaRPr>
          </a:p>
        </p:txBody>
      </p:sp>
      <p:grpSp>
        <p:nvGrpSpPr>
          <p:cNvPr id="110" name="组合 109"/>
          <p:cNvGrpSpPr/>
          <p:nvPr/>
        </p:nvGrpSpPr>
        <p:grpSpPr>
          <a:xfrm>
            <a:off x="6150269" y="1787436"/>
            <a:ext cx="402359" cy="402359"/>
            <a:chOff x="6150269" y="1787436"/>
            <a:chExt cx="402359" cy="402359"/>
          </a:xfrm>
        </p:grpSpPr>
        <p:sp>
          <p:nvSpPr>
            <p:cNvPr id="111" name="椭圆 110"/>
            <p:cNvSpPr/>
            <p:nvPr/>
          </p:nvSpPr>
          <p:spPr>
            <a:xfrm>
              <a:off x="6150269" y="1787436"/>
              <a:ext cx="402359" cy="402359"/>
            </a:xfrm>
            <a:prstGeom prst="ellips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accent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2" name="AutoShape 15"/>
            <p:cNvSpPr>
              <a:spLocks/>
            </p:cNvSpPr>
            <p:nvPr/>
          </p:nvSpPr>
          <p:spPr bwMode="auto">
            <a:xfrm>
              <a:off x="6241678" y="1879005"/>
              <a:ext cx="219540" cy="21922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CC1C27"/>
            </a:solidFill>
            <a:ln>
              <a:noFill/>
            </a:ln>
            <a:effectLst/>
            <a:extLst/>
          </p:spPr>
          <p:txBody>
            <a:bodyPr lIns="38100" tIns="38100" rIns="38100" bIns="38100" anchor="ct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13" name="组合 112"/>
          <p:cNvGrpSpPr/>
          <p:nvPr/>
        </p:nvGrpSpPr>
        <p:grpSpPr>
          <a:xfrm>
            <a:off x="6803980" y="1787436"/>
            <a:ext cx="402359" cy="402359"/>
            <a:chOff x="6803979" y="1787436"/>
            <a:chExt cx="402359" cy="402359"/>
          </a:xfrm>
        </p:grpSpPr>
        <p:sp>
          <p:nvSpPr>
            <p:cNvPr id="114" name="椭圆 113"/>
            <p:cNvSpPr/>
            <p:nvPr/>
          </p:nvSpPr>
          <p:spPr>
            <a:xfrm>
              <a:off x="6803979" y="1787436"/>
              <a:ext cx="402359" cy="402359"/>
            </a:xfrm>
            <a:prstGeom prst="ellips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accent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5" name="AutoShape 18"/>
            <p:cNvSpPr>
              <a:spLocks/>
            </p:cNvSpPr>
            <p:nvPr/>
          </p:nvSpPr>
          <p:spPr bwMode="auto">
            <a:xfrm>
              <a:off x="6895571" y="1879006"/>
              <a:ext cx="219178" cy="21922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CC1C27"/>
            </a:solidFill>
            <a:ln>
              <a:noFill/>
            </a:ln>
            <a:effectLst/>
            <a:extLst/>
          </p:spPr>
          <p:txBody>
            <a:bodyPr lIns="38100" tIns="38100" rIns="38100" bIns="38100" anchor="ct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16" name="组合 115"/>
          <p:cNvGrpSpPr/>
          <p:nvPr/>
        </p:nvGrpSpPr>
        <p:grpSpPr>
          <a:xfrm>
            <a:off x="7457691" y="1787436"/>
            <a:ext cx="402359" cy="402359"/>
            <a:chOff x="7457689" y="1787436"/>
            <a:chExt cx="402359" cy="402359"/>
          </a:xfrm>
        </p:grpSpPr>
        <p:sp>
          <p:nvSpPr>
            <p:cNvPr id="117" name="椭圆 116"/>
            <p:cNvSpPr/>
            <p:nvPr/>
          </p:nvSpPr>
          <p:spPr>
            <a:xfrm>
              <a:off x="7457689" y="1787436"/>
              <a:ext cx="402359" cy="402359"/>
            </a:xfrm>
            <a:prstGeom prst="ellips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accent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8" name="AutoShape 21"/>
            <p:cNvSpPr>
              <a:spLocks/>
            </p:cNvSpPr>
            <p:nvPr/>
          </p:nvSpPr>
          <p:spPr bwMode="auto">
            <a:xfrm>
              <a:off x="7553056" y="1903177"/>
              <a:ext cx="211628" cy="170880"/>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rgbClr val="CC1C27"/>
            </a:solidFill>
            <a:ln>
              <a:noFill/>
            </a:ln>
            <a:effectLst/>
            <a:extLst/>
          </p:spPr>
          <p:txBody>
            <a:bodyPr lIns="38100" tIns="38100" rIns="38100" bIns="38100" anchor="ct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19" name="组合 118"/>
          <p:cNvGrpSpPr/>
          <p:nvPr/>
        </p:nvGrpSpPr>
        <p:grpSpPr>
          <a:xfrm>
            <a:off x="8111402" y="1787436"/>
            <a:ext cx="402359" cy="402359"/>
            <a:chOff x="8111402" y="1787436"/>
            <a:chExt cx="402359" cy="402359"/>
          </a:xfrm>
        </p:grpSpPr>
        <p:sp>
          <p:nvSpPr>
            <p:cNvPr id="120" name="椭圆 119"/>
            <p:cNvSpPr/>
            <p:nvPr/>
          </p:nvSpPr>
          <p:spPr>
            <a:xfrm>
              <a:off x="8111402" y="1787436"/>
              <a:ext cx="402359" cy="402359"/>
            </a:xfrm>
            <a:prstGeom prst="ellips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accent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1" name="AutoShape 24"/>
            <p:cNvSpPr>
              <a:spLocks/>
            </p:cNvSpPr>
            <p:nvPr/>
          </p:nvSpPr>
          <p:spPr bwMode="auto">
            <a:xfrm>
              <a:off x="8206764" y="1906220"/>
              <a:ext cx="211630" cy="164792"/>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CC1C27"/>
            </a:solidFill>
            <a:ln>
              <a:noFill/>
            </a:ln>
            <a:effectLst/>
            <a:extLst/>
          </p:spPr>
          <p:txBody>
            <a:bodyPr lIns="38100" tIns="38100" rIns="38100" bIns="38100" anchor="ct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28" name="PA_文本框 38"/>
          <p:cNvSpPr txBox="1"/>
          <p:nvPr>
            <p:custDataLst>
              <p:tags r:id="rId1"/>
            </p:custDataLst>
          </p:nvPr>
        </p:nvSpPr>
        <p:spPr>
          <a:xfrm>
            <a:off x="4427984" y="2544584"/>
            <a:ext cx="4118022" cy="830997"/>
          </a:xfrm>
          <a:prstGeom prst="rect">
            <a:avLst/>
          </a:prstGeom>
          <a:noFill/>
        </p:spPr>
        <p:txBody>
          <a:bodyPr wrap="square" lIns="0" tIns="0" rIns="0" bIns="0" rtlCol="0">
            <a:spAutoFit/>
          </a:bodyPr>
          <a:lstStyle/>
          <a:p>
            <a:pPr algn="r"/>
            <a:r>
              <a:rPr lang="zh-CN" altLang="en-US" sz="5400" b="1" dirty="0" smtClean="0">
                <a:solidFill>
                  <a:schemeClr val="tx1">
                    <a:lumMod val="85000"/>
                    <a:lumOff val="1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工作</a:t>
            </a:r>
            <a:r>
              <a:rPr lang="zh-CN" altLang="en-US" sz="54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述职报告</a:t>
            </a:r>
          </a:p>
        </p:txBody>
      </p:sp>
      <p:sp>
        <p:nvSpPr>
          <p:cNvPr id="134" name="文本框 133"/>
          <p:cNvSpPr txBox="1"/>
          <p:nvPr/>
        </p:nvSpPr>
        <p:spPr>
          <a:xfrm>
            <a:off x="4427984" y="3300203"/>
            <a:ext cx="4115990" cy="346249"/>
          </a:xfrm>
          <a:prstGeom prst="rect">
            <a:avLst/>
          </a:prstGeom>
          <a:noFill/>
        </p:spPr>
        <p:txBody>
          <a:bodyPr wrap="square" lIns="68519" tIns="34289" rIns="68519" bIns="34289" rtlCol="0">
            <a:spAutoFit/>
            <a:scene3d>
              <a:camera prst="orthographicFront"/>
              <a:lightRig rig="threePt" dir="t"/>
            </a:scene3d>
            <a:sp3d contourW="12700"/>
          </a:bodyPr>
          <a:lstStyle/>
          <a:p>
            <a:pPr algn="r" defTabSz="684530"/>
            <a:r>
              <a:rPr lang="en-US" altLang="zh-CN" sz="9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The user can demonstrate on a projector or computer, or print the presentation and make it into a film to be used in a wider field</a:t>
            </a:r>
          </a:p>
        </p:txBody>
      </p:sp>
      <p:sp>
        <p:nvSpPr>
          <p:cNvPr id="139" name="椭圆 39"/>
          <p:cNvSpPr/>
          <p:nvPr/>
        </p:nvSpPr>
        <p:spPr>
          <a:xfrm>
            <a:off x="5565967" y="3997007"/>
            <a:ext cx="172053" cy="19299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rgbClr val="CC1C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5" name="文本框 144"/>
          <p:cNvSpPr txBox="1"/>
          <p:nvPr/>
        </p:nvSpPr>
        <p:spPr>
          <a:xfrm>
            <a:off x="5869352" y="3974240"/>
            <a:ext cx="1125826" cy="238525"/>
          </a:xfrm>
          <a:prstGeom prst="rect">
            <a:avLst/>
          </a:prstGeom>
          <a:noFill/>
        </p:spPr>
        <p:txBody>
          <a:bodyPr wrap="none" lIns="68519" tIns="34289" rIns="68519" bIns="34289" rtlCol="0">
            <a:spAutoFit/>
            <a:scene3d>
              <a:camera prst="orthographicFront"/>
              <a:lightRig rig="threePt" dir="t"/>
            </a:scene3d>
            <a:sp3d contourW="12700"/>
          </a:bodyPr>
          <a:lstStyle/>
          <a:p>
            <a:pPr defTabSz="684530"/>
            <a:r>
              <a:rPr lang="zh-CN" altLang="en-US" sz="1100" dirty="0">
                <a:solidFill>
                  <a:prstClr val="black">
                    <a:lumMod val="50000"/>
                    <a:lumOff val="50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汇报人</a:t>
            </a:r>
            <a:r>
              <a:rPr lang="zh-CN" altLang="en-US" sz="1100" dirty="0" smtClean="0">
                <a:solidFill>
                  <a:prstClr val="black">
                    <a:lumMod val="50000"/>
                    <a:lumOff val="50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：千库网</a:t>
            </a:r>
            <a:endParaRPr lang="en-US" altLang="zh-CN" sz="1100" dirty="0" smtClean="0">
              <a:solidFill>
                <a:prstClr val="black">
                  <a:lumMod val="50000"/>
                  <a:lumOff val="50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8" name="椭圆 44"/>
          <p:cNvSpPr/>
          <p:nvPr/>
        </p:nvSpPr>
        <p:spPr>
          <a:xfrm>
            <a:off x="7126510" y="4003009"/>
            <a:ext cx="192991" cy="180986"/>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rgbClr val="CC1C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0" name="文本框 149"/>
          <p:cNvSpPr txBox="1"/>
          <p:nvPr/>
        </p:nvSpPr>
        <p:spPr>
          <a:xfrm>
            <a:off x="7450832" y="3974240"/>
            <a:ext cx="1080942" cy="238525"/>
          </a:xfrm>
          <a:prstGeom prst="rect">
            <a:avLst/>
          </a:prstGeom>
          <a:noFill/>
        </p:spPr>
        <p:txBody>
          <a:bodyPr wrap="none" lIns="68519" tIns="34289" rIns="68519" bIns="34289" rtlCol="0">
            <a:spAutoFit/>
            <a:scene3d>
              <a:camera prst="orthographicFront"/>
              <a:lightRig rig="threePt" dir="t"/>
            </a:scene3d>
            <a:sp3d contourW="12700"/>
          </a:bodyPr>
          <a:lstStyle/>
          <a:p>
            <a:pPr defTabSz="684530"/>
            <a:r>
              <a:rPr lang="zh-CN" altLang="en-US" sz="1100" dirty="0" smtClean="0">
                <a:solidFill>
                  <a:prstClr val="black">
                    <a:lumMod val="50000"/>
                    <a:lumOff val="50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时间：</a:t>
            </a:r>
            <a:r>
              <a:rPr lang="en-US" altLang="zh-CN" sz="1100" dirty="0" smtClean="0">
                <a:solidFill>
                  <a:prstClr val="black">
                    <a:lumMod val="50000"/>
                    <a:lumOff val="50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rPr>
              <a:t>20XX.X.X</a:t>
            </a:r>
            <a:endParaRPr lang="en-US" altLang="zh-CN" sz="1100" dirty="0">
              <a:solidFill>
                <a:prstClr val="black">
                  <a:lumMod val="50000"/>
                  <a:lumOff val="50000"/>
                </a:prst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2185740651"/>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10"/>
                                        </p:tgtEl>
                                        <p:attrNameLst>
                                          <p:attrName>style.visibility</p:attrName>
                                        </p:attrNameLst>
                                      </p:cBhvr>
                                      <p:to>
                                        <p:strVal val="visible"/>
                                      </p:to>
                                    </p:set>
                                    <p:anim calcmode="lin" valueType="num">
                                      <p:cBhvr>
                                        <p:cTn id="16" dur="500" fill="hold"/>
                                        <p:tgtEl>
                                          <p:spTgt spid="110"/>
                                        </p:tgtEl>
                                        <p:attrNameLst>
                                          <p:attrName>ppt_w</p:attrName>
                                        </p:attrNameLst>
                                      </p:cBhvr>
                                      <p:tavLst>
                                        <p:tav tm="0">
                                          <p:val>
                                            <p:fltVal val="0"/>
                                          </p:val>
                                        </p:tav>
                                        <p:tav tm="100000">
                                          <p:val>
                                            <p:strVal val="#ppt_w"/>
                                          </p:val>
                                        </p:tav>
                                      </p:tavLst>
                                    </p:anim>
                                    <p:anim calcmode="lin" valueType="num">
                                      <p:cBhvr>
                                        <p:cTn id="17" dur="500" fill="hold"/>
                                        <p:tgtEl>
                                          <p:spTgt spid="110"/>
                                        </p:tgtEl>
                                        <p:attrNameLst>
                                          <p:attrName>ppt_h</p:attrName>
                                        </p:attrNameLst>
                                      </p:cBhvr>
                                      <p:tavLst>
                                        <p:tav tm="0">
                                          <p:val>
                                            <p:fltVal val="0"/>
                                          </p:val>
                                        </p:tav>
                                        <p:tav tm="100000">
                                          <p:val>
                                            <p:strVal val="#ppt_h"/>
                                          </p:val>
                                        </p:tav>
                                      </p:tavLst>
                                    </p:anim>
                                    <p:animEffect transition="in" filter="fade">
                                      <p:cBhvr>
                                        <p:cTn id="18" dur="500"/>
                                        <p:tgtEl>
                                          <p:spTgt spid="110"/>
                                        </p:tgtEl>
                                      </p:cBhvr>
                                    </p:animEffect>
                                  </p:childTnLst>
                                </p:cTn>
                              </p:par>
                              <p:par>
                                <p:cTn id="19" presetID="53" presetClass="entr" presetSubtype="16" fill="hold" nodeType="withEffect">
                                  <p:stCondLst>
                                    <p:cond delay="0"/>
                                  </p:stCondLst>
                                  <p:childTnLst>
                                    <p:set>
                                      <p:cBhvr>
                                        <p:cTn id="20" dur="1" fill="hold">
                                          <p:stCondLst>
                                            <p:cond delay="0"/>
                                          </p:stCondLst>
                                        </p:cTn>
                                        <p:tgtEl>
                                          <p:spTgt spid="113"/>
                                        </p:tgtEl>
                                        <p:attrNameLst>
                                          <p:attrName>style.visibility</p:attrName>
                                        </p:attrNameLst>
                                      </p:cBhvr>
                                      <p:to>
                                        <p:strVal val="visible"/>
                                      </p:to>
                                    </p:set>
                                    <p:anim calcmode="lin" valueType="num">
                                      <p:cBhvr>
                                        <p:cTn id="21" dur="500" fill="hold"/>
                                        <p:tgtEl>
                                          <p:spTgt spid="113"/>
                                        </p:tgtEl>
                                        <p:attrNameLst>
                                          <p:attrName>ppt_w</p:attrName>
                                        </p:attrNameLst>
                                      </p:cBhvr>
                                      <p:tavLst>
                                        <p:tav tm="0">
                                          <p:val>
                                            <p:fltVal val="0"/>
                                          </p:val>
                                        </p:tav>
                                        <p:tav tm="100000">
                                          <p:val>
                                            <p:strVal val="#ppt_w"/>
                                          </p:val>
                                        </p:tav>
                                      </p:tavLst>
                                    </p:anim>
                                    <p:anim calcmode="lin" valueType="num">
                                      <p:cBhvr>
                                        <p:cTn id="22" dur="500" fill="hold"/>
                                        <p:tgtEl>
                                          <p:spTgt spid="113"/>
                                        </p:tgtEl>
                                        <p:attrNameLst>
                                          <p:attrName>ppt_h</p:attrName>
                                        </p:attrNameLst>
                                      </p:cBhvr>
                                      <p:tavLst>
                                        <p:tav tm="0">
                                          <p:val>
                                            <p:fltVal val="0"/>
                                          </p:val>
                                        </p:tav>
                                        <p:tav tm="100000">
                                          <p:val>
                                            <p:strVal val="#ppt_h"/>
                                          </p:val>
                                        </p:tav>
                                      </p:tavLst>
                                    </p:anim>
                                    <p:animEffect transition="in" filter="fade">
                                      <p:cBhvr>
                                        <p:cTn id="23" dur="500"/>
                                        <p:tgtEl>
                                          <p:spTgt spid="113"/>
                                        </p:tgtEl>
                                      </p:cBhvr>
                                    </p:animEffect>
                                  </p:childTnLst>
                                </p:cTn>
                              </p:par>
                              <p:par>
                                <p:cTn id="24" presetID="53" presetClass="entr" presetSubtype="16" fill="hold" nodeType="withEffect">
                                  <p:stCondLst>
                                    <p:cond delay="0"/>
                                  </p:stCondLst>
                                  <p:childTnLst>
                                    <p:set>
                                      <p:cBhvr>
                                        <p:cTn id="25" dur="1" fill="hold">
                                          <p:stCondLst>
                                            <p:cond delay="0"/>
                                          </p:stCondLst>
                                        </p:cTn>
                                        <p:tgtEl>
                                          <p:spTgt spid="116"/>
                                        </p:tgtEl>
                                        <p:attrNameLst>
                                          <p:attrName>style.visibility</p:attrName>
                                        </p:attrNameLst>
                                      </p:cBhvr>
                                      <p:to>
                                        <p:strVal val="visible"/>
                                      </p:to>
                                    </p:set>
                                    <p:anim calcmode="lin" valueType="num">
                                      <p:cBhvr>
                                        <p:cTn id="26" dur="500" fill="hold"/>
                                        <p:tgtEl>
                                          <p:spTgt spid="116"/>
                                        </p:tgtEl>
                                        <p:attrNameLst>
                                          <p:attrName>ppt_w</p:attrName>
                                        </p:attrNameLst>
                                      </p:cBhvr>
                                      <p:tavLst>
                                        <p:tav tm="0">
                                          <p:val>
                                            <p:fltVal val="0"/>
                                          </p:val>
                                        </p:tav>
                                        <p:tav tm="100000">
                                          <p:val>
                                            <p:strVal val="#ppt_w"/>
                                          </p:val>
                                        </p:tav>
                                      </p:tavLst>
                                    </p:anim>
                                    <p:anim calcmode="lin" valueType="num">
                                      <p:cBhvr>
                                        <p:cTn id="27" dur="500" fill="hold"/>
                                        <p:tgtEl>
                                          <p:spTgt spid="116"/>
                                        </p:tgtEl>
                                        <p:attrNameLst>
                                          <p:attrName>ppt_h</p:attrName>
                                        </p:attrNameLst>
                                      </p:cBhvr>
                                      <p:tavLst>
                                        <p:tav tm="0">
                                          <p:val>
                                            <p:fltVal val="0"/>
                                          </p:val>
                                        </p:tav>
                                        <p:tav tm="100000">
                                          <p:val>
                                            <p:strVal val="#ppt_h"/>
                                          </p:val>
                                        </p:tav>
                                      </p:tavLst>
                                    </p:anim>
                                    <p:animEffect transition="in" filter="fade">
                                      <p:cBhvr>
                                        <p:cTn id="28" dur="500"/>
                                        <p:tgtEl>
                                          <p:spTgt spid="116"/>
                                        </p:tgtEl>
                                      </p:cBhvr>
                                    </p:animEffect>
                                  </p:childTnLst>
                                </p:cTn>
                              </p:par>
                              <p:par>
                                <p:cTn id="29" presetID="53" presetClass="entr" presetSubtype="16" fill="hold" nodeType="withEffect">
                                  <p:stCondLst>
                                    <p:cond delay="0"/>
                                  </p:stCondLst>
                                  <p:childTnLst>
                                    <p:set>
                                      <p:cBhvr>
                                        <p:cTn id="30" dur="1" fill="hold">
                                          <p:stCondLst>
                                            <p:cond delay="0"/>
                                          </p:stCondLst>
                                        </p:cTn>
                                        <p:tgtEl>
                                          <p:spTgt spid="119"/>
                                        </p:tgtEl>
                                        <p:attrNameLst>
                                          <p:attrName>style.visibility</p:attrName>
                                        </p:attrNameLst>
                                      </p:cBhvr>
                                      <p:to>
                                        <p:strVal val="visible"/>
                                      </p:to>
                                    </p:set>
                                    <p:anim calcmode="lin" valueType="num">
                                      <p:cBhvr>
                                        <p:cTn id="31" dur="500" fill="hold"/>
                                        <p:tgtEl>
                                          <p:spTgt spid="119"/>
                                        </p:tgtEl>
                                        <p:attrNameLst>
                                          <p:attrName>ppt_w</p:attrName>
                                        </p:attrNameLst>
                                      </p:cBhvr>
                                      <p:tavLst>
                                        <p:tav tm="0">
                                          <p:val>
                                            <p:fltVal val="0"/>
                                          </p:val>
                                        </p:tav>
                                        <p:tav tm="100000">
                                          <p:val>
                                            <p:strVal val="#ppt_w"/>
                                          </p:val>
                                        </p:tav>
                                      </p:tavLst>
                                    </p:anim>
                                    <p:anim calcmode="lin" valueType="num">
                                      <p:cBhvr>
                                        <p:cTn id="32" dur="500" fill="hold"/>
                                        <p:tgtEl>
                                          <p:spTgt spid="119"/>
                                        </p:tgtEl>
                                        <p:attrNameLst>
                                          <p:attrName>ppt_h</p:attrName>
                                        </p:attrNameLst>
                                      </p:cBhvr>
                                      <p:tavLst>
                                        <p:tav tm="0">
                                          <p:val>
                                            <p:fltVal val="0"/>
                                          </p:val>
                                        </p:tav>
                                        <p:tav tm="100000">
                                          <p:val>
                                            <p:strVal val="#ppt_h"/>
                                          </p:val>
                                        </p:tav>
                                      </p:tavLst>
                                    </p:anim>
                                    <p:animEffect transition="in" filter="fade">
                                      <p:cBhvr>
                                        <p:cTn id="33" dur="500"/>
                                        <p:tgtEl>
                                          <p:spTgt spid="119"/>
                                        </p:tgtEl>
                                      </p:cBhvr>
                                    </p:animEffect>
                                  </p:childTnLst>
                                </p:cTn>
                              </p:par>
                            </p:childTnLst>
                          </p:cTn>
                        </p:par>
                        <p:par>
                          <p:cTn id="34" fill="hold">
                            <p:stCondLst>
                              <p:cond delay="1500"/>
                            </p:stCondLst>
                            <p:childTnLst>
                              <p:par>
                                <p:cTn id="35" presetID="52" presetClass="entr" presetSubtype="0" fill="hold" grpId="0" nodeType="afterEffect">
                                  <p:stCondLst>
                                    <p:cond delay="0"/>
                                  </p:stCondLst>
                                  <p:iterate type="lt">
                                    <p:tmPct val="10000"/>
                                  </p:iterate>
                                  <p:childTnLst>
                                    <p:set>
                                      <p:cBhvr>
                                        <p:cTn id="36" dur="1" fill="hold">
                                          <p:stCondLst>
                                            <p:cond delay="0"/>
                                          </p:stCondLst>
                                        </p:cTn>
                                        <p:tgtEl>
                                          <p:spTgt spid="128"/>
                                        </p:tgtEl>
                                        <p:attrNameLst>
                                          <p:attrName>style.visibility</p:attrName>
                                        </p:attrNameLst>
                                      </p:cBhvr>
                                      <p:to>
                                        <p:strVal val="visible"/>
                                      </p:to>
                                    </p:set>
                                    <p:animScale>
                                      <p:cBhvr>
                                        <p:cTn id="37" dur="1000" decel="50000" fill="hold">
                                          <p:stCondLst>
                                            <p:cond delay="0"/>
                                          </p:stCondLst>
                                        </p:cTn>
                                        <p:tgtEl>
                                          <p:spTgt spid="1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128"/>
                                        </p:tgtEl>
                                        <p:attrNameLst>
                                          <p:attrName>ppt_x</p:attrName>
                                          <p:attrName>ppt_y</p:attrName>
                                        </p:attrNameLst>
                                      </p:cBhvr>
                                    </p:animMotion>
                                    <p:animEffect transition="in" filter="fade">
                                      <p:cBhvr>
                                        <p:cTn id="39" dur="1000"/>
                                        <p:tgtEl>
                                          <p:spTgt spid="128"/>
                                        </p:tgtEl>
                                      </p:cBhvr>
                                    </p:animEffect>
                                  </p:childTnLst>
                                </p:cTn>
                              </p:par>
                            </p:childTnLst>
                          </p:cTn>
                        </p:par>
                        <p:par>
                          <p:cTn id="40" fill="hold">
                            <p:stCondLst>
                              <p:cond delay="3000"/>
                            </p:stCondLst>
                            <p:childTnLst>
                              <p:par>
                                <p:cTn id="41" presetID="12" presetClass="entr" presetSubtype="8" fill="hold" grpId="0" nodeType="afterEffect">
                                  <p:stCondLst>
                                    <p:cond delay="0"/>
                                  </p:stCondLst>
                                  <p:childTnLst>
                                    <p:set>
                                      <p:cBhvr>
                                        <p:cTn id="42" dur="1" fill="hold">
                                          <p:stCondLst>
                                            <p:cond delay="0"/>
                                          </p:stCondLst>
                                        </p:cTn>
                                        <p:tgtEl>
                                          <p:spTgt spid="134"/>
                                        </p:tgtEl>
                                        <p:attrNameLst>
                                          <p:attrName>style.visibility</p:attrName>
                                        </p:attrNameLst>
                                      </p:cBhvr>
                                      <p:to>
                                        <p:strVal val="visible"/>
                                      </p:to>
                                    </p:set>
                                    <p:anim calcmode="lin" valueType="num">
                                      <p:cBhvr additive="base">
                                        <p:cTn id="43" dur="500"/>
                                        <p:tgtEl>
                                          <p:spTgt spid="134"/>
                                        </p:tgtEl>
                                        <p:attrNameLst>
                                          <p:attrName>ppt_x</p:attrName>
                                        </p:attrNameLst>
                                      </p:cBhvr>
                                      <p:tavLst>
                                        <p:tav tm="0">
                                          <p:val>
                                            <p:strVal val="#ppt_x-#ppt_w*1.125000"/>
                                          </p:val>
                                        </p:tav>
                                        <p:tav tm="100000">
                                          <p:val>
                                            <p:strVal val="#ppt_x"/>
                                          </p:val>
                                        </p:tav>
                                      </p:tavLst>
                                    </p:anim>
                                    <p:animEffect transition="in" filter="wipe(right)">
                                      <p:cBhvr>
                                        <p:cTn id="44" dur="500"/>
                                        <p:tgtEl>
                                          <p:spTgt spid="134"/>
                                        </p:tgtEl>
                                      </p:cBhvr>
                                    </p:animEffect>
                                  </p:childTnLst>
                                </p:cTn>
                              </p:par>
                            </p:childTnLst>
                          </p:cTn>
                        </p:par>
                        <p:par>
                          <p:cTn id="45" fill="hold">
                            <p:stCondLst>
                              <p:cond delay="3500"/>
                            </p:stCondLst>
                            <p:childTnLst>
                              <p:par>
                                <p:cTn id="46" presetID="53" presetClass="entr" presetSubtype="16" fill="hold" grpId="0" nodeType="afterEffect">
                                  <p:stCondLst>
                                    <p:cond delay="0"/>
                                  </p:stCondLst>
                                  <p:childTnLst>
                                    <p:set>
                                      <p:cBhvr>
                                        <p:cTn id="47" dur="1" fill="hold">
                                          <p:stCondLst>
                                            <p:cond delay="0"/>
                                          </p:stCondLst>
                                        </p:cTn>
                                        <p:tgtEl>
                                          <p:spTgt spid="139"/>
                                        </p:tgtEl>
                                        <p:attrNameLst>
                                          <p:attrName>style.visibility</p:attrName>
                                        </p:attrNameLst>
                                      </p:cBhvr>
                                      <p:to>
                                        <p:strVal val="visible"/>
                                      </p:to>
                                    </p:set>
                                    <p:anim calcmode="lin" valueType="num">
                                      <p:cBhvr>
                                        <p:cTn id="48" dur="500" fill="hold"/>
                                        <p:tgtEl>
                                          <p:spTgt spid="139"/>
                                        </p:tgtEl>
                                        <p:attrNameLst>
                                          <p:attrName>ppt_w</p:attrName>
                                        </p:attrNameLst>
                                      </p:cBhvr>
                                      <p:tavLst>
                                        <p:tav tm="0">
                                          <p:val>
                                            <p:fltVal val="0"/>
                                          </p:val>
                                        </p:tav>
                                        <p:tav tm="100000">
                                          <p:val>
                                            <p:strVal val="#ppt_w"/>
                                          </p:val>
                                        </p:tav>
                                      </p:tavLst>
                                    </p:anim>
                                    <p:anim calcmode="lin" valueType="num">
                                      <p:cBhvr>
                                        <p:cTn id="49" dur="500" fill="hold"/>
                                        <p:tgtEl>
                                          <p:spTgt spid="139"/>
                                        </p:tgtEl>
                                        <p:attrNameLst>
                                          <p:attrName>ppt_h</p:attrName>
                                        </p:attrNameLst>
                                      </p:cBhvr>
                                      <p:tavLst>
                                        <p:tav tm="0">
                                          <p:val>
                                            <p:fltVal val="0"/>
                                          </p:val>
                                        </p:tav>
                                        <p:tav tm="100000">
                                          <p:val>
                                            <p:strVal val="#ppt_h"/>
                                          </p:val>
                                        </p:tav>
                                      </p:tavLst>
                                    </p:anim>
                                    <p:animEffect transition="in" filter="fade">
                                      <p:cBhvr>
                                        <p:cTn id="50" dur="500"/>
                                        <p:tgtEl>
                                          <p:spTgt spid="139"/>
                                        </p:tgtEl>
                                      </p:cBhvr>
                                    </p:animEffect>
                                  </p:childTnLst>
                                </p:cTn>
                              </p:par>
                            </p:childTnLst>
                          </p:cTn>
                        </p:par>
                        <p:par>
                          <p:cTn id="51" fill="hold">
                            <p:stCondLst>
                              <p:cond delay="4000"/>
                            </p:stCondLst>
                            <p:childTnLst>
                              <p:par>
                                <p:cTn id="52" presetID="10" presetClass="entr" presetSubtype="0" fill="hold" grpId="0" nodeType="afterEffect">
                                  <p:stCondLst>
                                    <p:cond delay="0"/>
                                  </p:stCondLst>
                                  <p:childTnLst>
                                    <p:set>
                                      <p:cBhvr>
                                        <p:cTn id="53" dur="1" fill="hold">
                                          <p:stCondLst>
                                            <p:cond delay="0"/>
                                          </p:stCondLst>
                                        </p:cTn>
                                        <p:tgtEl>
                                          <p:spTgt spid="145"/>
                                        </p:tgtEl>
                                        <p:attrNameLst>
                                          <p:attrName>style.visibility</p:attrName>
                                        </p:attrNameLst>
                                      </p:cBhvr>
                                      <p:to>
                                        <p:strVal val="visible"/>
                                      </p:to>
                                    </p:set>
                                    <p:animEffect transition="in" filter="fade">
                                      <p:cBhvr>
                                        <p:cTn id="54" dur="500"/>
                                        <p:tgtEl>
                                          <p:spTgt spid="145"/>
                                        </p:tgtEl>
                                      </p:cBhvr>
                                    </p:animEffect>
                                  </p:childTnLst>
                                </p:cTn>
                              </p:par>
                            </p:childTnLst>
                          </p:cTn>
                        </p:par>
                        <p:par>
                          <p:cTn id="55" fill="hold">
                            <p:stCondLst>
                              <p:cond delay="4500"/>
                            </p:stCondLst>
                            <p:childTnLst>
                              <p:par>
                                <p:cTn id="56" presetID="53" presetClass="entr" presetSubtype="16" fill="hold" grpId="0" nodeType="afterEffect">
                                  <p:stCondLst>
                                    <p:cond delay="0"/>
                                  </p:stCondLst>
                                  <p:childTnLst>
                                    <p:set>
                                      <p:cBhvr>
                                        <p:cTn id="57" dur="1" fill="hold">
                                          <p:stCondLst>
                                            <p:cond delay="0"/>
                                          </p:stCondLst>
                                        </p:cTn>
                                        <p:tgtEl>
                                          <p:spTgt spid="148"/>
                                        </p:tgtEl>
                                        <p:attrNameLst>
                                          <p:attrName>style.visibility</p:attrName>
                                        </p:attrNameLst>
                                      </p:cBhvr>
                                      <p:to>
                                        <p:strVal val="visible"/>
                                      </p:to>
                                    </p:set>
                                    <p:anim calcmode="lin" valueType="num">
                                      <p:cBhvr>
                                        <p:cTn id="58" dur="500" fill="hold"/>
                                        <p:tgtEl>
                                          <p:spTgt spid="148"/>
                                        </p:tgtEl>
                                        <p:attrNameLst>
                                          <p:attrName>ppt_w</p:attrName>
                                        </p:attrNameLst>
                                      </p:cBhvr>
                                      <p:tavLst>
                                        <p:tav tm="0">
                                          <p:val>
                                            <p:fltVal val="0"/>
                                          </p:val>
                                        </p:tav>
                                        <p:tav tm="100000">
                                          <p:val>
                                            <p:strVal val="#ppt_w"/>
                                          </p:val>
                                        </p:tav>
                                      </p:tavLst>
                                    </p:anim>
                                    <p:anim calcmode="lin" valueType="num">
                                      <p:cBhvr>
                                        <p:cTn id="59" dur="500" fill="hold"/>
                                        <p:tgtEl>
                                          <p:spTgt spid="148"/>
                                        </p:tgtEl>
                                        <p:attrNameLst>
                                          <p:attrName>ppt_h</p:attrName>
                                        </p:attrNameLst>
                                      </p:cBhvr>
                                      <p:tavLst>
                                        <p:tav tm="0">
                                          <p:val>
                                            <p:fltVal val="0"/>
                                          </p:val>
                                        </p:tav>
                                        <p:tav tm="100000">
                                          <p:val>
                                            <p:strVal val="#ppt_h"/>
                                          </p:val>
                                        </p:tav>
                                      </p:tavLst>
                                    </p:anim>
                                    <p:animEffect transition="in" filter="fade">
                                      <p:cBhvr>
                                        <p:cTn id="60" dur="500"/>
                                        <p:tgtEl>
                                          <p:spTgt spid="148"/>
                                        </p:tgtEl>
                                      </p:cBhvr>
                                    </p:animEffect>
                                  </p:childTnLst>
                                </p:cTn>
                              </p:par>
                            </p:childTnLst>
                          </p:cTn>
                        </p:par>
                        <p:par>
                          <p:cTn id="61" fill="hold">
                            <p:stCondLst>
                              <p:cond delay="5000"/>
                            </p:stCondLst>
                            <p:childTnLst>
                              <p:par>
                                <p:cTn id="62" presetID="10" presetClass="entr" presetSubtype="0" fill="hold" grpId="0" nodeType="afterEffect">
                                  <p:stCondLst>
                                    <p:cond delay="0"/>
                                  </p:stCondLst>
                                  <p:childTnLst>
                                    <p:set>
                                      <p:cBhvr>
                                        <p:cTn id="63" dur="1" fill="hold">
                                          <p:stCondLst>
                                            <p:cond delay="0"/>
                                          </p:stCondLst>
                                        </p:cTn>
                                        <p:tgtEl>
                                          <p:spTgt spid="150"/>
                                        </p:tgtEl>
                                        <p:attrNameLst>
                                          <p:attrName>style.visibility</p:attrName>
                                        </p:attrNameLst>
                                      </p:cBhvr>
                                      <p:to>
                                        <p:strVal val="visible"/>
                                      </p:to>
                                    </p:set>
                                    <p:animEffect transition="in" filter="fade">
                                      <p:cBhvr>
                                        <p:cTn id="64"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128" grpId="0"/>
      <p:bldP spid="134" grpId="0"/>
      <p:bldP spid="139" grpId="0" animBg="1"/>
      <p:bldP spid="145" grpId="0"/>
      <p:bldP spid="148" grpId="0" animBg="1"/>
      <p:bldP spid="15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87895" y="627534"/>
            <a:ext cx="6768211" cy="2977738"/>
          </a:xfrm>
          <a:prstGeom prst="rect">
            <a:avLst/>
          </a:prstGeom>
          <a:noFill/>
        </p:spPr>
        <p:txBody>
          <a:bodyPr wrap="square" lIns="68580" tIns="34290" rIns="68580" bIns="34290" rtlCol="0">
            <a:spAutoFit/>
          </a:bodyPr>
          <a:lstStyle/>
          <a:p>
            <a:pPr algn="ctr">
              <a:lnSpc>
                <a:spcPct val="150000"/>
              </a:lnSpc>
            </a:pPr>
            <a:r>
              <a:rPr lang="zh-CN" altLang="en-US" sz="2100" b="1" dirty="0">
                <a:solidFill>
                  <a:srgbClr val="0083E6"/>
                </a:solidFill>
                <a:latin typeface="字魂36号-正文宋楷" panose="02000000000000000000" pitchFamily="2" charset="-122"/>
                <a:ea typeface="字魂36号-正文宋楷" panose="02000000000000000000" pitchFamily="2" charset="-122"/>
              </a:rPr>
              <a:t>版权声明</a:t>
            </a:r>
          </a:p>
          <a:p>
            <a:pPr algn="just">
              <a:lnSpc>
                <a:spcPct val="150000"/>
              </a:lnSpc>
            </a:pPr>
            <a:endParaRPr lang="zh-CN" altLang="en-US" sz="900" dirty="0">
              <a:solidFill>
                <a:srgbClr val="0083E6"/>
              </a:solidFill>
              <a:latin typeface="字魂36号-正文宋楷" panose="02000000000000000000" pitchFamily="2" charset="-122"/>
              <a:ea typeface="字魂36号-正文宋楷" panose="02000000000000000000" pitchFamily="2" charset="-122"/>
            </a:endParaRPr>
          </a:p>
          <a:p>
            <a:pPr algn="just">
              <a:lnSpc>
                <a:spcPct val="150000"/>
              </a:lnSpc>
            </a:pPr>
            <a:r>
              <a:rPr lang="zh-CN" altLang="en-US" sz="1200" dirty="0">
                <a:solidFill>
                  <a:srgbClr val="0083E6"/>
                </a:solidFill>
                <a:latin typeface="字魂36号-正文宋楷" panose="02000000000000000000" pitchFamily="2" charset="-122"/>
                <a:ea typeface="字魂36号-正文宋楷" panose="02000000000000000000" pitchFamily="2" charset="-122"/>
              </a:rPr>
              <a:t>感谢您下载千库网平台上提供的</a:t>
            </a:r>
            <a:r>
              <a:rPr lang="en-US" altLang="zh-CN" sz="1200" dirty="0">
                <a:solidFill>
                  <a:srgbClr val="0083E6"/>
                </a:solidFill>
                <a:latin typeface="字魂36号-正文宋楷" panose="02000000000000000000" pitchFamily="2" charset="-122"/>
                <a:ea typeface="字魂36号-正文宋楷" panose="02000000000000000000" pitchFamily="2" charset="-122"/>
              </a:rPr>
              <a:t>PPT</a:t>
            </a:r>
            <a:r>
              <a:rPr lang="zh-CN" altLang="en-US" sz="1200" dirty="0">
                <a:solidFill>
                  <a:srgbClr val="0083E6"/>
                </a:solidFill>
                <a:latin typeface="字魂36号-正文宋楷" panose="02000000000000000000" pitchFamily="2" charset="-122"/>
                <a:ea typeface="字魂36号-正文宋楷" panose="02000000000000000000" pitchFamily="2" charset="-122"/>
              </a:rPr>
              <a:t>作品，为了您和千库网以及原创作者的利益，请勿复制、传播、销售，否则将承担法律责任！千库网将对作品进行维权，按照传播下载次数进行十倍的索取赔偿！</a:t>
            </a:r>
            <a:endParaRPr lang="en-US" altLang="zh-CN" sz="1200" dirty="0">
              <a:solidFill>
                <a:srgbClr val="0083E6"/>
              </a:solidFill>
              <a:latin typeface="字魂36号-正文宋楷" panose="02000000000000000000" pitchFamily="2" charset="-122"/>
              <a:ea typeface="字魂36号-正文宋楷" panose="02000000000000000000" pitchFamily="2" charset="-122"/>
            </a:endParaRPr>
          </a:p>
          <a:p>
            <a:pPr algn="just">
              <a:lnSpc>
                <a:spcPct val="150000"/>
              </a:lnSpc>
            </a:pPr>
            <a:endParaRPr lang="zh-CN" altLang="en-US" sz="1200" dirty="0">
              <a:solidFill>
                <a:srgbClr val="0083E6"/>
              </a:solidFill>
              <a:latin typeface="字魂36号-正文宋楷" panose="02000000000000000000" pitchFamily="2" charset="-122"/>
              <a:ea typeface="字魂36号-正文宋楷" panose="02000000000000000000" pitchFamily="2" charset="-122"/>
            </a:endParaRPr>
          </a:p>
          <a:p>
            <a:pPr algn="just">
              <a:lnSpc>
                <a:spcPct val="150000"/>
              </a:lnSpc>
            </a:pPr>
            <a:r>
              <a:rPr lang="en-US" altLang="zh-CN" sz="1200" dirty="0">
                <a:solidFill>
                  <a:srgbClr val="0083E6"/>
                </a:solidFill>
                <a:latin typeface="字魂36号-正文宋楷" panose="02000000000000000000" pitchFamily="2" charset="-122"/>
                <a:ea typeface="字魂36号-正文宋楷" panose="02000000000000000000" pitchFamily="2" charset="-122"/>
              </a:rPr>
              <a:t>1.</a:t>
            </a:r>
            <a:r>
              <a:rPr lang="zh-CN" altLang="en-US" sz="1200" dirty="0">
                <a:solidFill>
                  <a:srgbClr val="0083E6"/>
                </a:solidFill>
                <a:latin typeface="字魂36号-正文宋楷" panose="02000000000000000000" pitchFamily="2" charset="-122"/>
                <a:ea typeface="字魂36号-正文宋楷" panose="02000000000000000000" pitchFamily="2" charset="-122"/>
              </a:rPr>
              <a:t>在千库网出售的</a:t>
            </a:r>
            <a:r>
              <a:rPr lang="en-US" altLang="zh-CN" sz="1200" dirty="0">
                <a:solidFill>
                  <a:srgbClr val="0083E6"/>
                </a:solidFill>
                <a:latin typeface="字魂36号-正文宋楷" panose="02000000000000000000" pitchFamily="2" charset="-122"/>
                <a:ea typeface="字魂36号-正文宋楷" panose="02000000000000000000" pitchFamily="2" charset="-122"/>
              </a:rPr>
              <a:t>PPT</a:t>
            </a:r>
            <a:r>
              <a:rPr lang="zh-CN" altLang="en-US" sz="1200" dirty="0">
                <a:solidFill>
                  <a:srgbClr val="0083E6"/>
                </a:solidFill>
                <a:latin typeface="字魂36号-正文宋楷" panose="02000000000000000000" pitchFamily="2" charset="-122"/>
                <a:ea typeface="字魂36号-正文宋楷" panose="02000000000000000000" pitchFamily="2" charset="-122"/>
              </a:rPr>
              <a:t>模板是免版税类（</a:t>
            </a:r>
            <a:r>
              <a:rPr lang="en-US" altLang="zh-CN" sz="1200" dirty="0">
                <a:solidFill>
                  <a:srgbClr val="0083E6"/>
                </a:solidFill>
                <a:latin typeface="字魂36号-正文宋楷" panose="02000000000000000000" pitchFamily="2" charset="-122"/>
                <a:ea typeface="字魂36号-正文宋楷" panose="02000000000000000000" pitchFamily="2" charset="-122"/>
              </a:rPr>
              <a:t>RF</a:t>
            </a:r>
            <a:r>
              <a:rPr lang="zh-CN" altLang="en-US" sz="1200" dirty="0">
                <a:solidFill>
                  <a:srgbClr val="0083E6"/>
                </a:solidFill>
                <a:latin typeface="字魂36号-正文宋楷" panose="02000000000000000000" pitchFamily="2" charset="-122"/>
                <a:ea typeface="字魂36号-正文宋楷" panose="02000000000000000000" pitchFamily="2" charset="-122"/>
              </a:rPr>
              <a:t>：</a:t>
            </a:r>
            <a:r>
              <a:rPr lang="en-US" altLang="zh-CN" sz="1200" dirty="0">
                <a:solidFill>
                  <a:srgbClr val="0083E6"/>
                </a:solidFill>
                <a:latin typeface="字魂36号-正文宋楷" panose="02000000000000000000" pitchFamily="2" charset="-122"/>
                <a:ea typeface="字魂36号-正文宋楷" panose="02000000000000000000" pitchFamily="2" charset="-122"/>
              </a:rPr>
              <a:t>Royalty-Free</a:t>
            </a:r>
            <a:r>
              <a:rPr lang="zh-CN" altLang="en-US" sz="1200" dirty="0">
                <a:solidFill>
                  <a:srgbClr val="0083E6"/>
                </a:solidFill>
                <a:latin typeface="字魂36号-正文宋楷" panose="02000000000000000000" pitchFamily="2" charset="-122"/>
                <a:ea typeface="字魂36号-正文宋楷" panose="02000000000000000000" pitchFamily="2" charset="-122"/>
              </a:rPr>
              <a:t>）正版受</a:t>
            </a:r>
            <a:r>
              <a:rPr lang="en-US" altLang="zh-CN" sz="1200" dirty="0">
                <a:solidFill>
                  <a:srgbClr val="0083E6"/>
                </a:solidFill>
                <a:latin typeface="字魂36号-正文宋楷" panose="02000000000000000000" pitchFamily="2" charset="-122"/>
                <a:ea typeface="字魂36号-正文宋楷" panose="02000000000000000000" pitchFamily="2" charset="-122"/>
              </a:rPr>
              <a:t>《</a:t>
            </a:r>
            <a:r>
              <a:rPr lang="zh-CN" altLang="en-US" sz="1200" dirty="0">
                <a:solidFill>
                  <a:srgbClr val="0083E6"/>
                </a:solidFill>
                <a:latin typeface="字魂36号-正文宋楷" panose="02000000000000000000" pitchFamily="2" charset="-122"/>
                <a:ea typeface="字魂36号-正文宋楷" panose="02000000000000000000" pitchFamily="2" charset="-122"/>
              </a:rPr>
              <a:t>中国人民共和国著作法</a:t>
            </a:r>
            <a:r>
              <a:rPr lang="en-US" altLang="zh-CN" sz="1200" dirty="0">
                <a:solidFill>
                  <a:srgbClr val="0083E6"/>
                </a:solidFill>
                <a:latin typeface="字魂36号-正文宋楷" panose="02000000000000000000" pitchFamily="2" charset="-122"/>
                <a:ea typeface="字魂36号-正文宋楷" panose="02000000000000000000" pitchFamily="2" charset="-122"/>
              </a:rPr>
              <a:t>》</a:t>
            </a:r>
            <a:r>
              <a:rPr lang="zh-CN" altLang="en-US" sz="1200" dirty="0">
                <a:solidFill>
                  <a:srgbClr val="0083E6"/>
                </a:solidFill>
                <a:latin typeface="字魂36号-正文宋楷" panose="02000000000000000000" pitchFamily="2" charset="-122"/>
                <a:ea typeface="字魂36号-正文宋楷" panose="02000000000000000000" pitchFamily="2" charset="-122"/>
              </a:rPr>
              <a:t>和</a:t>
            </a:r>
            <a:r>
              <a:rPr lang="en-US" altLang="zh-CN" sz="1200" dirty="0">
                <a:solidFill>
                  <a:srgbClr val="0083E6"/>
                </a:solidFill>
                <a:latin typeface="字魂36号-正文宋楷" panose="02000000000000000000" pitchFamily="2" charset="-122"/>
                <a:ea typeface="字魂36号-正文宋楷" panose="02000000000000000000" pitchFamily="2" charset="-122"/>
              </a:rPr>
              <a:t>《</a:t>
            </a:r>
            <a:r>
              <a:rPr lang="zh-CN" altLang="en-US" sz="1200" dirty="0">
                <a:solidFill>
                  <a:srgbClr val="0083E6"/>
                </a:solidFill>
                <a:latin typeface="字魂36号-正文宋楷" panose="02000000000000000000" pitchFamily="2" charset="-122"/>
                <a:ea typeface="字魂36号-正文宋楷" panose="02000000000000000000" pitchFamily="2" charset="-122"/>
              </a:rPr>
              <a:t>世界版权公约</a:t>
            </a:r>
            <a:r>
              <a:rPr lang="en-US" altLang="zh-CN" sz="1200" dirty="0">
                <a:solidFill>
                  <a:srgbClr val="0083E6"/>
                </a:solidFill>
                <a:latin typeface="字魂36号-正文宋楷" panose="02000000000000000000" pitchFamily="2" charset="-122"/>
                <a:ea typeface="字魂36号-正文宋楷" panose="02000000000000000000" pitchFamily="2" charset="-122"/>
              </a:rPr>
              <a:t>》</a:t>
            </a:r>
            <a:r>
              <a:rPr lang="zh-CN" altLang="en-US" sz="1200" dirty="0">
                <a:solidFill>
                  <a:srgbClr val="0083E6"/>
                </a:solidFill>
                <a:latin typeface="字魂36号-正文宋楷" panose="02000000000000000000" pitchFamily="2" charset="-122"/>
                <a:ea typeface="字魂36号-正文宋楷" panose="02000000000000000000" pitchFamily="2" charset="-122"/>
              </a:rPr>
              <a:t>的保护，作品的所有权、版权和著作权归千库网所有，您下载的是</a:t>
            </a:r>
            <a:r>
              <a:rPr lang="en-US" altLang="zh-CN" sz="1200" dirty="0">
                <a:solidFill>
                  <a:srgbClr val="0083E6"/>
                </a:solidFill>
                <a:latin typeface="字魂36号-正文宋楷" panose="02000000000000000000" pitchFamily="2" charset="-122"/>
                <a:ea typeface="字魂36号-正文宋楷" panose="02000000000000000000" pitchFamily="2" charset="-122"/>
              </a:rPr>
              <a:t>PPT</a:t>
            </a:r>
            <a:r>
              <a:rPr lang="zh-CN" altLang="en-US" sz="1200" dirty="0">
                <a:solidFill>
                  <a:srgbClr val="0083E6"/>
                </a:solidFill>
                <a:latin typeface="字魂36号-正文宋楷" panose="02000000000000000000" pitchFamily="2" charset="-122"/>
                <a:ea typeface="字魂36号-正文宋楷" panose="02000000000000000000" pitchFamily="2" charset="-122"/>
              </a:rPr>
              <a:t>模板素材的使用权。</a:t>
            </a:r>
          </a:p>
          <a:p>
            <a:pPr algn="just">
              <a:lnSpc>
                <a:spcPct val="150000"/>
              </a:lnSpc>
            </a:pPr>
            <a:r>
              <a:rPr lang="en-US" altLang="zh-CN" sz="1200" dirty="0">
                <a:solidFill>
                  <a:srgbClr val="0083E6"/>
                </a:solidFill>
                <a:latin typeface="字魂36号-正文宋楷" panose="02000000000000000000" pitchFamily="2" charset="-122"/>
                <a:ea typeface="字魂36号-正文宋楷" panose="02000000000000000000" pitchFamily="2" charset="-122"/>
              </a:rPr>
              <a:t>2.</a:t>
            </a:r>
            <a:r>
              <a:rPr lang="zh-CN" altLang="en-US" sz="1200" dirty="0">
                <a:solidFill>
                  <a:srgbClr val="0083E6"/>
                </a:solidFill>
                <a:latin typeface="字魂36号-正文宋楷" panose="02000000000000000000" pitchFamily="2" charset="-122"/>
                <a:ea typeface="字魂36号-正文宋楷" panose="02000000000000000000" pitchFamily="2" charset="-122"/>
              </a:rPr>
              <a:t>不得将千库网的</a:t>
            </a:r>
            <a:r>
              <a:rPr lang="en-US" altLang="zh-CN" sz="1200" dirty="0">
                <a:solidFill>
                  <a:srgbClr val="0083E6"/>
                </a:solidFill>
                <a:latin typeface="字魂36号-正文宋楷" panose="02000000000000000000" pitchFamily="2" charset="-122"/>
                <a:ea typeface="字魂36号-正文宋楷" panose="02000000000000000000" pitchFamily="2" charset="-122"/>
              </a:rPr>
              <a:t>PPT</a:t>
            </a:r>
            <a:r>
              <a:rPr lang="zh-CN" altLang="en-US" sz="1200" dirty="0">
                <a:solidFill>
                  <a:srgbClr val="0083E6"/>
                </a:solidFill>
                <a:latin typeface="字魂36号-正文宋楷" panose="02000000000000000000" pitchFamily="2" charset="-122"/>
                <a:ea typeface="字魂36号-正文宋楷" panose="02000000000000000000" pitchFamily="2" charset="-122"/>
              </a:rPr>
              <a:t>模板、</a:t>
            </a:r>
            <a:r>
              <a:rPr lang="en-US" altLang="zh-CN" sz="1200" dirty="0">
                <a:solidFill>
                  <a:srgbClr val="0083E6"/>
                </a:solidFill>
                <a:latin typeface="字魂36号-正文宋楷" panose="02000000000000000000" pitchFamily="2" charset="-122"/>
                <a:ea typeface="字魂36号-正文宋楷" panose="02000000000000000000" pitchFamily="2" charset="-122"/>
              </a:rPr>
              <a:t>PPT</a:t>
            </a:r>
            <a:r>
              <a:rPr lang="zh-CN" altLang="en-US" sz="1200" dirty="0">
                <a:solidFill>
                  <a:srgbClr val="0083E6"/>
                </a:solidFill>
                <a:latin typeface="字魂36号-正文宋楷" panose="02000000000000000000" pitchFamily="2" charset="-122"/>
                <a:ea typeface="字魂36号-正文宋楷" panose="02000000000000000000" pitchFamily="2" charset="-122"/>
              </a:rPr>
              <a:t>素材，本身用于再出售，或者出租、出借、转让、分销、发布或者作为礼物供他人使用，不得转授权、出卖、转让本协议或者本协议中的权利</a:t>
            </a:r>
            <a:r>
              <a:rPr lang="zh-CN" altLang="en-US" sz="1200" dirty="0" smtClean="0">
                <a:solidFill>
                  <a:srgbClr val="0083E6"/>
                </a:solidFill>
                <a:latin typeface="字魂36号-正文宋楷" panose="02000000000000000000" pitchFamily="2" charset="-122"/>
                <a:ea typeface="字魂36号-正文宋楷" panose="02000000000000000000" pitchFamily="2" charset="-122"/>
              </a:rPr>
              <a:t>。</a:t>
            </a:r>
            <a:endParaRPr lang="en-US" altLang="zh-CN" sz="1200" dirty="0">
              <a:solidFill>
                <a:srgbClr val="0083E6"/>
              </a:solidFill>
              <a:latin typeface="字魂36号-正文宋楷" panose="02000000000000000000" pitchFamily="2" charset="-122"/>
              <a:ea typeface="字魂36号-正文宋楷" panose="02000000000000000000" pitchFamily="2" charset="-122"/>
            </a:endParaRPr>
          </a:p>
        </p:txBody>
      </p:sp>
      <p:sp>
        <p:nvSpPr>
          <p:cNvPr id="9" name="文本框 8"/>
          <p:cNvSpPr txBox="1"/>
          <p:nvPr/>
        </p:nvSpPr>
        <p:spPr>
          <a:xfrm>
            <a:off x="1187895" y="3939902"/>
            <a:ext cx="5472811" cy="34624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68580" tIns="34290" rIns="68580" bIns="34290" rtlCol="0">
            <a:spAutoFit/>
          </a:bodyPr>
          <a:lstStyle/>
          <a:p>
            <a:pPr algn="just"/>
            <a:r>
              <a:rPr lang="zh-CN" altLang="en-US"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rPr>
              <a:t>更多精品</a:t>
            </a:r>
            <a:r>
              <a:rPr lang="en-US" altLang="zh-CN"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rPr>
              <a:t>PPT</a:t>
            </a:r>
            <a:r>
              <a:rPr lang="zh-CN" altLang="en-US"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rPr>
              <a:t>模板：</a:t>
            </a:r>
            <a:r>
              <a:rPr lang="en-US" altLang="zh-CN"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rPr>
              <a:t>http://588ku.com/ppt/</a:t>
            </a:r>
            <a:endParaRPr lang="zh-CN" altLang="en-US" b="1" dirty="0">
              <a:solidFill>
                <a:srgbClr val="0083E6"/>
              </a:solidFill>
              <a:latin typeface="字魂36号-正文宋楷" panose="02000000000000000000" pitchFamily="2" charset="-122"/>
              <a:ea typeface="字魂36号-正文宋楷" panose="02000000000000000000" pitchFamily="2" charset="-122"/>
              <a:cs typeface="微软雅黑" panose="020B0503020204020204" pitchFamily="34" charset="-122"/>
            </a:endParaRPr>
          </a:p>
        </p:txBody>
      </p:sp>
    </p:spTree>
    <p:extLst>
      <p:ext uri="{BB962C8B-B14F-4D97-AF65-F5344CB8AC3E}">
        <p14:creationId xmlns:p14="http://schemas.microsoft.com/office/powerpoint/2010/main" val="182883513"/>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7"/>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flipH="1">
            <a:off x="6451861" y="2112394"/>
            <a:ext cx="4029867" cy="402986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79512" y="195486"/>
            <a:ext cx="1656184" cy="246221"/>
          </a:xfrm>
          <a:prstGeom prst="rect">
            <a:avLst/>
          </a:prstGeom>
          <a:noFill/>
        </p:spPr>
        <p:txBody>
          <a:bodyPr wrap="square" lIns="0" tIns="0" rIns="0" bIns="0" rtlCol="0">
            <a:spAutoFit/>
          </a:bodyPr>
          <a:lstStyle/>
          <a:p>
            <a:r>
              <a:rPr lang="en-US" altLang="zh-CN" sz="1600" b="1" dirty="0" smtClean="0">
                <a:solidFill>
                  <a:schemeClr val="accent6"/>
                </a:solidFill>
                <a:latin typeface="微软雅黑" pitchFamily="34" charset="-122"/>
                <a:ea typeface="微软雅黑" pitchFamily="34" charset="-122"/>
              </a:rPr>
              <a:t>Part1 </a:t>
            </a:r>
            <a:r>
              <a:rPr lang="zh-CN" altLang="en-US" sz="1600" b="1" dirty="0" smtClean="0">
                <a:solidFill>
                  <a:schemeClr val="accent6"/>
                </a:solidFill>
                <a:latin typeface="微软雅黑" pitchFamily="34" charset="-122"/>
                <a:ea typeface="微软雅黑" pitchFamily="34" charset="-122"/>
              </a:rPr>
              <a:t>系统功能</a:t>
            </a:r>
            <a:endParaRPr lang="zh-CN" altLang="en-US" sz="1600" b="1" dirty="0" smtClean="0">
              <a:solidFill>
                <a:schemeClr val="accent6"/>
              </a:solidFill>
              <a:latin typeface="微软雅黑" pitchFamily="34" charset="-122"/>
              <a:ea typeface="微软雅黑" pitchFamily="34" charset="-122"/>
            </a:endParaRPr>
          </a:p>
        </p:txBody>
      </p:sp>
      <p:sp>
        <p:nvSpPr>
          <p:cNvPr id="7" name="文本框 6"/>
          <p:cNvSpPr txBox="1"/>
          <p:nvPr/>
        </p:nvSpPr>
        <p:spPr>
          <a:xfrm>
            <a:off x="683568" y="627534"/>
            <a:ext cx="6480720" cy="2462213"/>
          </a:xfrm>
          <a:prstGeom prst="rect">
            <a:avLst/>
          </a:prstGeom>
          <a:noFill/>
        </p:spPr>
        <p:txBody>
          <a:bodyPr wrap="square" lIns="0" tIns="0" rIns="0" bIns="0" rtlCol="0">
            <a:spAutoFit/>
          </a:bodyPr>
          <a:lstStyle/>
          <a:p>
            <a:pPr marL="285750" indent="-285750">
              <a:lnSpc>
                <a:spcPct val="200000"/>
              </a:lnSpc>
              <a:buFont typeface="Wingdings" panose="05000000000000000000" pitchFamily="2" charset="2"/>
              <a:buChar char="Ø"/>
            </a:pPr>
            <a:r>
              <a:rPr lang="zh-CN" altLang="en-US" sz="1600" b="1" dirty="0" smtClean="0">
                <a:latin typeface="微软雅黑" pitchFamily="34" charset="-122"/>
                <a:ea typeface="微软雅黑" pitchFamily="34" charset="-122"/>
              </a:rPr>
              <a:t>检测功能：温度，湿度，光强，室内灰尘度，大气压强</a:t>
            </a:r>
            <a:endParaRPr lang="en-US" altLang="zh-CN" sz="1600" b="1" dirty="0" smtClean="0">
              <a:latin typeface="微软雅黑" pitchFamily="34" charset="-122"/>
              <a:ea typeface="微软雅黑" pitchFamily="34" charset="-122"/>
            </a:endParaRPr>
          </a:p>
          <a:p>
            <a:pPr marL="285750" indent="-285750">
              <a:lnSpc>
                <a:spcPct val="200000"/>
              </a:lnSpc>
              <a:buFont typeface="Wingdings" panose="05000000000000000000" pitchFamily="2" charset="2"/>
              <a:buChar char="Ø"/>
            </a:pPr>
            <a:r>
              <a:rPr lang="zh-CN" altLang="en-US" sz="1600" b="1" dirty="0" smtClean="0">
                <a:latin typeface="微软雅黑" pitchFamily="34" charset="-122"/>
                <a:ea typeface="微软雅黑" pitchFamily="34" charset="-122"/>
              </a:rPr>
              <a:t>通信功能：蓝牙通信与屏幕控制</a:t>
            </a:r>
            <a:endParaRPr lang="en-US" altLang="zh-CN" sz="1600" b="1" dirty="0" smtClean="0">
              <a:latin typeface="微软雅黑" pitchFamily="34" charset="-122"/>
              <a:ea typeface="微软雅黑" pitchFamily="34" charset="-122"/>
            </a:endParaRPr>
          </a:p>
          <a:p>
            <a:pPr marL="285750" indent="-285750">
              <a:lnSpc>
                <a:spcPct val="200000"/>
              </a:lnSpc>
              <a:buFont typeface="Wingdings" panose="05000000000000000000" pitchFamily="2" charset="2"/>
              <a:buChar char="Ø"/>
            </a:pPr>
            <a:r>
              <a:rPr lang="zh-CN" altLang="en-US" sz="1600" b="1" dirty="0" smtClean="0">
                <a:latin typeface="微软雅黑" pitchFamily="34" charset="-122"/>
                <a:ea typeface="微软雅黑" pitchFamily="34" charset="-122"/>
              </a:rPr>
              <a:t>存储功能：</a:t>
            </a:r>
            <a:r>
              <a:rPr lang="en-US" altLang="zh-CN" sz="1600" b="1" dirty="0" smtClean="0">
                <a:latin typeface="微软雅黑" pitchFamily="34" charset="-122"/>
                <a:ea typeface="微软雅黑" pitchFamily="34" charset="-122"/>
              </a:rPr>
              <a:t>SD</a:t>
            </a:r>
            <a:r>
              <a:rPr lang="zh-CN" altLang="en-US" sz="1600" b="1" dirty="0" smtClean="0">
                <a:latin typeface="微软雅黑" pitchFamily="34" charset="-122"/>
                <a:ea typeface="微软雅黑" pitchFamily="34" charset="-122"/>
              </a:rPr>
              <a:t>卡文件存储，上位机文件存储</a:t>
            </a:r>
            <a:endParaRPr lang="en-US" altLang="zh-CN" sz="1600" b="1" dirty="0" smtClean="0">
              <a:latin typeface="微软雅黑" pitchFamily="34" charset="-122"/>
              <a:ea typeface="微软雅黑" pitchFamily="34" charset="-122"/>
            </a:endParaRPr>
          </a:p>
          <a:p>
            <a:pPr marL="285750" indent="-285750">
              <a:lnSpc>
                <a:spcPct val="200000"/>
              </a:lnSpc>
              <a:buFont typeface="Wingdings" panose="05000000000000000000" pitchFamily="2" charset="2"/>
              <a:buChar char="Ø"/>
            </a:pPr>
            <a:r>
              <a:rPr lang="zh-CN" altLang="en-US" sz="1600" b="1" dirty="0" smtClean="0">
                <a:latin typeface="微软雅黑" pitchFamily="34" charset="-122"/>
                <a:ea typeface="微软雅黑" pitchFamily="34" charset="-122"/>
              </a:rPr>
              <a:t>显示功能：</a:t>
            </a:r>
            <a:r>
              <a:rPr lang="en-US" altLang="zh-CN" sz="1600" b="1" dirty="0" smtClean="0">
                <a:latin typeface="微软雅黑" pitchFamily="34" charset="-122"/>
                <a:ea typeface="微软雅黑" pitchFamily="34" charset="-122"/>
              </a:rPr>
              <a:t>LCD</a:t>
            </a:r>
            <a:r>
              <a:rPr lang="zh-CN" altLang="en-US" sz="1600" b="1" dirty="0" smtClean="0">
                <a:latin typeface="微软雅黑" pitchFamily="34" charset="-122"/>
                <a:ea typeface="微软雅黑" pitchFamily="34" charset="-122"/>
              </a:rPr>
              <a:t>显示（滚屏，翻页）</a:t>
            </a:r>
            <a:endParaRPr lang="en-US" altLang="zh-CN" sz="1600" b="1" dirty="0" smtClean="0">
              <a:latin typeface="微软雅黑" pitchFamily="34" charset="-122"/>
              <a:ea typeface="微软雅黑" pitchFamily="34" charset="-122"/>
            </a:endParaRPr>
          </a:p>
          <a:p>
            <a:pPr marL="285750" indent="-285750">
              <a:lnSpc>
                <a:spcPct val="200000"/>
              </a:lnSpc>
              <a:buFont typeface="Wingdings" panose="05000000000000000000" pitchFamily="2" charset="2"/>
              <a:buChar char="Ø"/>
            </a:pPr>
            <a:r>
              <a:rPr lang="zh-CN" altLang="en-US" sz="1600" b="1" dirty="0">
                <a:latin typeface="微软雅黑" pitchFamily="34" charset="-122"/>
                <a:ea typeface="微软雅黑" pitchFamily="34" charset="-122"/>
              </a:rPr>
              <a:t>采样</a:t>
            </a:r>
            <a:r>
              <a:rPr lang="zh-CN" altLang="en-US" sz="1600" b="1" dirty="0" smtClean="0">
                <a:latin typeface="微软雅黑" pitchFamily="34" charset="-122"/>
                <a:ea typeface="微软雅黑" pitchFamily="34" charset="-122"/>
              </a:rPr>
              <a:t>调节：手动</a:t>
            </a:r>
            <a:r>
              <a:rPr lang="en-US" altLang="zh-CN"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自动模式，按下采样或电位器调节采样周期</a:t>
            </a:r>
            <a:endParaRPr lang="en-US" altLang="zh-CN" sz="1600" b="1" dirty="0">
              <a:latin typeface="微软雅黑" pitchFamily="34" charset="-122"/>
              <a:ea typeface="微软雅黑" pitchFamily="34" charset="-122"/>
            </a:endParaRPr>
          </a:p>
        </p:txBody>
      </p:sp>
      <p:pic>
        <p:nvPicPr>
          <p:cNvPr id="11" name="图片 10"/>
          <p:cNvPicPr>
            <a:picLocks noChangeAspect="1"/>
          </p:cNvPicPr>
          <p:nvPr/>
        </p:nvPicPr>
        <p:blipFill rotWithShape="1">
          <a:blip r:embed="rId4" cstate="print">
            <a:extLst>
              <a:ext uri="{28A0092B-C50C-407E-A947-70E740481C1C}">
                <a14:useLocalDpi xmlns:a14="http://schemas.microsoft.com/office/drawing/2010/main" val="0"/>
              </a:ext>
            </a:extLst>
          </a:blip>
          <a:srcRect t="15000" b="10801"/>
          <a:stretch/>
        </p:blipFill>
        <p:spPr>
          <a:xfrm>
            <a:off x="971600" y="3165601"/>
            <a:ext cx="3456384" cy="1923451"/>
          </a:xfrm>
          <a:prstGeom prst="rect">
            <a:avLst/>
          </a:prstGeom>
        </p:spPr>
      </p:pic>
    </p:spTree>
    <p:extLst>
      <p:ext uri="{BB962C8B-B14F-4D97-AF65-F5344CB8AC3E}">
        <p14:creationId xmlns:p14="http://schemas.microsoft.com/office/powerpoint/2010/main" val="1482320304"/>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56547" t="6601"/>
          <a:stretch/>
        </p:blipFill>
        <p:spPr>
          <a:xfrm>
            <a:off x="3779912" y="175608"/>
            <a:ext cx="5364088" cy="4803998"/>
          </a:xfrm>
          <a:prstGeom prst="rect">
            <a:avLst/>
          </a:prstGeom>
        </p:spPr>
      </p:pic>
      <p:grpSp>
        <p:nvGrpSpPr>
          <p:cNvPr id="28" name="组合 27"/>
          <p:cNvGrpSpPr/>
          <p:nvPr/>
        </p:nvGrpSpPr>
        <p:grpSpPr>
          <a:xfrm>
            <a:off x="1213218" y="1339318"/>
            <a:ext cx="1197175" cy="1197175"/>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1" name="椭圆 30"/>
            <p:cNvSpPr/>
            <p:nvPr/>
          </p:nvSpPr>
          <p:spPr>
            <a:xfrm>
              <a:off x="304800" y="760406"/>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54" name="TextBox 33"/>
          <p:cNvSpPr txBox="1"/>
          <p:nvPr/>
        </p:nvSpPr>
        <p:spPr>
          <a:xfrm>
            <a:off x="3275856" y="2274319"/>
            <a:ext cx="2031325" cy="646331"/>
          </a:xfrm>
          <a:prstGeom prst="rect">
            <a:avLst/>
          </a:prstGeom>
          <a:noFill/>
        </p:spPr>
        <p:txBody>
          <a:bodyPr wrap="none" rtlCol="0">
            <a:spAutoFit/>
          </a:bodyPr>
          <a:lstStyle/>
          <a:p>
            <a:pPr marL="0" lvl="1"/>
            <a:r>
              <a:rPr lang="zh-CN" altLang="en-US" sz="36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设计思路</a:t>
            </a:r>
            <a:endParaRPr lang="en-US" altLang="zh-CN" sz="1600" b="1" dirty="0" smtClean="0">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6" name="TextBox 35"/>
          <p:cNvSpPr txBox="1"/>
          <p:nvPr/>
        </p:nvSpPr>
        <p:spPr>
          <a:xfrm>
            <a:off x="1082150" y="1576873"/>
            <a:ext cx="1459313" cy="861774"/>
          </a:xfrm>
          <a:prstGeom prst="rect">
            <a:avLst/>
          </a:prstGeom>
          <a:noFill/>
        </p:spPr>
        <p:txBody>
          <a:bodyPr wrap="square" lIns="0" tIns="0" rIns="0" bIns="0" rtlCol="0">
            <a:spAutoFit/>
          </a:bodyPr>
          <a:lstStyle/>
          <a:p>
            <a:pPr algn="ctr"/>
            <a:r>
              <a:rPr lang="en-US" altLang="zh-CN" sz="28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PART </a:t>
            </a:r>
            <a:r>
              <a:rPr lang="en-US" altLang="zh-CN" sz="28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02</a:t>
            </a:r>
            <a:endParaRPr lang="zh-CN" altLang="en-US" sz="28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 name="文本框 9"/>
          <p:cNvSpPr txBox="1"/>
          <p:nvPr/>
        </p:nvSpPr>
        <p:spPr>
          <a:xfrm>
            <a:off x="3275856" y="3003798"/>
            <a:ext cx="1045023"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总体设计</a:t>
            </a:r>
            <a:endParaRPr lang="zh-CN" altLang="en-US" sz="15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 name="文本框 9"/>
          <p:cNvSpPr txBox="1"/>
          <p:nvPr/>
        </p:nvSpPr>
        <p:spPr>
          <a:xfrm>
            <a:off x="3275856" y="3324827"/>
            <a:ext cx="1512168"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显示方法设计</a:t>
            </a:r>
            <a:endParaRPr lang="zh-CN" altLang="en-US" sz="1500" dirty="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3377255088"/>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additive="base">
                                        <p:cTn id="13" dur="500"/>
                                        <p:tgtEl>
                                          <p:spTgt spid="54"/>
                                        </p:tgtEl>
                                        <p:attrNameLst>
                                          <p:attrName>ppt_x</p:attrName>
                                        </p:attrNameLst>
                                      </p:cBhvr>
                                      <p:tavLst>
                                        <p:tav tm="0">
                                          <p:val>
                                            <p:strVal val="#ppt_x-#ppt_w*1.125000"/>
                                          </p:val>
                                        </p:tav>
                                        <p:tav tm="100000">
                                          <p:val>
                                            <p:strVal val="#ppt_x"/>
                                          </p:val>
                                        </p:tav>
                                      </p:tavLst>
                                    </p:anim>
                                    <p:animEffect transition="in" filter="wipe(right)">
                                      <p:cBhvr>
                                        <p:cTn id="14" dur="500"/>
                                        <p:tgtEl>
                                          <p:spTgt spid="54"/>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2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7"/>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flipH="1">
            <a:off x="6451861" y="2112394"/>
            <a:ext cx="4029867" cy="402986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79512" y="195486"/>
            <a:ext cx="1656184" cy="246221"/>
          </a:xfrm>
          <a:prstGeom prst="rect">
            <a:avLst/>
          </a:prstGeom>
          <a:noFill/>
        </p:spPr>
        <p:txBody>
          <a:bodyPr wrap="square" lIns="0" tIns="0" rIns="0" bIns="0" rtlCol="0">
            <a:spAutoFit/>
          </a:bodyPr>
          <a:lstStyle/>
          <a:p>
            <a:r>
              <a:rPr lang="en-US" altLang="zh-CN" sz="1600" b="1" dirty="0" smtClean="0">
                <a:solidFill>
                  <a:schemeClr val="accent6"/>
                </a:solidFill>
                <a:latin typeface="微软雅黑" pitchFamily="34" charset="-122"/>
                <a:ea typeface="微软雅黑" pitchFamily="34" charset="-122"/>
              </a:rPr>
              <a:t>Part2 </a:t>
            </a:r>
            <a:r>
              <a:rPr lang="zh-CN" altLang="en-US" sz="1600" b="1" dirty="0" smtClean="0">
                <a:solidFill>
                  <a:schemeClr val="accent6"/>
                </a:solidFill>
                <a:latin typeface="微软雅黑" pitchFamily="34" charset="-122"/>
                <a:ea typeface="微软雅黑" pitchFamily="34" charset="-122"/>
              </a:rPr>
              <a:t>设计思路</a:t>
            </a:r>
            <a:endParaRPr lang="zh-CN" altLang="en-US" sz="1600" b="1" dirty="0" smtClean="0">
              <a:solidFill>
                <a:schemeClr val="accent6"/>
              </a:solidFill>
              <a:latin typeface="微软雅黑" pitchFamily="34" charset="-122"/>
              <a:ea typeface="微软雅黑" pitchFamily="34" charset="-122"/>
            </a:endParaRPr>
          </a:p>
        </p:txBody>
      </p:sp>
      <p:sp>
        <p:nvSpPr>
          <p:cNvPr id="3" name="文本框 2"/>
          <p:cNvSpPr txBox="1"/>
          <p:nvPr/>
        </p:nvSpPr>
        <p:spPr>
          <a:xfrm>
            <a:off x="3779912" y="195486"/>
            <a:ext cx="2448272" cy="246221"/>
          </a:xfrm>
          <a:prstGeom prst="rect">
            <a:avLst/>
          </a:prstGeom>
          <a:noFill/>
        </p:spPr>
        <p:txBody>
          <a:bodyPr wrap="square" lIns="0" tIns="0" rIns="0" bIns="0" rtlCol="0">
            <a:spAutoFit/>
          </a:bodyPr>
          <a:lstStyle/>
          <a:p>
            <a:pPr marL="285750" indent="-285750">
              <a:buFont typeface="Wingdings" panose="05000000000000000000" pitchFamily="2" charset="2"/>
              <a:buChar char="n"/>
            </a:pPr>
            <a:r>
              <a:rPr lang="zh-CN" altLang="en-US" sz="1600" dirty="0" smtClean="0">
                <a:latin typeface="微软雅黑" pitchFamily="34" charset="-122"/>
                <a:ea typeface="微软雅黑" pitchFamily="34" charset="-122"/>
              </a:rPr>
              <a:t>总体设计</a:t>
            </a:r>
            <a:endParaRPr lang="zh-CN" altLang="en-US" sz="1600" dirty="0" smtClean="0">
              <a:latin typeface="微软雅黑" pitchFamily="34" charset="-122"/>
              <a:ea typeface="微软雅黑" pitchFamily="3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202535"/>
            <a:ext cx="5661212" cy="5143500"/>
          </a:xfrm>
          <a:prstGeom prst="rect">
            <a:avLst/>
          </a:prstGeom>
        </p:spPr>
      </p:pic>
    </p:spTree>
    <p:extLst>
      <p:ext uri="{BB962C8B-B14F-4D97-AF65-F5344CB8AC3E}">
        <p14:creationId xmlns:p14="http://schemas.microsoft.com/office/powerpoint/2010/main" val="2379261166"/>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7"/>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flipH="1">
            <a:off x="6451861" y="2112394"/>
            <a:ext cx="4029867" cy="402986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79512" y="195486"/>
            <a:ext cx="1656184" cy="246221"/>
          </a:xfrm>
          <a:prstGeom prst="rect">
            <a:avLst/>
          </a:prstGeom>
          <a:noFill/>
        </p:spPr>
        <p:txBody>
          <a:bodyPr wrap="square" lIns="0" tIns="0" rIns="0" bIns="0" rtlCol="0">
            <a:spAutoFit/>
          </a:bodyPr>
          <a:lstStyle/>
          <a:p>
            <a:r>
              <a:rPr lang="en-US" altLang="zh-CN" sz="1600" b="1" dirty="0" smtClean="0">
                <a:solidFill>
                  <a:schemeClr val="accent6"/>
                </a:solidFill>
                <a:latin typeface="微软雅黑" pitchFamily="34" charset="-122"/>
                <a:ea typeface="微软雅黑" pitchFamily="34" charset="-122"/>
              </a:rPr>
              <a:t>Part2 </a:t>
            </a:r>
            <a:r>
              <a:rPr lang="zh-CN" altLang="en-US" sz="1600" b="1" dirty="0" smtClean="0">
                <a:solidFill>
                  <a:schemeClr val="accent6"/>
                </a:solidFill>
                <a:latin typeface="微软雅黑" pitchFamily="34" charset="-122"/>
                <a:ea typeface="微软雅黑" pitchFamily="34" charset="-122"/>
              </a:rPr>
              <a:t>设计思路</a:t>
            </a:r>
            <a:endParaRPr lang="zh-CN" altLang="en-US" sz="1600" b="1" dirty="0" smtClean="0">
              <a:solidFill>
                <a:schemeClr val="accent6"/>
              </a:solidFill>
              <a:latin typeface="微软雅黑" pitchFamily="34" charset="-122"/>
              <a:ea typeface="微软雅黑" pitchFamily="34" charset="-122"/>
            </a:endParaRPr>
          </a:p>
        </p:txBody>
      </p:sp>
      <p:sp>
        <p:nvSpPr>
          <p:cNvPr id="3" name="文本框 2"/>
          <p:cNvSpPr txBox="1"/>
          <p:nvPr/>
        </p:nvSpPr>
        <p:spPr>
          <a:xfrm>
            <a:off x="3779912" y="195486"/>
            <a:ext cx="2448272" cy="246221"/>
          </a:xfrm>
          <a:prstGeom prst="rect">
            <a:avLst/>
          </a:prstGeom>
          <a:noFill/>
        </p:spPr>
        <p:txBody>
          <a:bodyPr wrap="square" lIns="0" tIns="0" rIns="0" bIns="0" rtlCol="0">
            <a:spAutoFit/>
          </a:bodyPr>
          <a:lstStyle/>
          <a:p>
            <a:pPr marL="285750" indent="-285750">
              <a:buFont typeface="Wingdings" panose="05000000000000000000" pitchFamily="2" charset="2"/>
              <a:buChar char="n"/>
            </a:pPr>
            <a:r>
              <a:rPr lang="zh-CN" altLang="en-US" sz="1600" dirty="0">
                <a:latin typeface="微软雅黑" pitchFamily="34" charset="-122"/>
                <a:ea typeface="微软雅黑" pitchFamily="34" charset="-122"/>
              </a:rPr>
              <a:t>显示</a:t>
            </a:r>
            <a:r>
              <a:rPr lang="zh-CN" altLang="en-US" sz="1600" dirty="0" smtClean="0">
                <a:latin typeface="微软雅黑" pitchFamily="34" charset="-122"/>
                <a:ea typeface="微软雅黑" pitchFamily="34" charset="-122"/>
              </a:rPr>
              <a:t>设计</a:t>
            </a:r>
            <a:endParaRPr lang="zh-CN" altLang="en-US" sz="1600" dirty="0" smtClean="0">
              <a:latin typeface="微软雅黑" pitchFamily="34" charset="-122"/>
              <a:ea typeface="微软雅黑" pitchFamily="34" charset="-122"/>
            </a:endParaRPr>
          </a:p>
        </p:txBody>
      </p:sp>
      <p:sp>
        <p:nvSpPr>
          <p:cNvPr id="6" name="文本框 5"/>
          <p:cNvSpPr txBox="1"/>
          <p:nvPr/>
        </p:nvSpPr>
        <p:spPr>
          <a:xfrm>
            <a:off x="539552" y="843558"/>
            <a:ext cx="5040560" cy="492443"/>
          </a:xfrm>
          <a:prstGeom prst="rect">
            <a:avLst/>
          </a:prstGeom>
          <a:noFill/>
        </p:spPr>
        <p:txBody>
          <a:bodyPr wrap="square" lIns="0" tIns="0" rIns="0" bIns="0" rtlCol="0">
            <a:spAutoFit/>
          </a:bodyPr>
          <a:lstStyle/>
          <a:p>
            <a:pPr marL="285750" indent="-285750">
              <a:buFont typeface="Wingdings" panose="05000000000000000000" pitchFamily="2" charset="2"/>
              <a:buChar char="u"/>
            </a:pPr>
            <a:r>
              <a:rPr lang="zh-CN" altLang="en-US" sz="1600" b="1" dirty="0" smtClean="0">
                <a:latin typeface="微软雅黑" pitchFamily="34" charset="-122"/>
                <a:ea typeface="微软雅黑" pitchFamily="34" charset="-122"/>
              </a:rPr>
              <a:t>采样模式：</a:t>
            </a:r>
            <a:endParaRPr lang="en-US" altLang="zh-CN" sz="1600" b="1" dirty="0" smtClean="0">
              <a:latin typeface="微软雅黑" pitchFamily="34" charset="-122"/>
              <a:ea typeface="微软雅黑" pitchFamily="34" charset="-122"/>
            </a:endParaRPr>
          </a:p>
          <a:p>
            <a:pPr marL="285750" indent="-285750">
              <a:buFont typeface="Wingdings" panose="05000000000000000000" pitchFamily="2" charset="2"/>
              <a:buChar char="u"/>
            </a:pPr>
            <a:r>
              <a:rPr lang="zh-CN" altLang="en-US" sz="1600" b="1" dirty="0" smtClean="0">
                <a:latin typeface="微软雅黑" pitchFamily="34" charset="-122"/>
                <a:ea typeface="微软雅黑" pitchFamily="34" charset="-122"/>
              </a:rPr>
              <a:t>屏幕功能：</a:t>
            </a:r>
            <a:endParaRPr lang="zh-CN" altLang="en-US" sz="16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1310141801"/>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56547" t="6601"/>
          <a:stretch/>
        </p:blipFill>
        <p:spPr>
          <a:xfrm>
            <a:off x="3779912" y="175608"/>
            <a:ext cx="5364088" cy="4803998"/>
          </a:xfrm>
          <a:prstGeom prst="rect">
            <a:avLst/>
          </a:prstGeom>
        </p:spPr>
      </p:pic>
      <p:grpSp>
        <p:nvGrpSpPr>
          <p:cNvPr id="28" name="组合 27"/>
          <p:cNvGrpSpPr/>
          <p:nvPr/>
        </p:nvGrpSpPr>
        <p:grpSpPr>
          <a:xfrm>
            <a:off x="1213218" y="1339318"/>
            <a:ext cx="1197175" cy="1197175"/>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1" name="椭圆 30"/>
            <p:cNvSpPr/>
            <p:nvPr/>
          </p:nvSpPr>
          <p:spPr>
            <a:xfrm>
              <a:off x="304800" y="760406"/>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54" name="TextBox 33"/>
          <p:cNvSpPr txBox="1"/>
          <p:nvPr/>
        </p:nvSpPr>
        <p:spPr>
          <a:xfrm>
            <a:off x="3275856" y="2274319"/>
            <a:ext cx="2031325" cy="646331"/>
          </a:xfrm>
          <a:prstGeom prst="rect">
            <a:avLst/>
          </a:prstGeom>
          <a:noFill/>
        </p:spPr>
        <p:txBody>
          <a:bodyPr wrap="none" rtlCol="0">
            <a:spAutoFit/>
          </a:bodyPr>
          <a:lstStyle/>
          <a:p>
            <a:pPr marL="0" lvl="1"/>
            <a:r>
              <a:rPr lang="zh-CN" altLang="en-US" sz="3600" b="1" dirty="0" smtClean="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rPr>
              <a:t>实现方法</a:t>
            </a:r>
            <a:endParaRPr lang="en-US" altLang="zh-CN" sz="1600" b="1" dirty="0" smtClean="0">
              <a:solidFill>
                <a:schemeClr val="accent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6" name="TextBox 35"/>
          <p:cNvSpPr txBox="1"/>
          <p:nvPr/>
        </p:nvSpPr>
        <p:spPr>
          <a:xfrm>
            <a:off x="1082150" y="1576873"/>
            <a:ext cx="1459313" cy="861774"/>
          </a:xfrm>
          <a:prstGeom prst="rect">
            <a:avLst/>
          </a:prstGeom>
          <a:noFill/>
        </p:spPr>
        <p:txBody>
          <a:bodyPr wrap="square" lIns="0" tIns="0" rIns="0" bIns="0" rtlCol="0">
            <a:spAutoFit/>
          </a:bodyPr>
          <a:lstStyle/>
          <a:p>
            <a:pPr algn="ctr"/>
            <a:r>
              <a:rPr lang="en-US" altLang="zh-CN" sz="28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PART </a:t>
            </a:r>
            <a:r>
              <a:rPr lang="en-US" altLang="zh-CN" sz="28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03</a:t>
            </a:r>
            <a:endParaRPr lang="zh-CN" altLang="en-US" sz="2800" dirty="0" smtClean="0">
              <a:solidFill>
                <a:schemeClr val="tx1">
                  <a:lumMod val="75000"/>
                  <a:lumOff val="25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1959668564"/>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additive="base">
                                        <p:cTn id="13" dur="500"/>
                                        <p:tgtEl>
                                          <p:spTgt spid="54"/>
                                        </p:tgtEl>
                                        <p:attrNameLst>
                                          <p:attrName>ppt_x</p:attrName>
                                        </p:attrNameLst>
                                      </p:cBhvr>
                                      <p:tavLst>
                                        <p:tav tm="0">
                                          <p:val>
                                            <p:strVal val="#ppt_x-#ppt_w*1.125000"/>
                                          </p:val>
                                        </p:tav>
                                        <p:tav tm="100000">
                                          <p:val>
                                            <p:strVal val="#ppt_x"/>
                                          </p:val>
                                        </p:tav>
                                      </p:tavLst>
                                    </p:anim>
                                    <p:animEffect transition="in" filter="wipe(right)">
                                      <p:cBhvr>
                                        <p:cTn id="1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3280173" y="1931131"/>
            <a:ext cx="1257356" cy="738664"/>
          </a:xfrm>
          <a:prstGeom prst="rect">
            <a:avLst/>
          </a:prstGeom>
          <a:noFill/>
        </p:spPr>
        <p:txBody>
          <a:bodyPr wrap="square" lIns="0" tIns="0" rIns="0" bIns="0" rtlCol="0">
            <a:spAutoFit/>
          </a:bodyPr>
          <a:lstStyle/>
          <a:p>
            <a:pPr algn="ctr"/>
            <a:r>
              <a:rPr lang="en-US" altLang="zh-CN" sz="480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S</a:t>
            </a:r>
            <a:endParaRPr lang="zh-CN" altLang="en-US" sz="48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35" name="Group 21"/>
          <p:cNvGrpSpPr/>
          <p:nvPr/>
        </p:nvGrpSpPr>
        <p:grpSpPr>
          <a:xfrm>
            <a:off x="994156" y="3139693"/>
            <a:ext cx="2286016" cy="1116779"/>
            <a:chOff x="642910" y="1778920"/>
            <a:chExt cx="2286016" cy="1116779"/>
          </a:xfrm>
        </p:grpSpPr>
        <p:sp>
          <p:nvSpPr>
            <p:cNvPr id="36" name="Rectangle 88"/>
            <p:cNvSpPr/>
            <p:nvPr/>
          </p:nvSpPr>
          <p:spPr>
            <a:xfrm>
              <a:off x="642910" y="2076244"/>
              <a:ext cx="2286016" cy="819455"/>
            </a:xfrm>
            <a:prstGeom prst="rect">
              <a:avLst/>
            </a:prstGeom>
          </p:spPr>
          <p:txBody>
            <a:bodyPr wrap="square">
              <a:spAutoFit/>
            </a:bodyPr>
            <a:lstStyle/>
            <a:p>
              <a:pPr>
                <a:lnSpc>
                  <a:spcPct val="150000"/>
                </a:lnSpc>
              </a:pPr>
              <a:r>
                <a:rPr lang="zh-CN" altLang="en-US" sz="1050" dirty="0">
                  <a:solidFill>
                    <a:schemeClr val="tx1">
                      <a:lumMod val="75000"/>
                      <a:lumOff val="25000"/>
                    </a:schemeClr>
                  </a:solidFill>
                  <a:latin typeface="字魂59号-创粗黑" panose="00000500000000000000" pitchFamily="2" charset="-122"/>
                  <a:ea typeface="字魂59号-创粗黑" panose="00000500000000000000" pitchFamily="2" charset="-122"/>
                  <a:cs typeface="Open Sans Light" pitchFamily="34" charset="0"/>
                  <a:sym typeface="字魂59号-创粗黑" panose="00000500000000000000" pitchFamily="2" charset="-122"/>
                </a:rPr>
                <a:t>此处添加详细文本描述，建议与标题相关并符合整体语言风格，语言描述尽量简洁生动</a:t>
              </a:r>
              <a:r>
                <a:rPr lang="zh-CN" altLang="en-US" sz="1050" dirty="0" smtClean="0">
                  <a:solidFill>
                    <a:schemeClr val="tx1">
                      <a:lumMod val="75000"/>
                      <a:lumOff val="25000"/>
                    </a:schemeClr>
                  </a:solidFill>
                  <a:latin typeface="字魂59号-创粗黑" panose="00000500000000000000" pitchFamily="2" charset="-122"/>
                  <a:ea typeface="字魂59号-创粗黑" panose="00000500000000000000" pitchFamily="2" charset="-122"/>
                  <a:cs typeface="Open Sans Light" pitchFamily="34" charset="0"/>
                  <a:sym typeface="字魂59号-创粗黑" panose="00000500000000000000" pitchFamily="2" charset="-122"/>
                </a:rPr>
                <a:t>。</a:t>
              </a:r>
              <a:endParaRPr lang="ms-MY" sz="1050" dirty="0" smtClean="0">
                <a:solidFill>
                  <a:schemeClr val="tx1">
                    <a:lumMod val="75000"/>
                    <a:lumOff val="25000"/>
                  </a:schemeClr>
                </a:solidFill>
                <a:latin typeface="字魂59号-创粗黑" panose="00000500000000000000" pitchFamily="2" charset="-122"/>
                <a:ea typeface="字魂59号-创粗黑" panose="00000500000000000000" pitchFamily="2" charset="-122"/>
                <a:cs typeface="Open Sans Light" pitchFamily="34" charset="0"/>
                <a:sym typeface="字魂59号-创粗黑" panose="00000500000000000000" pitchFamily="2" charset="-122"/>
              </a:endParaRPr>
            </a:p>
          </p:txBody>
        </p:sp>
        <p:sp>
          <p:nvSpPr>
            <p:cNvPr id="37" name="Rectangle 89"/>
            <p:cNvSpPr/>
            <p:nvPr/>
          </p:nvSpPr>
          <p:spPr>
            <a:xfrm>
              <a:off x="642910" y="1778920"/>
              <a:ext cx="1928826" cy="369332"/>
            </a:xfrm>
            <a:prstGeom prst="rect">
              <a:avLst/>
            </a:prstGeom>
          </p:spPr>
          <p:txBody>
            <a:bodyPr wrap="square">
              <a:spAutoFit/>
            </a:bodyPr>
            <a:lstStyle/>
            <a:p>
              <a:r>
                <a:rPr lang="zh-CN" altLang="en-US" b="1" dirty="0">
                  <a:solidFill>
                    <a:schemeClr val="tx1">
                      <a:lumMod val="85000"/>
                      <a:lumOff val="15000"/>
                    </a:schemeClr>
                  </a:solidFill>
                  <a:latin typeface="字魂59号-创粗黑" panose="00000500000000000000" pitchFamily="2" charset="-122"/>
                  <a:ea typeface="字魂59号-创粗黑" panose="00000500000000000000" pitchFamily="2" charset="-122"/>
                  <a:cs typeface="Open Sans" pitchFamily="34" charset="0"/>
                  <a:sym typeface="字魂59号-创粗黑" panose="00000500000000000000" pitchFamily="2" charset="-122"/>
                </a:rPr>
                <a:t>检测</a:t>
              </a:r>
              <a:endParaRPr lang="en-US" b="1" dirty="0">
                <a:solidFill>
                  <a:schemeClr val="tx1">
                    <a:lumMod val="85000"/>
                    <a:lumOff val="15000"/>
                  </a:schemeClr>
                </a:solidFill>
                <a:latin typeface="字魂59号-创粗黑" panose="00000500000000000000" pitchFamily="2" charset="-122"/>
                <a:ea typeface="字魂59号-创粗黑" panose="00000500000000000000" pitchFamily="2" charset="-122"/>
                <a:cs typeface="Open Sans" pitchFamily="34" charset="0"/>
                <a:sym typeface="字魂59号-创粗黑" panose="00000500000000000000" pitchFamily="2" charset="-122"/>
              </a:endParaRPr>
            </a:p>
          </p:txBody>
        </p:sp>
      </p:grpSp>
      <p:grpSp>
        <p:nvGrpSpPr>
          <p:cNvPr id="41" name="Group 23"/>
          <p:cNvGrpSpPr/>
          <p:nvPr/>
        </p:nvGrpSpPr>
        <p:grpSpPr>
          <a:xfrm>
            <a:off x="3422913" y="3088373"/>
            <a:ext cx="2298174" cy="1165808"/>
            <a:chOff x="6202916" y="3214692"/>
            <a:chExt cx="2298174" cy="1165808"/>
          </a:xfrm>
        </p:grpSpPr>
        <p:sp>
          <p:nvSpPr>
            <p:cNvPr id="42" name="Rectangle 92"/>
            <p:cNvSpPr/>
            <p:nvPr/>
          </p:nvSpPr>
          <p:spPr>
            <a:xfrm>
              <a:off x="6215074" y="3561045"/>
              <a:ext cx="2286016" cy="819455"/>
            </a:xfrm>
            <a:prstGeom prst="rect">
              <a:avLst/>
            </a:prstGeom>
          </p:spPr>
          <p:txBody>
            <a:bodyPr wrap="square">
              <a:spAutoFit/>
            </a:bodyPr>
            <a:lstStyle/>
            <a:p>
              <a:pPr>
                <a:lnSpc>
                  <a:spcPct val="150000"/>
                </a:lnSpc>
              </a:pPr>
              <a:r>
                <a:rPr lang="zh-CN" altLang="en-US" sz="1050" dirty="0">
                  <a:solidFill>
                    <a:schemeClr val="tx1">
                      <a:lumMod val="75000"/>
                      <a:lumOff val="25000"/>
                    </a:schemeClr>
                  </a:solidFill>
                  <a:latin typeface="字魂59号-创粗黑" panose="00000500000000000000" pitchFamily="2" charset="-122"/>
                  <a:ea typeface="字魂59号-创粗黑" panose="00000500000000000000" pitchFamily="2" charset="-122"/>
                  <a:cs typeface="Open Sans Light" pitchFamily="34" charset="0"/>
                  <a:sym typeface="字魂59号-创粗黑" panose="00000500000000000000" pitchFamily="2" charset="-122"/>
                </a:rPr>
                <a:t>此处添加详细文本描述，建议与标题相关并符合整体语言风格，语言描述尽量简洁生动</a:t>
              </a:r>
              <a:r>
                <a:rPr lang="zh-CN" altLang="en-US" sz="1050" dirty="0" smtClean="0">
                  <a:solidFill>
                    <a:schemeClr val="tx1">
                      <a:lumMod val="75000"/>
                      <a:lumOff val="25000"/>
                    </a:schemeClr>
                  </a:solidFill>
                  <a:latin typeface="字魂59号-创粗黑" panose="00000500000000000000" pitchFamily="2" charset="-122"/>
                  <a:ea typeface="字魂59号-创粗黑" panose="00000500000000000000" pitchFamily="2" charset="-122"/>
                  <a:cs typeface="Open Sans Light" pitchFamily="34" charset="0"/>
                  <a:sym typeface="字魂59号-创粗黑" panose="00000500000000000000" pitchFamily="2" charset="-122"/>
                </a:rPr>
                <a:t>。。</a:t>
              </a:r>
              <a:endParaRPr lang="zh-CN" altLang="en-US" sz="1050" dirty="0">
                <a:solidFill>
                  <a:schemeClr val="tx1">
                    <a:lumMod val="75000"/>
                    <a:lumOff val="25000"/>
                  </a:schemeClr>
                </a:solidFill>
                <a:latin typeface="字魂59号-创粗黑" panose="00000500000000000000" pitchFamily="2" charset="-122"/>
                <a:ea typeface="字魂59号-创粗黑" panose="00000500000000000000" pitchFamily="2" charset="-122"/>
                <a:cs typeface="Open Sans Light" pitchFamily="34" charset="0"/>
                <a:sym typeface="字魂59号-创粗黑" panose="00000500000000000000" pitchFamily="2" charset="-122"/>
              </a:endParaRPr>
            </a:p>
          </p:txBody>
        </p:sp>
        <p:sp>
          <p:nvSpPr>
            <p:cNvPr id="43" name="Rectangle 93"/>
            <p:cNvSpPr/>
            <p:nvPr/>
          </p:nvSpPr>
          <p:spPr>
            <a:xfrm>
              <a:off x="6202916" y="3214692"/>
              <a:ext cx="1928826" cy="369332"/>
            </a:xfrm>
            <a:prstGeom prst="rect">
              <a:avLst/>
            </a:prstGeom>
          </p:spPr>
          <p:txBody>
            <a:bodyPr wrap="square">
              <a:spAutoFit/>
            </a:bodyPr>
            <a:lstStyle/>
            <a:p>
              <a:r>
                <a:rPr lang="zh-CN" altLang="en-US" b="1" dirty="0" smtClean="0">
                  <a:solidFill>
                    <a:schemeClr val="tx1">
                      <a:lumMod val="85000"/>
                      <a:lumOff val="15000"/>
                    </a:schemeClr>
                  </a:solidFill>
                  <a:latin typeface="字魂59号-创粗黑" panose="00000500000000000000" pitchFamily="2" charset="-122"/>
                  <a:ea typeface="字魂59号-创粗黑" panose="00000500000000000000" pitchFamily="2" charset="-122"/>
                  <a:cs typeface="Open Sans" pitchFamily="34" charset="0"/>
                  <a:sym typeface="字魂59号-创粗黑" panose="00000500000000000000" pitchFamily="2" charset="-122"/>
                </a:rPr>
                <a:t>通信</a:t>
              </a:r>
              <a:endParaRPr lang="en-US" altLang="zh-CN" b="1" dirty="0" smtClean="0">
                <a:solidFill>
                  <a:schemeClr val="tx1">
                    <a:lumMod val="85000"/>
                    <a:lumOff val="15000"/>
                  </a:schemeClr>
                </a:solidFill>
                <a:latin typeface="字魂59号-创粗黑" panose="00000500000000000000" pitchFamily="2" charset="-122"/>
                <a:ea typeface="字魂59号-创粗黑" panose="00000500000000000000" pitchFamily="2" charset="-122"/>
                <a:cs typeface="Open Sans" pitchFamily="34" charset="0"/>
                <a:sym typeface="字魂59号-创粗黑" panose="00000500000000000000" pitchFamily="2" charset="-122"/>
              </a:endParaRPr>
            </a:p>
          </p:txBody>
        </p:sp>
      </p:grpSp>
      <p:grpSp>
        <p:nvGrpSpPr>
          <p:cNvPr id="44" name="Group 24"/>
          <p:cNvGrpSpPr/>
          <p:nvPr/>
        </p:nvGrpSpPr>
        <p:grpSpPr>
          <a:xfrm>
            <a:off x="6023373" y="3117833"/>
            <a:ext cx="2286016" cy="1136348"/>
            <a:chOff x="6215074" y="1754791"/>
            <a:chExt cx="2286016" cy="1136348"/>
          </a:xfrm>
        </p:grpSpPr>
        <p:sp>
          <p:nvSpPr>
            <p:cNvPr id="45" name="Rectangle 94"/>
            <p:cNvSpPr/>
            <p:nvPr/>
          </p:nvSpPr>
          <p:spPr>
            <a:xfrm>
              <a:off x="6215074" y="2071684"/>
              <a:ext cx="2286016" cy="819455"/>
            </a:xfrm>
            <a:prstGeom prst="rect">
              <a:avLst/>
            </a:prstGeom>
          </p:spPr>
          <p:txBody>
            <a:bodyPr wrap="square">
              <a:spAutoFit/>
            </a:bodyPr>
            <a:lstStyle/>
            <a:p>
              <a:pPr>
                <a:lnSpc>
                  <a:spcPct val="150000"/>
                </a:lnSpc>
              </a:pPr>
              <a:r>
                <a:rPr lang="zh-CN" altLang="en-US" sz="1050" dirty="0">
                  <a:solidFill>
                    <a:schemeClr val="tx1">
                      <a:lumMod val="75000"/>
                      <a:lumOff val="25000"/>
                    </a:schemeClr>
                  </a:solidFill>
                  <a:latin typeface="字魂59号-创粗黑" panose="00000500000000000000" pitchFamily="2" charset="-122"/>
                  <a:ea typeface="字魂59号-创粗黑" panose="00000500000000000000" pitchFamily="2" charset="-122"/>
                  <a:cs typeface="Open Sans Light" pitchFamily="34" charset="0"/>
                  <a:sym typeface="字魂59号-创粗黑" panose="00000500000000000000" pitchFamily="2" charset="-122"/>
                </a:rPr>
                <a:t>此处添加详细文本描述，建议与标题相关并符合整体语言风格，语言描述尽量简洁生动</a:t>
              </a:r>
              <a:r>
                <a:rPr lang="zh-CN" altLang="en-US" sz="1050" dirty="0" smtClean="0">
                  <a:solidFill>
                    <a:schemeClr val="tx1">
                      <a:lumMod val="75000"/>
                      <a:lumOff val="25000"/>
                    </a:schemeClr>
                  </a:solidFill>
                  <a:latin typeface="字魂59号-创粗黑" panose="00000500000000000000" pitchFamily="2" charset="-122"/>
                  <a:ea typeface="字魂59号-创粗黑" panose="00000500000000000000" pitchFamily="2" charset="-122"/>
                  <a:cs typeface="Open Sans Light" pitchFamily="34" charset="0"/>
                  <a:sym typeface="字魂59号-创粗黑" panose="00000500000000000000" pitchFamily="2" charset="-122"/>
                </a:rPr>
                <a:t>。</a:t>
              </a:r>
              <a:endParaRPr lang="zh-CN" altLang="en-US" sz="1050" dirty="0">
                <a:solidFill>
                  <a:schemeClr val="tx1">
                    <a:lumMod val="75000"/>
                    <a:lumOff val="25000"/>
                  </a:schemeClr>
                </a:solidFill>
                <a:latin typeface="字魂59号-创粗黑" panose="00000500000000000000" pitchFamily="2" charset="-122"/>
                <a:ea typeface="字魂59号-创粗黑" panose="00000500000000000000" pitchFamily="2" charset="-122"/>
                <a:cs typeface="Open Sans Light" pitchFamily="34" charset="0"/>
                <a:sym typeface="字魂59号-创粗黑" panose="00000500000000000000" pitchFamily="2" charset="-122"/>
              </a:endParaRPr>
            </a:p>
          </p:txBody>
        </p:sp>
        <p:sp>
          <p:nvSpPr>
            <p:cNvPr id="46" name="Rectangle 95"/>
            <p:cNvSpPr/>
            <p:nvPr/>
          </p:nvSpPr>
          <p:spPr>
            <a:xfrm>
              <a:off x="6215074" y="1754791"/>
              <a:ext cx="1928826" cy="369332"/>
            </a:xfrm>
            <a:prstGeom prst="rect">
              <a:avLst/>
            </a:prstGeom>
          </p:spPr>
          <p:txBody>
            <a:bodyPr wrap="square">
              <a:spAutoFit/>
            </a:bodyPr>
            <a:lstStyle/>
            <a:p>
              <a:r>
                <a:rPr lang="zh-CN" altLang="en-US" b="1" dirty="0" smtClean="0">
                  <a:solidFill>
                    <a:schemeClr val="tx1">
                      <a:lumMod val="85000"/>
                      <a:lumOff val="15000"/>
                    </a:schemeClr>
                  </a:solidFill>
                  <a:latin typeface="字魂59号-创粗黑" panose="00000500000000000000" pitchFamily="2" charset="-122"/>
                  <a:ea typeface="字魂59号-创粗黑" panose="00000500000000000000" pitchFamily="2" charset="-122"/>
                  <a:cs typeface="Open Sans" pitchFamily="34" charset="0"/>
                  <a:sym typeface="字魂59号-创粗黑" panose="00000500000000000000" pitchFamily="2" charset="-122"/>
                </a:rPr>
                <a:t>采样调节</a:t>
              </a:r>
              <a:endParaRPr lang="en-US" b="1" dirty="0">
                <a:solidFill>
                  <a:schemeClr val="tx1">
                    <a:lumMod val="85000"/>
                    <a:lumOff val="15000"/>
                  </a:schemeClr>
                </a:solidFill>
                <a:latin typeface="字魂59号-创粗黑" panose="00000500000000000000" pitchFamily="2" charset="-122"/>
                <a:ea typeface="字魂59号-创粗黑" panose="00000500000000000000" pitchFamily="2" charset="-122"/>
                <a:cs typeface="Open Sans" pitchFamily="34" charset="0"/>
                <a:sym typeface="字魂59号-创粗黑" panose="00000500000000000000" pitchFamily="2" charset="-122"/>
              </a:endParaRPr>
            </a:p>
          </p:txBody>
        </p:sp>
      </p:grpSp>
      <p:grpSp>
        <p:nvGrpSpPr>
          <p:cNvPr id="61" name="组合 60"/>
          <p:cNvGrpSpPr/>
          <p:nvPr/>
        </p:nvGrpSpPr>
        <p:grpSpPr>
          <a:xfrm>
            <a:off x="6228184" y="1647148"/>
            <a:ext cx="1197175" cy="1197175"/>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3" name="椭圆 6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64" name="TextBox 63"/>
          <p:cNvSpPr txBox="1"/>
          <p:nvPr/>
        </p:nvSpPr>
        <p:spPr>
          <a:xfrm>
            <a:off x="6224295" y="1891639"/>
            <a:ext cx="1257356" cy="738664"/>
          </a:xfrm>
          <a:prstGeom prst="rect">
            <a:avLst/>
          </a:prstGeom>
          <a:noFill/>
        </p:spPr>
        <p:txBody>
          <a:bodyPr wrap="square" lIns="0" tIns="0" rIns="0" bIns="0" rtlCol="0">
            <a:spAutoFit/>
          </a:bodyPr>
          <a:lstStyle/>
          <a:p>
            <a:pPr algn="ctr"/>
            <a:r>
              <a:rPr lang="en-US" altLang="zh-CN" sz="4800" b="1"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3</a:t>
            </a:r>
            <a:endParaRPr lang="zh-CN" altLang="en-US" sz="4800" b="1"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69" name="组合 68"/>
          <p:cNvGrpSpPr/>
          <p:nvPr/>
        </p:nvGrpSpPr>
        <p:grpSpPr>
          <a:xfrm>
            <a:off x="4808514" y="4801153"/>
            <a:ext cx="1197175" cy="1197175"/>
            <a:chOff x="304800" y="673100"/>
            <a:chExt cx="4000500" cy="4000500"/>
          </a:xfrm>
          <a:solidFill>
            <a:srgbClr val="E43844"/>
          </a:solidFill>
          <a:effectLst>
            <a:outerShdw blurRad="444500" dist="254000" dir="8100000" algn="tr" rotWithShape="0">
              <a:prstClr val="black">
                <a:alpha val="50000"/>
              </a:prstClr>
            </a:outerShdw>
          </a:effectLst>
        </p:grpSpPr>
        <p:sp>
          <p:nvSpPr>
            <p:cNvPr id="70" name="同心圆 69"/>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1" name="椭圆 70"/>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72" name="TextBox 71"/>
          <p:cNvSpPr txBox="1"/>
          <p:nvPr/>
        </p:nvSpPr>
        <p:spPr>
          <a:xfrm>
            <a:off x="4665969" y="3366142"/>
            <a:ext cx="1257356" cy="738664"/>
          </a:xfrm>
          <a:prstGeom prst="rect">
            <a:avLst/>
          </a:prstGeom>
          <a:noFill/>
        </p:spPr>
        <p:txBody>
          <a:bodyPr wrap="square" lIns="0" tIns="0" rIns="0" bIns="0" rtlCol="0">
            <a:spAutoFit/>
          </a:bodyPr>
          <a:lstStyle/>
          <a:p>
            <a:pPr algn="ctr"/>
            <a:r>
              <a:rPr lang="en-US" altLang="zh-CN" sz="4800" b="1" dirty="0" smtClean="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rPr>
              <a:t>T</a:t>
            </a:r>
            <a:endParaRPr lang="zh-CN" altLang="en-US" sz="4800" b="1" dirty="0">
              <a:solidFill>
                <a:schemeClr val="bg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8" name="文本框 47"/>
          <p:cNvSpPr txBox="1"/>
          <p:nvPr/>
        </p:nvSpPr>
        <p:spPr>
          <a:xfrm>
            <a:off x="4479635" y="392346"/>
            <a:ext cx="184730" cy="523220"/>
          </a:xfrm>
          <a:prstGeom prst="rect">
            <a:avLst/>
          </a:prstGeom>
          <a:noFill/>
        </p:spPr>
        <p:txBody>
          <a:bodyPr wrap="none" rtlCol="0">
            <a:spAutoFit/>
            <a:scene3d>
              <a:camera prst="orthographicFront"/>
              <a:lightRig rig="threePt" dir="t"/>
            </a:scene3d>
            <a:sp3d contourW="12700"/>
          </a:bodyPr>
          <a:lstStyle/>
          <a:p>
            <a:pPr marL="0" lvl="1" algn="ctr"/>
            <a:endParaRPr lang="en-US" altLang="zh-CN" sz="2800" b="1" dirty="0">
              <a:solidFill>
                <a:srgbClr val="CC1C27"/>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33" name="组合 32"/>
          <p:cNvGrpSpPr/>
          <p:nvPr/>
        </p:nvGrpSpPr>
        <p:grpSpPr>
          <a:xfrm>
            <a:off x="1538576" y="1584190"/>
            <a:ext cx="1197175" cy="1197175"/>
            <a:chOff x="304800" y="673100"/>
            <a:chExt cx="4000500" cy="4000500"/>
          </a:xfrm>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0" name="椭圆 4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51" name="TextBox 63"/>
          <p:cNvSpPr txBox="1"/>
          <p:nvPr/>
        </p:nvSpPr>
        <p:spPr>
          <a:xfrm>
            <a:off x="1508485" y="1852533"/>
            <a:ext cx="1257356" cy="738664"/>
          </a:xfrm>
          <a:prstGeom prst="rect">
            <a:avLst/>
          </a:prstGeom>
          <a:noFill/>
        </p:spPr>
        <p:txBody>
          <a:bodyPr wrap="square" lIns="0" tIns="0" rIns="0" bIns="0" rtlCol="0">
            <a:spAutoFit/>
          </a:bodyPr>
          <a:lstStyle/>
          <a:p>
            <a:pPr algn="ctr"/>
            <a:r>
              <a:rPr lang="en-US" altLang="zh-CN" sz="4800" b="1"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1</a:t>
            </a:r>
            <a:endParaRPr lang="zh-CN" altLang="en-US" sz="4800" b="1"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52" name="组合 51"/>
          <p:cNvGrpSpPr/>
          <p:nvPr/>
        </p:nvGrpSpPr>
        <p:grpSpPr>
          <a:xfrm>
            <a:off x="4065777" y="1621019"/>
            <a:ext cx="1197175" cy="1197175"/>
            <a:chOff x="304800" y="673100"/>
            <a:chExt cx="4000500" cy="4000500"/>
          </a:xfrm>
          <a:effectLst>
            <a:outerShdw blurRad="444500" dist="254000" dir="8100000" algn="tr" rotWithShape="0">
              <a:prstClr val="black">
                <a:alpha val="50000"/>
              </a:prstClr>
            </a:outerShdw>
          </a:effectLst>
        </p:grpSpPr>
        <p:sp>
          <p:nvSpPr>
            <p:cNvPr id="57" name="同心圆 5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8" name="椭圆 5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59" name="TextBox 63"/>
          <p:cNvSpPr txBox="1"/>
          <p:nvPr/>
        </p:nvSpPr>
        <p:spPr>
          <a:xfrm>
            <a:off x="4045298" y="1850008"/>
            <a:ext cx="1257356" cy="738664"/>
          </a:xfrm>
          <a:prstGeom prst="rect">
            <a:avLst/>
          </a:prstGeom>
          <a:noFill/>
        </p:spPr>
        <p:txBody>
          <a:bodyPr wrap="square" lIns="0" tIns="0" rIns="0" bIns="0" rtlCol="0">
            <a:spAutoFit/>
          </a:bodyPr>
          <a:lstStyle/>
          <a:p>
            <a:pPr algn="ctr"/>
            <a:r>
              <a:rPr lang="en-US" altLang="zh-CN" sz="4800" b="1" dirty="0" smtClean="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rPr>
              <a:t>2</a:t>
            </a:r>
            <a:endParaRPr lang="zh-CN" altLang="en-US" sz="4800" b="1" dirty="0">
              <a:solidFill>
                <a:schemeClr val="tx1">
                  <a:lumMod val="50000"/>
                  <a:lumOff val="50000"/>
                </a:schemeClr>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0" name="文本框 59"/>
          <p:cNvSpPr txBox="1"/>
          <p:nvPr/>
        </p:nvSpPr>
        <p:spPr>
          <a:xfrm>
            <a:off x="3779912" y="195486"/>
            <a:ext cx="2448272" cy="246221"/>
          </a:xfrm>
          <a:prstGeom prst="rect">
            <a:avLst/>
          </a:prstGeom>
          <a:noFill/>
        </p:spPr>
        <p:txBody>
          <a:bodyPr wrap="square" lIns="0" tIns="0" rIns="0" bIns="0" rtlCol="0">
            <a:spAutoFit/>
          </a:bodyPr>
          <a:lstStyle/>
          <a:p>
            <a:pPr marL="285750" indent="-285750">
              <a:buFont typeface="Wingdings" panose="05000000000000000000" pitchFamily="2" charset="2"/>
              <a:buChar char="n"/>
            </a:pPr>
            <a:r>
              <a:rPr lang="zh-CN" altLang="en-US" sz="1600" dirty="0" smtClean="0">
                <a:latin typeface="微软雅黑" pitchFamily="34" charset="-122"/>
                <a:ea typeface="微软雅黑" pitchFamily="34" charset="-122"/>
              </a:rPr>
              <a:t>具体方法</a:t>
            </a:r>
            <a:endParaRPr lang="zh-CN" altLang="en-US"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517223561"/>
      </p:ext>
    </p:extLst>
  </p:cSld>
  <p:clrMapOvr>
    <a:masterClrMapping/>
  </p:clrMapOvr>
  <mc:AlternateContent xmlns:mc="http://schemas.openxmlformats.org/markup-compatibility/2006" xmlns:p14="http://schemas.microsoft.com/office/powerpoint/2010/main">
    <mc:Choice Requires="p14">
      <p:transition spd="slow" p14:dur="2000" advTm="3000">
        <p:fad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25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fltVal val="0"/>
                                          </p:val>
                                        </p:tav>
                                        <p:tav tm="100000">
                                          <p:val>
                                            <p:strVal val="#ppt_w"/>
                                          </p:val>
                                        </p:tav>
                                      </p:tavLst>
                                    </p:anim>
                                    <p:anim calcmode="lin" valueType="num">
                                      <p:cBhvr>
                                        <p:cTn id="8" dur="500" fill="hold"/>
                                        <p:tgtEl>
                                          <p:spTgt spid="61"/>
                                        </p:tgtEl>
                                        <p:attrNameLst>
                                          <p:attrName>ppt_h</p:attrName>
                                        </p:attrNameLst>
                                      </p:cBhvr>
                                      <p:tavLst>
                                        <p:tav tm="0">
                                          <p:val>
                                            <p:fltVal val="0"/>
                                          </p:val>
                                        </p:tav>
                                        <p:tav tm="100000">
                                          <p:val>
                                            <p:strVal val="#ppt_h"/>
                                          </p:val>
                                        </p:tav>
                                      </p:tavLst>
                                    </p:anim>
                                    <p:animEffect transition="in" filter="fade">
                                      <p:cBhvr>
                                        <p:cTn id="9" dur="500"/>
                                        <p:tgtEl>
                                          <p:spTgt spid="61"/>
                                        </p:tgtEl>
                                      </p:cBhvr>
                                    </p:animEffect>
                                    <p:anim calcmode="lin" valueType="num">
                                      <p:cBhvr>
                                        <p:cTn id="10" dur="500" fill="hold"/>
                                        <p:tgtEl>
                                          <p:spTgt spid="61"/>
                                        </p:tgtEl>
                                        <p:attrNameLst>
                                          <p:attrName>ppt_x</p:attrName>
                                        </p:attrNameLst>
                                      </p:cBhvr>
                                      <p:tavLst>
                                        <p:tav tm="0">
                                          <p:val>
                                            <p:fltVal val="0.5"/>
                                          </p:val>
                                        </p:tav>
                                        <p:tav tm="100000">
                                          <p:val>
                                            <p:strVal val="#ppt_x"/>
                                          </p:val>
                                        </p:tav>
                                      </p:tavLst>
                                    </p:anim>
                                    <p:anim calcmode="lin" valueType="num">
                                      <p:cBhvr>
                                        <p:cTn id="11" dur="500" fill="hold"/>
                                        <p:tgtEl>
                                          <p:spTgt spid="61"/>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750"/>
                                  </p:stCondLst>
                                  <p:childTnLst>
                                    <p:set>
                                      <p:cBhvr>
                                        <p:cTn id="13" dur="1" fill="hold">
                                          <p:stCondLst>
                                            <p:cond delay="0"/>
                                          </p:stCondLst>
                                        </p:cTn>
                                        <p:tgtEl>
                                          <p:spTgt spid="69"/>
                                        </p:tgtEl>
                                        <p:attrNameLst>
                                          <p:attrName>style.visibility</p:attrName>
                                        </p:attrNameLst>
                                      </p:cBhvr>
                                      <p:to>
                                        <p:strVal val="visible"/>
                                      </p:to>
                                    </p:set>
                                    <p:anim calcmode="lin" valueType="num">
                                      <p:cBhvr>
                                        <p:cTn id="14" dur="500" fill="hold"/>
                                        <p:tgtEl>
                                          <p:spTgt spid="69"/>
                                        </p:tgtEl>
                                        <p:attrNameLst>
                                          <p:attrName>ppt_w</p:attrName>
                                        </p:attrNameLst>
                                      </p:cBhvr>
                                      <p:tavLst>
                                        <p:tav tm="0">
                                          <p:val>
                                            <p:fltVal val="0"/>
                                          </p:val>
                                        </p:tav>
                                        <p:tav tm="100000">
                                          <p:val>
                                            <p:strVal val="#ppt_w"/>
                                          </p:val>
                                        </p:tav>
                                      </p:tavLst>
                                    </p:anim>
                                    <p:anim calcmode="lin" valueType="num">
                                      <p:cBhvr>
                                        <p:cTn id="15" dur="500" fill="hold"/>
                                        <p:tgtEl>
                                          <p:spTgt spid="69"/>
                                        </p:tgtEl>
                                        <p:attrNameLst>
                                          <p:attrName>ppt_h</p:attrName>
                                        </p:attrNameLst>
                                      </p:cBhvr>
                                      <p:tavLst>
                                        <p:tav tm="0">
                                          <p:val>
                                            <p:fltVal val="0"/>
                                          </p:val>
                                        </p:tav>
                                        <p:tav tm="100000">
                                          <p:val>
                                            <p:strVal val="#ppt_h"/>
                                          </p:val>
                                        </p:tav>
                                      </p:tavLst>
                                    </p:anim>
                                    <p:animEffect transition="in" filter="fade">
                                      <p:cBhvr>
                                        <p:cTn id="16" dur="500"/>
                                        <p:tgtEl>
                                          <p:spTgt spid="69"/>
                                        </p:tgtEl>
                                      </p:cBhvr>
                                    </p:animEffect>
                                    <p:anim calcmode="lin" valueType="num">
                                      <p:cBhvr>
                                        <p:cTn id="17" dur="500" fill="hold"/>
                                        <p:tgtEl>
                                          <p:spTgt spid="69"/>
                                        </p:tgtEl>
                                        <p:attrNameLst>
                                          <p:attrName>ppt_x</p:attrName>
                                        </p:attrNameLst>
                                      </p:cBhvr>
                                      <p:tavLst>
                                        <p:tav tm="0">
                                          <p:val>
                                            <p:fltVal val="0.5"/>
                                          </p:val>
                                        </p:tav>
                                        <p:tav tm="100000">
                                          <p:val>
                                            <p:strVal val="#ppt_x"/>
                                          </p:val>
                                        </p:tav>
                                      </p:tavLst>
                                    </p:anim>
                                    <p:anim calcmode="lin" valueType="num">
                                      <p:cBhvr>
                                        <p:cTn id="18" dur="500" fill="hold"/>
                                        <p:tgtEl>
                                          <p:spTgt spid="69"/>
                                        </p:tgtEl>
                                        <p:attrNameLst>
                                          <p:attrName>ppt_y</p:attrName>
                                        </p:attrNameLst>
                                      </p:cBhvr>
                                      <p:tavLst>
                                        <p:tav tm="0">
                                          <p:val>
                                            <p:fltVal val="0.5"/>
                                          </p:val>
                                        </p:tav>
                                        <p:tav tm="100000">
                                          <p:val>
                                            <p:strVal val="#ppt_y"/>
                                          </p:val>
                                        </p:tav>
                                      </p:tavLst>
                                    </p:anim>
                                  </p:childTnLst>
                                </p:cTn>
                              </p:par>
                            </p:childTnLst>
                          </p:cTn>
                        </p:par>
                        <p:par>
                          <p:cTn id="19" fill="hold">
                            <p:stCondLst>
                              <p:cond delay="1250"/>
                            </p:stCondLst>
                            <p:childTnLst>
                              <p:par>
                                <p:cTn id="20" presetID="42" presetClass="entr" presetSubtype="0"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anim calcmode="lin" valueType="num">
                                      <p:cBhvr>
                                        <p:cTn id="23" dur="500" fill="hold"/>
                                        <p:tgtEl>
                                          <p:spTgt spid="56"/>
                                        </p:tgtEl>
                                        <p:attrNameLst>
                                          <p:attrName>ppt_x</p:attrName>
                                        </p:attrNameLst>
                                      </p:cBhvr>
                                      <p:tavLst>
                                        <p:tav tm="0">
                                          <p:val>
                                            <p:strVal val="#ppt_x"/>
                                          </p:val>
                                        </p:tav>
                                        <p:tav tm="100000">
                                          <p:val>
                                            <p:strVal val="#ppt_x"/>
                                          </p:val>
                                        </p:tav>
                                      </p:tavLst>
                                    </p:anim>
                                    <p:anim calcmode="lin" valueType="num">
                                      <p:cBhvr>
                                        <p:cTn id="24" dur="500" fill="hold"/>
                                        <p:tgtEl>
                                          <p:spTgt spid="5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5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500"/>
                                        <p:tgtEl>
                                          <p:spTgt spid="64"/>
                                        </p:tgtEl>
                                      </p:cBhvr>
                                    </p:animEffect>
                                    <p:anim calcmode="lin" valueType="num">
                                      <p:cBhvr>
                                        <p:cTn id="28" dur="500" fill="hold"/>
                                        <p:tgtEl>
                                          <p:spTgt spid="64"/>
                                        </p:tgtEl>
                                        <p:attrNameLst>
                                          <p:attrName>ppt_x</p:attrName>
                                        </p:attrNameLst>
                                      </p:cBhvr>
                                      <p:tavLst>
                                        <p:tav tm="0">
                                          <p:val>
                                            <p:strVal val="#ppt_x"/>
                                          </p:val>
                                        </p:tav>
                                        <p:tav tm="100000">
                                          <p:val>
                                            <p:strVal val="#ppt_x"/>
                                          </p:val>
                                        </p:tav>
                                      </p:tavLst>
                                    </p:anim>
                                    <p:anim calcmode="lin" valueType="num">
                                      <p:cBhvr>
                                        <p:cTn id="29" dur="500" fill="hold"/>
                                        <p:tgtEl>
                                          <p:spTgt spid="6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75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500"/>
                                        <p:tgtEl>
                                          <p:spTgt spid="72"/>
                                        </p:tgtEl>
                                      </p:cBhvr>
                                    </p:animEffect>
                                    <p:anim calcmode="lin" valueType="num">
                                      <p:cBhvr>
                                        <p:cTn id="33" dur="500" fill="hold"/>
                                        <p:tgtEl>
                                          <p:spTgt spid="72"/>
                                        </p:tgtEl>
                                        <p:attrNameLst>
                                          <p:attrName>ppt_x</p:attrName>
                                        </p:attrNameLst>
                                      </p:cBhvr>
                                      <p:tavLst>
                                        <p:tav tm="0">
                                          <p:val>
                                            <p:strVal val="#ppt_x"/>
                                          </p:val>
                                        </p:tav>
                                        <p:tav tm="100000">
                                          <p:val>
                                            <p:strVal val="#ppt_x"/>
                                          </p:val>
                                        </p:tav>
                                      </p:tavLst>
                                    </p:anim>
                                    <p:anim calcmode="lin" valueType="num">
                                      <p:cBhvr>
                                        <p:cTn id="34" dur="500" fill="hold"/>
                                        <p:tgtEl>
                                          <p:spTgt spid="72"/>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12" presetClass="entr" presetSubtype="2" fill="hold"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slide(fromRight)">
                                      <p:cBhvr>
                                        <p:cTn id="38" dur="500"/>
                                        <p:tgtEl>
                                          <p:spTgt spid="35"/>
                                        </p:tgtEl>
                                      </p:cBhvr>
                                    </p:animEffect>
                                  </p:childTnLst>
                                </p:cTn>
                              </p:par>
                              <p:par>
                                <p:cTn id="39" presetID="12" presetClass="entr" presetSubtype="8"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slide(fromLeft)">
                                      <p:cBhvr>
                                        <p:cTn id="41" dur="500"/>
                                        <p:tgtEl>
                                          <p:spTgt spid="44"/>
                                        </p:tgtEl>
                                      </p:cBhvr>
                                    </p:animEffect>
                                  </p:childTnLst>
                                </p:cTn>
                              </p:par>
                              <p:par>
                                <p:cTn id="42" presetID="12" presetClass="entr" presetSubtype="8" fill="hold"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slide(fromLeft)">
                                      <p:cBhvr>
                                        <p:cTn id="44" dur="500"/>
                                        <p:tgtEl>
                                          <p:spTgt spid="41"/>
                                        </p:tgtEl>
                                      </p:cBhvr>
                                    </p:animEffect>
                                  </p:childTnLst>
                                </p:cTn>
                              </p:par>
                              <p:par>
                                <p:cTn id="45" presetID="53" presetClass="entr" presetSubtype="528" fill="hold" nodeType="withEffect">
                                  <p:stCondLst>
                                    <p:cond delay="250"/>
                                  </p:stCondLst>
                                  <p:childTnLst>
                                    <p:set>
                                      <p:cBhvr>
                                        <p:cTn id="46" dur="1" fill="hold">
                                          <p:stCondLst>
                                            <p:cond delay="0"/>
                                          </p:stCondLst>
                                        </p:cTn>
                                        <p:tgtEl>
                                          <p:spTgt spid="33"/>
                                        </p:tgtEl>
                                        <p:attrNameLst>
                                          <p:attrName>style.visibility</p:attrName>
                                        </p:attrNameLst>
                                      </p:cBhvr>
                                      <p:to>
                                        <p:strVal val="visible"/>
                                      </p:to>
                                    </p:set>
                                    <p:anim calcmode="lin" valueType="num">
                                      <p:cBhvr>
                                        <p:cTn id="47" dur="500" fill="hold"/>
                                        <p:tgtEl>
                                          <p:spTgt spid="33"/>
                                        </p:tgtEl>
                                        <p:attrNameLst>
                                          <p:attrName>ppt_w</p:attrName>
                                        </p:attrNameLst>
                                      </p:cBhvr>
                                      <p:tavLst>
                                        <p:tav tm="0">
                                          <p:val>
                                            <p:fltVal val="0"/>
                                          </p:val>
                                        </p:tav>
                                        <p:tav tm="100000">
                                          <p:val>
                                            <p:strVal val="#ppt_w"/>
                                          </p:val>
                                        </p:tav>
                                      </p:tavLst>
                                    </p:anim>
                                    <p:anim calcmode="lin" valueType="num">
                                      <p:cBhvr>
                                        <p:cTn id="48" dur="500" fill="hold"/>
                                        <p:tgtEl>
                                          <p:spTgt spid="33"/>
                                        </p:tgtEl>
                                        <p:attrNameLst>
                                          <p:attrName>ppt_h</p:attrName>
                                        </p:attrNameLst>
                                      </p:cBhvr>
                                      <p:tavLst>
                                        <p:tav tm="0">
                                          <p:val>
                                            <p:fltVal val="0"/>
                                          </p:val>
                                        </p:tav>
                                        <p:tav tm="100000">
                                          <p:val>
                                            <p:strVal val="#ppt_h"/>
                                          </p:val>
                                        </p:tav>
                                      </p:tavLst>
                                    </p:anim>
                                    <p:animEffect transition="in" filter="fade">
                                      <p:cBhvr>
                                        <p:cTn id="49" dur="500"/>
                                        <p:tgtEl>
                                          <p:spTgt spid="33"/>
                                        </p:tgtEl>
                                      </p:cBhvr>
                                    </p:animEffect>
                                    <p:anim calcmode="lin" valueType="num">
                                      <p:cBhvr>
                                        <p:cTn id="50" dur="500" fill="hold"/>
                                        <p:tgtEl>
                                          <p:spTgt spid="33"/>
                                        </p:tgtEl>
                                        <p:attrNameLst>
                                          <p:attrName>ppt_x</p:attrName>
                                        </p:attrNameLst>
                                      </p:cBhvr>
                                      <p:tavLst>
                                        <p:tav tm="0">
                                          <p:val>
                                            <p:fltVal val="0.5"/>
                                          </p:val>
                                        </p:tav>
                                        <p:tav tm="100000">
                                          <p:val>
                                            <p:strVal val="#ppt_x"/>
                                          </p:val>
                                        </p:tav>
                                      </p:tavLst>
                                    </p:anim>
                                    <p:anim calcmode="lin" valueType="num">
                                      <p:cBhvr>
                                        <p:cTn id="51" dur="500" fill="hold"/>
                                        <p:tgtEl>
                                          <p:spTgt spid="33"/>
                                        </p:tgtEl>
                                        <p:attrNameLst>
                                          <p:attrName>ppt_y</p:attrName>
                                        </p:attrNameLst>
                                      </p:cBhvr>
                                      <p:tavLst>
                                        <p:tav tm="0">
                                          <p:val>
                                            <p:fltVal val="0.5"/>
                                          </p:val>
                                        </p:tav>
                                        <p:tav tm="100000">
                                          <p:val>
                                            <p:strVal val="#ppt_y"/>
                                          </p:val>
                                        </p:tav>
                                      </p:tavLst>
                                    </p:anim>
                                  </p:childTnLst>
                                </p:cTn>
                              </p:par>
                              <p:par>
                                <p:cTn id="52" presetID="42" presetClass="entr" presetSubtype="0" fill="hold" grpId="0" nodeType="withEffect">
                                  <p:stCondLst>
                                    <p:cond delay="25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anim calcmode="lin" valueType="num">
                                      <p:cBhvr>
                                        <p:cTn id="55" dur="500" fill="hold"/>
                                        <p:tgtEl>
                                          <p:spTgt spid="51"/>
                                        </p:tgtEl>
                                        <p:attrNameLst>
                                          <p:attrName>ppt_x</p:attrName>
                                        </p:attrNameLst>
                                      </p:cBhvr>
                                      <p:tavLst>
                                        <p:tav tm="0">
                                          <p:val>
                                            <p:strVal val="#ppt_x"/>
                                          </p:val>
                                        </p:tav>
                                        <p:tav tm="100000">
                                          <p:val>
                                            <p:strVal val="#ppt_x"/>
                                          </p:val>
                                        </p:tav>
                                      </p:tavLst>
                                    </p:anim>
                                    <p:anim calcmode="lin" valueType="num">
                                      <p:cBhvr>
                                        <p:cTn id="56" dur="500" fill="hold"/>
                                        <p:tgtEl>
                                          <p:spTgt spid="51"/>
                                        </p:tgtEl>
                                        <p:attrNameLst>
                                          <p:attrName>ppt_y</p:attrName>
                                        </p:attrNameLst>
                                      </p:cBhvr>
                                      <p:tavLst>
                                        <p:tav tm="0">
                                          <p:val>
                                            <p:strVal val="#ppt_y+.1"/>
                                          </p:val>
                                        </p:tav>
                                        <p:tav tm="100000">
                                          <p:val>
                                            <p:strVal val="#ppt_y"/>
                                          </p:val>
                                        </p:tav>
                                      </p:tavLst>
                                    </p:anim>
                                  </p:childTnLst>
                                </p:cTn>
                              </p:par>
                              <p:par>
                                <p:cTn id="57" presetID="53" presetClass="entr" presetSubtype="528" fill="hold" nodeType="withEffect">
                                  <p:stCondLst>
                                    <p:cond delay="250"/>
                                  </p:stCondLst>
                                  <p:childTnLst>
                                    <p:set>
                                      <p:cBhvr>
                                        <p:cTn id="58" dur="1" fill="hold">
                                          <p:stCondLst>
                                            <p:cond delay="0"/>
                                          </p:stCondLst>
                                        </p:cTn>
                                        <p:tgtEl>
                                          <p:spTgt spid="52"/>
                                        </p:tgtEl>
                                        <p:attrNameLst>
                                          <p:attrName>style.visibility</p:attrName>
                                        </p:attrNameLst>
                                      </p:cBhvr>
                                      <p:to>
                                        <p:strVal val="visible"/>
                                      </p:to>
                                    </p:set>
                                    <p:anim calcmode="lin" valueType="num">
                                      <p:cBhvr>
                                        <p:cTn id="59" dur="500" fill="hold"/>
                                        <p:tgtEl>
                                          <p:spTgt spid="52"/>
                                        </p:tgtEl>
                                        <p:attrNameLst>
                                          <p:attrName>ppt_w</p:attrName>
                                        </p:attrNameLst>
                                      </p:cBhvr>
                                      <p:tavLst>
                                        <p:tav tm="0">
                                          <p:val>
                                            <p:fltVal val="0"/>
                                          </p:val>
                                        </p:tav>
                                        <p:tav tm="100000">
                                          <p:val>
                                            <p:strVal val="#ppt_w"/>
                                          </p:val>
                                        </p:tav>
                                      </p:tavLst>
                                    </p:anim>
                                    <p:anim calcmode="lin" valueType="num">
                                      <p:cBhvr>
                                        <p:cTn id="60" dur="500" fill="hold"/>
                                        <p:tgtEl>
                                          <p:spTgt spid="52"/>
                                        </p:tgtEl>
                                        <p:attrNameLst>
                                          <p:attrName>ppt_h</p:attrName>
                                        </p:attrNameLst>
                                      </p:cBhvr>
                                      <p:tavLst>
                                        <p:tav tm="0">
                                          <p:val>
                                            <p:fltVal val="0"/>
                                          </p:val>
                                        </p:tav>
                                        <p:tav tm="100000">
                                          <p:val>
                                            <p:strVal val="#ppt_h"/>
                                          </p:val>
                                        </p:tav>
                                      </p:tavLst>
                                    </p:anim>
                                    <p:animEffect transition="in" filter="fade">
                                      <p:cBhvr>
                                        <p:cTn id="61" dur="500"/>
                                        <p:tgtEl>
                                          <p:spTgt spid="52"/>
                                        </p:tgtEl>
                                      </p:cBhvr>
                                    </p:animEffect>
                                    <p:anim calcmode="lin" valueType="num">
                                      <p:cBhvr>
                                        <p:cTn id="62" dur="500" fill="hold"/>
                                        <p:tgtEl>
                                          <p:spTgt spid="52"/>
                                        </p:tgtEl>
                                        <p:attrNameLst>
                                          <p:attrName>ppt_x</p:attrName>
                                        </p:attrNameLst>
                                      </p:cBhvr>
                                      <p:tavLst>
                                        <p:tav tm="0">
                                          <p:val>
                                            <p:fltVal val="0.5"/>
                                          </p:val>
                                        </p:tav>
                                        <p:tav tm="100000">
                                          <p:val>
                                            <p:strVal val="#ppt_x"/>
                                          </p:val>
                                        </p:tav>
                                      </p:tavLst>
                                    </p:anim>
                                    <p:anim calcmode="lin" valueType="num">
                                      <p:cBhvr>
                                        <p:cTn id="63" dur="500" fill="hold"/>
                                        <p:tgtEl>
                                          <p:spTgt spid="52"/>
                                        </p:tgtEl>
                                        <p:attrNameLst>
                                          <p:attrName>ppt_y</p:attrName>
                                        </p:attrNameLst>
                                      </p:cBhvr>
                                      <p:tavLst>
                                        <p:tav tm="0">
                                          <p:val>
                                            <p:fltVal val="0.5"/>
                                          </p:val>
                                        </p:tav>
                                        <p:tav tm="100000">
                                          <p:val>
                                            <p:strVal val="#ppt_y"/>
                                          </p:val>
                                        </p:tav>
                                      </p:tavLst>
                                    </p:anim>
                                  </p:childTnLst>
                                </p:cTn>
                              </p:par>
                              <p:par>
                                <p:cTn id="64" presetID="42" presetClass="entr" presetSubtype="0" fill="hold" grpId="0" nodeType="withEffect">
                                  <p:stCondLst>
                                    <p:cond delay="250"/>
                                  </p:stCondLst>
                                  <p:childTnLst>
                                    <p:set>
                                      <p:cBhvr>
                                        <p:cTn id="65" dur="1" fill="hold">
                                          <p:stCondLst>
                                            <p:cond delay="0"/>
                                          </p:stCondLst>
                                        </p:cTn>
                                        <p:tgtEl>
                                          <p:spTgt spid="59"/>
                                        </p:tgtEl>
                                        <p:attrNameLst>
                                          <p:attrName>style.visibility</p:attrName>
                                        </p:attrNameLst>
                                      </p:cBhvr>
                                      <p:to>
                                        <p:strVal val="visible"/>
                                      </p:to>
                                    </p:set>
                                    <p:animEffect transition="in" filter="fade">
                                      <p:cBhvr>
                                        <p:cTn id="66" dur="500"/>
                                        <p:tgtEl>
                                          <p:spTgt spid="59"/>
                                        </p:tgtEl>
                                      </p:cBhvr>
                                    </p:animEffect>
                                    <p:anim calcmode="lin" valueType="num">
                                      <p:cBhvr>
                                        <p:cTn id="67" dur="500" fill="hold"/>
                                        <p:tgtEl>
                                          <p:spTgt spid="59"/>
                                        </p:tgtEl>
                                        <p:attrNameLst>
                                          <p:attrName>ppt_x</p:attrName>
                                        </p:attrNameLst>
                                      </p:cBhvr>
                                      <p:tavLst>
                                        <p:tav tm="0">
                                          <p:val>
                                            <p:strVal val="#ppt_x"/>
                                          </p:val>
                                        </p:tav>
                                        <p:tav tm="100000">
                                          <p:val>
                                            <p:strVal val="#ppt_x"/>
                                          </p:val>
                                        </p:tav>
                                      </p:tavLst>
                                    </p:anim>
                                    <p:anim calcmode="lin" valueType="num">
                                      <p:cBhvr>
                                        <p:cTn id="68" dur="5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4" grpId="0"/>
      <p:bldP spid="72" grpId="0"/>
      <p:bldP spid="51" grpId="0"/>
      <p:bldP spid="5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 name="ISPRING_PRESENTATION_TITLE" val="简约晋升主管述职报告ppt模板"/>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自定义 226">
      <a:dk1>
        <a:sysClr val="windowText" lastClr="000000"/>
      </a:dk1>
      <a:lt1>
        <a:sysClr val="window" lastClr="FFFFFF"/>
      </a:lt1>
      <a:dk2>
        <a:srgbClr val="959596"/>
      </a:dk2>
      <a:lt2>
        <a:srgbClr val="D9D9D9"/>
      </a:lt2>
      <a:accent1>
        <a:srgbClr val="C00000"/>
      </a:accent1>
      <a:accent2>
        <a:srgbClr val="000000"/>
      </a:accent2>
      <a:accent3>
        <a:srgbClr val="3F3F3F"/>
      </a:accent3>
      <a:accent4>
        <a:srgbClr val="262626"/>
      </a:accent4>
      <a:accent5>
        <a:srgbClr val="000000"/>
      </a:accent5>
      <a:accent6>
        <a:srgbClr val="FF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2044</Words>
  <Application>Microsoft Office PowerPoint</Application>
  <PresentationFormat>全屏显示(16:9)</PresentationFormat>
  <Paragraphs>393</Paragraphs>
  <Slides>34</Slides>
  <Notes>34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34</vt:i4>
      </vt:variant>
    </vt:vector>
  </HeadingPairs>
  <TitlesOfParts>
    <vt:vector size="50" baseType="lpstr">
      <vt:lpstr>Clear Sans Thin</vt:lpstr>
      <vt:lpstr>Helvetica Neue</vt:lpstr>
      <vt:lpstr>Open Sans</vt:lpstr>
      <vt:lpstr>Open Sans Light</vt:lpstr>
      <vt:lpstr>华文黑体</vt:lpstr>
      <vt:lpstr>经典综艺体简</vt:lpstr>
      <vt:lpstr>宋体</vt:lpstr>
      <vt:lpstr>微软雅黑</vt:lpstr>
      <vt:lpstr>字魂36号-正文宋楷</vt:lpstr>
      <vt:lpstr>字魂59号-创粗黑</vt:lpstr>
      <vt:lpstr>Arial</vt:lpstr>
      <vt:lpstr>Calibri</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简约晋升主管述职报告ppt模板</dc:title>
  <dc:creator/>
  <cp:lastModifiedBy/>
  <cp:revision>1</cp:revision>
  <dcterms:created xsi:type="dcterms:W3CDTF">2017-02-17T06:43:00Z</dcterms:created>
  <dcterms:modified xsi:type="dcterms:W3CDTF">2019-07-11T05:29:15Z</dcterms:modified>
</cp:coreProperties>
</file>