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Zjack23/1stChallenge/blob/main/style.css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github.com/Zjack23/1stChallenge/blob/main/index.html" TargetMode="External"/><Relationship Id="rId6" Type="http://schemas.openxmlformats.org/officeDocument/2006/relationships/hyperlink" Target="https://zjack23.github.io/1stChallenge/" TargetMode="External"/><Relationship Id="rId7" Type="http://schemas.openxmlformats.org/officeDocument/2006/relationships/hyperlink" Target="mailto:DaCode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75750" y="186754"/>
            <a:ext cx="53613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Developer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Portfolio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300925" y="1760075"/>
            <a:ext cx="2423700" cy="22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define the visual appearance of HTML elements, including their colors, fonts, spacing, positioning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https://github.com/Zjack23/1stChallenge/blob/main/style.css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00" y="186750"/>
            <a:ext cx="1281101" cy="1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168800" y="1514075"/>
            <a:ext cx="1281000" cy="246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Zavier Jackson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3011925" y="1760075"/>
            <a:ext cx="2752500" cy="22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provides the structure and content of web pages by using a system of tags and attributes. These tags define different elements such as headings, paragraphs, images, links, forms, and more.</a:t>
            </a:r>
            <a:endParaRPr sz="11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https://github.com/Zjack23/1stChallenge/blob/main/index.html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6051725" y="1760075"/>
            <a:ext cx="2752500" cy="22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First deployed </a:t>
            </a:r>
            <a:r>
              <a:rPr lang="en" sz="1300"/>
              <a:t>live web application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https://zjack23.github.io/1stChallenge/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1891350" y="4085325"/>
            <a:ext cx="536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Contact Me </a:t>
            </a:r>
            <a:endParaRPr b="1" i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893425" y="1783500"/>
            <a:ext cx="12387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3768825" y="1783500"/>
            <a:ext cx="12387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Html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6808625" y="1783500"/>
            <a:ext cx="1238700" cy="30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613675" y="4610875"/>
            <a:ext cx="3549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DaCoder@gmail.com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/ Tele: 678-999-8212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