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6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01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902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664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764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821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6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17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62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2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81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3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2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94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47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1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B41D-AFFD-4996-B382-1D5072E9BC3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5AF5C-835C-4FFE-8303-77EA0ED970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71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1579" y="170893"/>
            <a:ext cx="9144000" cy="2387600"/>
          </a:xfrm>
        </p:spPr>
        <p:txBody>
          <a:bodyPr/>
          <a:lstStyle/>
          <a:p>
            <a:r>
              <a:rPr lang="en-US" dirty="0" err="1" smtClean="0"/>
              <a:t>Dota</a:t>
            </a:r>
            <a:r>
              <a:rPr lang="en-US" dirty="0" smtClean="0"/>
              <a:t> trade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1579" y="4775930"/>
            <a:ext cx="9144000" cy="1655762"/>
          </a:xfrm>
        </p:spPr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/>
              <a:t> </a:t>
            </a:r>
            <a:r>
              <a:rPr lang="ru-RU" dirty="0" err="1" smtClean="0"/>
              <a:t>Пралиев</a:t>
            </a:r>
            <a:r>
              <a:rPr lang="ru-RU" dirty="0" smtClean="0"/>
              <a:t> Артём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57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</a:t>
            </a:r>
            <a:r>
              <a:rPr lang="en-US" dirty="0" smtClean="0"/>
              <a:t>:</a:t>
            </a:r>
            <a:r>
              <a:rPr lang="ru-RU" dirty="0" smtClean="0"/>
              <a:t> создать проект, который должен быть удобным инструментом для людей, кто торгуется на предметах из доты. А также для людей, кому нужно в кратчайших сроках окрасить фото в черно-белый цвет</a:t>
            </a:r>
          </a:p>
          <a:p>
            <a:pPr marL="0" indent="0">
              <a:buNone/>
            </a:pPr>
            <a:r>
              <a:rPr lang="ru-RU" dirty="0" smtClean="0"/>
              <a:t>Задачи</a:t>
            </a:r>
            <a:r>
              <a:rPr lang="en-US" dirty="0" smtClean="0"/>
              <a:t>:</a:t>
            </a:r>
            <a:r>
              <a:rPr lang="ru-RU" dirty="0" smtClean="0"/>
              <a:t> 1) Сделать возможность </a:t>
            </a:r>
            <a:r>
              <a:rPr lang="ru-RU" dirty="0" err="1" smtClean="0"/>
              <a:t>парсить</a:t>
            </a:r>
            <a:r>
              <a:rPr lang="ru-RU" dirty="0" smtClean="0"/>
              <a:t> сайт </a:t>
            </a:r>
            <a:r>
              <a:rPr lang="en-US" dirty="0" smtClean="0"/>
              <a:t>market.dota2.net </a:t>
            </a:r>
            <a:r>
              <a:rPr lang="ru-RU" dirty="0" smtClean="0"/>
              <a:t>и показывать результат в виде </a:t>
            </a:r>
            <a:r>
              <a:rPr lang="en-US" dirty="0" smtClean="0"/>
              <a:t>excel </a:t>
            </a:r>
            <a:r>
              <a:rPr lang="ru-RU" dirty="0" err="1" smtClean="0"/>
              <a:t>таблцы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ru-RU" dirty="0" smtClean="0"/>
              <a:t>Сделать возможность переделывать отправленную фотографию пользователя форматировать в черно-белый цвет.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076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Техническое 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функциональность</a:t>
            </a:r>
            <a:r>
              <a:rPr lang="en-US" dirty="0" smtClean="0"/>
              <a:t>:</a:t>
            </a:r>
            <a:r>
              <a:rPr lang="ru-RU" dirty="0" smtClean="0"/>
              <a:t> 1) </a:t>
            </a:r>
            <a:r>
              <a:rPr lang="ru-RU" dirty="0" err="1" smtClean="0"/>
              <a:t>Парсинг</a:t>
            </a:r>
            <a:r>
              <a:rPr lang="ru-RU" dirty="0" smtClean="0"/>
              <a:t> сайта </a:t>
            </a:r>
            <a:r>
              <a:rPr lang="en-US" dirty="0" smtClean="0"/>
              <a:t>market.dota2.net</a:t>
            </a:r>
            <a:r>
              <a:rPr lang="ru-RU" dirty="0" smtClean="0"/>
              <a:t>, после нажатия пользователя на кнопку </a:t>
            </a:r>
            <a:r>
              <a:rPr lang="en-US" dirty="0" smtClean="0"/>
              <a:t>“</a:t>
            </a:r>
            <a:r>
              <a:rPr lang="ru-RU" dirty="0" err="1" smtClean="0"/>
              <a:t>парсинг</a:t>
            </a:r>
            <a:r>
              <a:rPr lang="en-US" dirty="0" smtClean="0"/>
              <a:t>”</a:t>
            </a:r>
            <a:r>
              <a:rPr lang="ru-RU" dirty="0" smtClean="0"/>
              <a:t>,</a:t>
            </a:r>
            <a:r>
              <a:rPr lang="en-US" dirty="0" smtClean="0"/>
              <a:t> c </a:t>
            </a:r>
            <a:r>
              <a:rPr lang="ru-RU" dirty="0" smtClean="0"/>
              <a:t>помощью специального запроса по </a:t>
            </a:r>
            <a:r>
              <a:rPr lang="en-US" dirty="0" smtClean="0"/>
              <a:t>API</a:t>
            </a:r>
            <a:r>
              <a:rPr lang="ru-RU" dirty="0" smtClean="0"/>
              <a:t>. 2) Создание </a:t>
            </a:r>
            <a:r>
              <a:rPr lang="en-US" dirty="0" smtClean="0"/>
              <a:t>Excel </a:t>
            </a:r>
            <a:r>
              <a:rPr lang="ru-RU" dirty="0" smtClean="0"/>
              <a:t>таблицы, запись </a:t>
            </a:r>
            <a:r>
              <a:rPr lang="ru-RU" dirty="0" err="1" smtClean="0"/>
              <a:t>парсенных</a:t>
            </a:r>
            <a:r>
              <a:rPr lang="ru-RU" dirty="0" smtClean="0"/>
              <a:t> данных в неё и отправка пользователю обратно.3) Редактирование и отправка в черно-белом цвете любой фотографии, которую отправляет пользователь после нажатия на кнопку</a:t>
            </a:r>
            <a:r>
              <a:rPr lang="en-US" dirty="0" smtClean="0"/>
              <a:t> “</a:t>
            </a:r>
            <a:r>
              <a:rPr lang="ru-RU" dirty="0" smtClean="0"/>
              <a:t>Ч/Б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34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43999" y="1995609"/>
            <a:ext cx="4871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Приветственное сообщение, которое появляется </a:t>
            </a:r>
            <a:r>
              <a:rPr lang="ru-RU" dirty="0" smtClean="0"/>
              <a:t>после команды </a:t>
            </a:r>
            <a:r>
              <a:rPr lang="en-US" dirty="0" smtClean="0"/>
              <a:t>/start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00" y="4485402"/>
            <a:ext cx="10221441" cy="86920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85062" y="5917140"/>
            <a:ext cx="6820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Кнопки, которые появляются, после команды </a:t>
            </a:r>
            <a:r>
              <a:rPr lang="en-US" dirty="0" smtClean="0"/>
              <a:t>/start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00" y="1217392"/>
            <a:ext cx="4210638" cy="270547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425339" y="331694"/>
            <a:ext cx="2958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Запуск бота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3193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8" y="739692"/>
            <a:ext cx="2600688" cy="304842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557103" y="93361"/>
            <a:ext cx="2795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“</a:t>
            </a:r>
            <a:r>
              <a:rPr lang="ru-RU" sz="3600" dirty="0" err="1" smtClean="0"/>
              <a:t>Парсинг</a:t>
            </a:r>
            <a:r>
              <a:rPr lang="en-US" sz="3600" dirty="0" smtClean="0"/>
              <a:t>”</a:t>
            </a:r>
            <a:endParaRPr lang="ru-RU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0888" y="4665360"/>
            <a:ext cx="61919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После нажатия на кнопку </a:t>
            </a:r>
            <a:r>
              <a:rPr lang="en-US" sz="2000" dirty="0" smtClean="0"/>
              <a:t>“</a:t>
            </a:r>
            <a:r>
              <a:rPr lang="ru-RU" sz="2000" dirty="0" err="1" smtClean="0"/>
              <a:t>парсинг</a:t>
            </a:r>
            <a:r>
              <a:rPr lang="en-US" sz="2000" dirty="0" smtClean="0"/>
              <a:t>” </a:t>
            </a:r>
            <a:r>
              <a:rPr lang="ru-RU" sz="2000" dirty="0" smtClean="0"/>
              <a:t>происходит основная работа бота, в которой он отправляет сообщение, прикрепляя к нему </a:t>
            </a:r>
            <a:r>
              <a:rPr lang="en-US" sz="2000" dirty="0" smtClean="0"/>
              <a:t>excel </a:t>
            </a:r>
            <a:r>
              <a:rPr lang="ru-RU" sz="2000" dirty="0" smtClean="0"/>
              <a:t>файл, содержащий информацию о предметах с сайта </a:t>
            </a:r>
            <a:r>
              <a:rPr lang="en-US" sz="2000" dirty="0" smtClean="0"/>
              <a:t>market.dota2.net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469" y="91864"/>
            <a:ext cx="1902942" cy="673348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321297" y="1909804"/>
            <a:ext cx="12799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Вот так выглядят данные, которые содержит таблица </a:t>
            </a:r>
            <a:r>
              <a:rPr lang="en-US" dirty="0" smtClean="0"/>
              <a:t>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085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98161" y="291069"/>
            <a:ext cx="1255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“</a:t>
            </a:r>
            <a:r>
              <a:rPr lang="ru-RU" sz="3600" dirty="0" smtClean="0"/>
              <a:t>Ч/Б</a:t>
            </a:r>
            <a:r>
              <a:rPr lang="en-US" sz="3600" dirty="0" smtClean="0"/>
              <a:t>”</a:t>
            </a:r>
            <a:endParaRPr lang="ru-RU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28" y="1322901"/>
            <a:ext cx="4248743" cy="62873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343919" y="1175605"/>
            <a:ext cx="5122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нажатия на кнопку </a:t>
            </a:r>
            <a:r>
              <a:rPr lang="en-US" dirty="0" smtClean="0"/>
              <a:t>“</a:t>
            </a:r>
            <a:r>
              <a:rPr lang="ru-RU" dirty="0" smtClean="0"/>
              <a:t>ч/б</a:t>
            </a:r>
            <a:r>
              <a:rPr lang="en-US" dirty="0" smtClean="0"/>
              <a:t>”</a:t>
            </a:r>
            <a:r>
              <a:rPr lang="ru-RU" dirty="0" smtClean="0"/>
              <a:t> бот просит отправить ему любую фотографию, давайте сделаем это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28" y="2275591"/>
            <a:ext cx="3652279" cy="416897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370173" y="25250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После отправки ему фотографию он практически мгновенно нам отправляет копию, но уже в черно-белом формате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162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23287" y="362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600" dirty="0" smtClean="0"/>
              <a:t>Используемые </a:t>
            </a:r>
            <a:r>
              <a:rPr lang="ru-RU" sz="3600" dirty="0" err="1" smtClean="0"/>
              <a:t>библиотки</a:t>
            </a:r>
            <a:endParaRPr lang="ru-RU" sz="3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77795" y="158595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en-US" dirty="0" err="1" smtClean="0"/>
              <a:t>PyTelegramBotAPI</a:t>
            </a:r>
            <a:r>
              <a:rPr lang="en-US" dirty="0" smtClean="0"/>
              <a:t> – </a:t>
            </a:r>
            <a:r>
              <a:rPr lang="ru-RU" dirty="0" smtClean="0"/>
              <a:t>основная библиотека в этом проекте.   </a:t>
            </a:r>
          </a:p>
          <a:p>
            <a:pPr marL="342900" indent="-342900">
              <a:buAutoNum type="arabicParenR"/>
            </a:pPr>
            <a:r>
              <a:rPr lang="en-US" dirty="0" smtClean="0"/>
              <a:t>requests </a:t>
            </a:r>
            <a:r>
              <a:rPr lang="ru-RU" dirty="0" smtClean="0"/>
              <a:t>– библиотека</a:t>
            </a:r>
            <a:r>
              <a:rPr lang="ru-RU" dirty="0"/>
              <a:t>, </a:t>
            </a:r>
            <a:r>
              <a:rPr lang="ru-RU" dirty="0" smtClean="0"/>
              <a:t>благодаря которой делается запрос на сайт </a:t>
            </a:r>
            <a:r>
              <a:rPr lang="en-US" dirty="0" smtClean="0"/>
              <a:t>market.dota2.net </a:t>
            </a:r>
            <a:r>
              <a:rPr lang="ru-RU" dirty="0" smtClean="0"/>
              <a:t>по </a:t>
            </a:r>
            <a:r>
              <a:rPr lang="en-US" dirty="0" smtClean="0"/>
              <a:t>API</a:t>
            </a:r>
            <a:r>
              <a:rPr lang="ru-RU" dirty="0" smtClean="0"/>
              <a:t>.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Openpyxl</a:t>
            </a:r>
            <a:r>
              <a:rPr lang="en-US" dirty="0" smtClean="0"/>
              <a:t> – </a:t>
            </a:r>
            <a:r>
              <a:rPr lang="ru-RU" dirty="0" smtClean="0"/>
              <a:t>библиотека для работы с </a:t>
            </a:r>
            <a:r>
              <a:rPr lang="en-US" dirty="0" smtClean="0"/>
              <a:t>excel </a:t>
            </a:r>
            <a:r>
              <a:rPr lang="ru-RU" dirty="0" err="1" smtClean="0"/>
              <a:t>таблицой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en-US" dirty="0" smtClean="0"/>
              <a:t>Pillow – </a:t>
            </a:r>
            <a:r>
              <a:rPr lang="ru-RU" dirty="0" smtClean="0"/>
              <a:t>библиотека для работы с фотографиями, которая и переделывает в черно-белый цвет фото пользователя</a:t>
            </a:r>
          </a:p>
          <a:p>
            <a:pPr marL="342900" indent="-342900">
              <a:buAutoNum type="arabicParenR"/>
            </a:pPr>
            <a:r>
              <a:rPr lang="en-US" dirty="0" err="1" smtClean="0"/>
              <a:t>SQALchemy</a:t>
            </a:r>
            <a:r>
              <a:rPr lang="en-US" dirty="0" smtClean="0"/>
              <a:t> – </a:t>
            </a:r>
            <a:r>
              <a:rPr lang="ru-RU" dirty="0" smtClean="0"/>
              <a:t>библиотека, которая создаёт </a:t>
            </a:r>
            <a:r>
              <a:rPr lang="en-US" dirty="0" smtClean="0"/>
              <a:t>ORM </a:t>
            </a:r>
            <a:r>
              <a:rPr lang="ru-RU" dirty="0" smtClean="0"/>
              <a:t>модели, которые позволяют не вдаваться глубоко в структуру базы данных, а создать само описание таблицы в виде класса, и затем сделать миграцию (процесс превращения класса в таблицу)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13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41" y="-29058"/>
            <a:ext cx="12222281" cy="691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0360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58</TotalTime>
  <Words>323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Берлин</vt:lpstr>
      <vt:lpstr>Dota trade</vt:lpstr>
      <vt:lpstr>Цель и задачи</vt:lpstr>
      <vt:lpstr>Техническое 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Dota trade</dc:title>
  <dc:creator>Артем</dc:creator>
  <cp:lastModifiedBy>Артем</cp:lastModifiedBy>
  <cp:revision>6</cp:revision>
  <dcterms:created xsi:type="dcterms:W3CDTF">2024-04-24T15:38:01Z</dcterms:created>
  <dcterms:modified xsi:type="dcterms:W3CDTF">2024-04-24T16:36:25Z</dcterms:modified>
</cp:coreProperties>
</file>