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9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42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2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2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5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1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5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3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8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1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9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9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07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1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9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426A4-BBBD-43E1-8311-8F3A13137CC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5B063-5B13-4F24-8ABA-F60AAAD5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9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C13F9-EDBC-B912-A97A-B3510314A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Flappy bird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F5743-9847-BC5A-FEA4-3FEBACDE9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Пралиев</a:t>
            </a:r>
            <a:r>
              <a:rPr lang="ru-RU" dirty="0"/>
              <a:t> Артём</a:t>
            </a:r>
          </a:p>
        </p:txBody>
      </p:sp>
    </p:spTree>
    <p:extLst>
      <p:ext uri="{BB962C8B-B14F-4D97-AF65-F5344CB8AC3E}">
        <p14:creationId xmlns:p14="http://schemas.microsoft.com/office/powerpoint/2010/main" val="193525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EB772D-1C46-1269-8D03-782BC3434794}"/>
              </a:ext>
            </a:extLst>
          </p:cNvPr>
          <p:cNvSpPr txBox="1"/>
          <p:nvPr/>
        </p:nvSpPr>
        <p:spPr>
          <a:xfrm>
            <a:off x="3037643" y="2151727"/>
            <a:ext cx="61167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3200" dirty="0"/>
          </a:p>
          <a:p>
            <a:r>
              <a:rPr lang="ru-RU" sz="3200" dirty="0"/>
              <a:t>Разработать минималистичную и увлекательную версию игры "</a:t>
            </a:r>
            <a:r>
              <a:rPr lang="ru-RU" sz="3200" dirty="0" err="1"/>
              <a:t>Flappy</a:t>
            </a:r>
            <a:r>
              <a:rPr lang="ru-RU" sz="3200" dirty="0"/>
              <a:t> </a:t>
            </a:r>
            <a:r>
              <a:rPr lang="ru-RU" sz="3200" dirty="0" err="1"/>
              <a:t>Bird</a:t>
            </a:r>
            <a:r>
              <a:rPr lang="ru-RU" sz="3200" dirty="0"/>
              <a:t>" с</a:t>
            </a:r>
            <a:r>
              <a:rPr lang="en-US" sz="3200" dirty="0"/>
              <a:t> 3 </a:t>
            </a:r>
            <a:r>
              <a:rPr lang="ru-RU" sz="3200" dirty="0"/>
              <a:t>картами с  использованием </a:t>
            </a:r>
            <a:r>
              <a:rPr lang="ru-RU" sz="3200" dirty="0" err="1"/>
              <a:t>Pygame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F99DD-9A7E-959F-5BB9-420C871BE81A}"/>
              </a:ext>
            </a:extLst>
          </p:cNvPr>
          <p:cNvSpPr txBox="1"/>
          <p:nvPr/>
        </p:nvSpPr>
        <p:spPr>
          <a:xfrm>
            <a:off x="4354497" y="1098157"/>
            <a:ext cx="61167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Цель проекта: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9867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4CFD82-B706-A9FE-243F-303804B12CB0}"/>
              </a:ext>
            </a:extLst>
          </p:cNvPr>
          <p:cNvSpPr txBox="1"/>
          <p:nvPr/>
        </p:nvSpPr>
        <p:spPr>
          <a:xfrm>
            <a:off x="710214" y="1349405"/>
            <a:ext cx="112391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Описание проекта:</a:t>
            </a:r>
          </a:p>
          <a:p>
            <a:r>
              <a:rPr lang="ru-RU" sz="1600" dirty="0"/>
              <a:t>Разработать минималистичную версию игры "</a:t>
            </a:r>
            <a:r>
              <a:rPr lang="ru-RU" sz="1600" dirty="0" err="1"/>
              <a:t>Flappy</a:t>
            </a:r>
            <a:r>
              <a:rPr lang="ru-RU" sz="1600" dirty="0"/>
              <a:t> </a:t>
            </a:r>
            <a:r>
              <a:rPr lang="ru-RU" sz="1600" dirty="0" err="1"/>
              <a:t>Bird</a:t>
            </a:r>
            <a:r>
              <a:rPr lang="ru-RU" sz="1600" dirty="0"/>
              <a:t>" на Python с использованием </a:t>
            </a:r>
            <a:r>
              <a:rPr lang="ru-RU" sz="1600" dirty="0" err="1"/>
              <a:t>Pygame</a:t>
            </a:r>
            <a:r>
              <a:rPr lang="ru-RU" sz="1600" dirty="0"/>
              <a:t>. Игра должна включать главное меню с выбором карты и реализовывать основной игровой процесс.</a:t>
            </a:r>
          </a:p>
          <a:p>
            <a:endParaRPr lang="ru-RU" sz="1600" dirty="0"/>
          </a:p>
          <a:p>
            <a:r>
              <a:rPr lang="ru-RU" sz="1600" dirty="0"/>
              <a:t>Требования к реализации:</a:t>
            </a:r>
          </a:p>
          <a:p>
            <a:r>
              <a:rPr lang="ru-RU" sz="1600" dirty="0"/>
              <a:t>1. Главное меню:</a:t>
            </a:r>
          </a:p>
          <a:p>
            <a:r>
              <a:rPr lang="ru-RU" sz="1600" dirty="0"/>
              <a:t>Наличие главного меню с тремя картами (1, 2, 3).</a:t>
            </a:r>
          </a:p>
          <a:p>
            <a:r>
              <a:rPr lang="ru-RU" sz="1600" dirty="0"/>
              <a:t>Выбор карты с помощью мыши.</a:t>
            </a:r>
          </a:p>
          <a:p>
            <a:r>
              <a:rPr lang="ru-RU" sz="1600" dirty="0"/>
              <a:t>Переход в режим игры при выборе карты.</a:t>
            </a:r>
          </a:p>
          <a:p>
            <a:r>
              <a:rPr lang="ru-RU" sz="1600" dirty="0"/>
              <a:t>2. Игровой процесс:</a:t>
            </a:r>
          </a:p>
          <a:p>
            <a:r>
              <a:rPr lang="ru-RU" sz="1600" dirty="0"/>
              <a:t>Управление птицей с использованием клавиши пробел для прыжка.</a:t>
            </a:r>
          </a:p>
          <a:p>
            <a:r>
              <a:rPr lang="ru-RU" sz="1600" dirty="0"/>
              <a:t>Птица двигается под воздействием гравитации.</a:t>
            </a:r>
          </a:p>
          <a:p>
            <a:r>
              <a:rPr lang="ru-RU" sz="1600" dirty="0"/>
              <a:t>Столкновение с трубами или землей приводит к завершению игры.</a:t>
            </a:r>
          </a:p>
          <a:p>
            <a:r>
              <a:rPr lang="ru-RU" sz="1600" dirty="0"/>
              <a:t>Отображение счета и его увеличение при прохождении труб.</a:t>
            </a:r>
          </a:p>
          <a:p>
            <a:r>
              <a:rPr lang="ru-RU" sz="1600" dirty="0"/>
              <a:t>3. Графика и анимация:</a:t>
            </a:r>
          </a:p>
          <a:p>
            <a:r>
              <a:rPr lang="ru-RU" sz="1600" dirty="0"/>
              <a:t>Использование предоставленных изображений для птицы, труб, фона, земли.</a:t>
            </a:r>
          </a:p>
          <a:p>
            <a:r>
              <a:rPr lang="ru-RU" sz="1600" dirty="0"/>
              <a:t>Анимация движения птицы и труб.</a:t>
            </a:r>
          </a:p>
          <a:p>
            <a:r>
              <a:rPr lang="ru-RU" sz="1600" dirty="0"/>
              <a:t>4. Звук и музыка:</a:t>
            </a:r>
          </a:p>
          <a:p>
            <a:r>
              <a:rPr lang="ru-RU" sz="1600" dirty="0"/>
              <a:t>Звуковые эффекты для прыжка, столкновения и получения очков.</a:t>
            </a:r>
          </a:p>
          <a:p>
            <a:r>
              <a:rPr lang="ru-RU" sz="1600" dirty="0"/>
              <a:t>Фоновая музыка на каждой карте.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92D57-E362-74A8-3A40-FBF55D404495}"/>
              </a:ext>
            </a:extLst>
          </p:cNvPr>
          <p:cNvSpPr txBox="1"/>
          <p:nvPr/>
        </p:nvSpPr>
        <p:spPr>
          <a:xfrm>
            <a:off x="3440097" y="707539"/>
            <a:ext cx="61167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Техническое задание для проекта "</a:t>
            </a:r>
            <a:r>
              <a:rPr lang="ru-RU" sz="2000" dirty="0" err="1"/>
              <a:t>Flappy</a:t>
            </a:r>
            <a:r>
              <a:rPr lang="ru-RU" sz="2000" dirty="0"/>
              <a:t> </a:t>
            </a:r>
            <a:r>
              <a:rPr lang="ru-RU" sz="2000" dirty="0" err="1"/>
              <a:t>Bird</a:t>
            </a:r>
            <a:r>
              <a:rPr lang="ru-RU" sz="2000" dirty="0"/>
              <a:t>":</a:t>
            </a:r>
          </a:p>
        </p:txBody>
      </p:sp>
    </p:spTree>
    <p:extLst>
      <p:ext uri="{BB962C8B-B14F-4D97-AF65-F5344CB8AC3E}">
        <p14:creationId xmlns:p14="http://schemas.microsoft.com/office/powerpoint/2010/main" val="28805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AFFC54-F829-7AB8-B6BD-9F7B0459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67" y="2798354"/>
            <a:ext cx="4514680" cy="3203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5AB97-46A8-380B-E2DA-9B73310B26AC}"/>
              </a:ext>
            </a:extLst>
          </p:cNvPr>
          <p:cNvSpPr txBox="1"/>
          <p:nvPr/>
        </p:nvSpPr>
        <p:spPr>
          <a:xfrm>
            <a:off x="921871" y="1388939"/>
            <a:ext cx="2574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Начальный экран, который </a:t>
            </a:r>
            <a:r>
              <a:rPr lang="ru-RU" dirty="0" err="1"/>
              <a:t>ключает</a:t>
            </a:r>
            <a:r>
              <a:rPr lang="ru-RU" dirty="0"/>
              <a:t> себя выбор из 3х имеющихся карт.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69F05F-4F26-49AE-C53B-BA13A2A2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41" y="2798354"/>
            <a:ext cx="4848902" cy="3077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A3873C-5AA1-F71C-3AB2-90FF084DFC58}"/>
              </a:ext>
            </a:extLst>
          </p:cNvPr>
          <p:cNvSpPr txBox="1"/>
          <p:nvPr/>
        </p:nvSpPr>
        <p:spPr>
          <a:xfrm>
            <a:off x="8118630" y="1044028"/>
            <a:ext cx="3040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Конечный экран(экран проигрыша), который представляет из себя надпись с возможностью по нажатию на </a:t>
            </a:r>
            <a:r>
              <a:rPr lang="ru-RU" dirty="0" err="1"/>
              <a:t>клваишу</a:t>
            </a:r>
            <a:r>
              <a:rPr lang="ru-RU" dirty="0"/>
              <a:t> </a:t>
            </a:r>
            <a:r>
              <a:rPr lang="en-US" dirty="0"/>
              <a:t>R</a:t>
            </a:r>
            <a:r>
              <a:rPr lang="ru-RU" dirty="0"/>
              <a:t>, </a:t>
            </a:r>
            <a:r>
              <a:rPr lang="ru-RU" dirty="0" err="1"/>
              <a:t>перещапустить</a:t>
            </a:r>
            <a:r>
              <a:rPr lang="ru-RU" dirty="0"/>
              <a:t> игру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EDFE76-E47C-1645-9A44-5C2C5A220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512" y="2065073"/>
            <a:ext cx="1066949" cy="628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655C4-28A7-959E-9C6A-51E06A6324DE}"/>
              </a:ext>
            </a:extLst>
          </p:cNvPr>
          <p:cNvSpPr txBox="1"/>
          <p:nvPr/>
        </p:nvSpPr>
        <p:spPr>
          <a:xfrm>
            <a:off x="3909875" y="927274"/>
            <a:ext cx="3459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Счетчик, который увеличивается, после каждого успешного прохода птички между колоннами </a:t>
            </a:r>
          </a:p>
        </p:txBody>
      </p:sp>
    </p:spTree>
    <p:extLst>
      <p:ext uri="{BB962C8B-B14F-4D97-AF65-F5344CB8AC3E}">
        <p14:creationId xmlns:p14="http://schemas.microsoft.com/office/powerpoint/2010/main" val="286639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EBD76A-90CA-E5DA-FF7D-442C0F54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41" y="1920038"/>
            <a:ext cx="3562446" cy="3854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5D889-517F-0695-C1E5-8377648BAD89}"/>
              </a:ext>
            </a:extLst>
          </p:cNvPr>
          <p:cNvSpPr txBox="1"/>
          <p:nvPr/>
        </p:nvSpPr>
        <p:spPr>
          <a:xfrm>
            <a:off x="2050743" y="1003177"/>
            <a:ext cx="825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 карта, которая представляет из себя классическую карту игры со счетчиком</a:t>
            </a:r>
          </a:p>
        </p:txBody>
      </p:sp>
    </p:spTree>
    <p:extLst>
      <p:ext uri="{BB962C8B-B14F-4D97-AF65-F5344CB8AC3E}">
        <p14:creationId xmlns:p14="http://schemas.microsoft.com/office/powerpoint/2010/main" val="324020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B6DB64-3A5E-F97F-5800-6A7135C1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90" y="1598408"/>
            <a:ext cx="4065973" cy="4397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DEDAC2-FADF-599A-4925-D6AB78E61855}"/>
              </a:ext>
            </a:extLst>
          </p:cNvPr>
          <p:cNvSpPr txBox="1"/>
          <p:nvPr/>
        </p:nvSpPr>
        <p:spPr>
          <a:xfrm>
            <a:off x="2152834" y="952496"/>
            <a:ext cx="8811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 карта, которая уже имеет другой фон и землю, а также музыку</a:t>
            </a:r>
          </a:p>
        </p:txBody>
      </p:sp>
    </p:spTree>
    <p:extLst>
      <p:ext uri="{BB962C8B-B14F-4D97-AF65-F5344CB8AC3E}">
        <p14:creationId xmlns:p14="http://schemas.microsoft.com/office/powerpoint/2010/main" val="182563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6AE6C9-336C-633C-4BAE-DD045F41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395" y="1837677"/>
            <a:ext cx="3559050" cy="4221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9FF29-B604-67D6-2894-3831FF53C540}"/>
              </a:ext>
            </a:extLst>
          </p:cNvPr>
          <p:cNvSpPr txBox="1"/>
          <p:nvPr/>
        </p:nvSpPr>
        <p:spPr>
          <a:xfrm>
            <a:off x="2503502" y="798991"/>
            <a:ext cx="6739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3 карта, которая уже имеет также другой фон и землю, а также музыку. Но имеет особенность, что после каждого увеличения счета, скорость увеличивается </a:t>
            </a:r>
          </a:p>
        </p:txBody>
      </p:sp>
    </p:spTree>
    <p:extLst>
      <p:ext uri="{BB962C8B-B14F-4D97-AF65-F5344CB8AC3E}">
        <p14:creationId xmlns:p14="http://schemas.microsoft.com/office/powerpoint/2010/main" val="14069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36D8EE-3E45-3D67-92B9-34461E1D5BBF}"/>
              </a:ext>
            </a:extLst>
          </p:cNvPr>
          <p:cNvSpPr txBox="1"/>
          <p:nvPr/>
        </p:nvSpPr>
        <p:spPr>
          <a:xfrm>
            <a:off x="1633491" y="1580225"/>
            <a:ext cx="75238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Используемые </a:t>
            </a:r>
            <a:r>
              <a:rPr lang="ru-RU" sz="4000" b="1" dirty="0" err="1"/>
              <a:t>библеотеки</a:t>
            </a:r>
            <a:r>
              <a:rPr lang="en-US" sz="4000" b="1" dirty="0"/>
              <a:t>:</a:t>
            </a:r>
            <a:endParaRPr lang="ru-RU" sz="4000" b="1" dirty="0"/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en-US" sz="3200" dirty="0" err="1"/>
              <a:t>Pygame</a:t>
            </a:r>
            <a:r>
              <a:rPr lang="en-US" sz="3200" dirty="0"/>
              <a:t> – </a:t>
            </a:r>
            <a:r>
              <a:rPr lang="ru-RU" sz="3200" dirty="0"/>
              <a:t>основная библиотека этого проекта, на котором игра и построена</a:t>
            </a:r>
          </a:p>
          <a:p>
            <a:pPr marL="342900" indent="-342900">
              <a:buAutoNum type="arabicParenR"/>
            </a:pPr>
            <a:r>
              <a:rPr lang="en-US" sz="3200" dirty="0"/>
              <a:t>Random – </a:t>
            </a:r>
            <a:r>
              <a:rPr lang="ru-RU" sz="3200" dirty="0"/>
              <a:t>для </a:t>
            </a:r>
            <a:r>
              <a:rPr lang="ru-RU" sz="3200" dirty="0" err="1"/>
              <a:t>рандомного</a:t>
            </a:r>
            <a:r>
              <a:rPr lang="ru-RU" sz="3200" dirty="0"/>
              <a:t> появления труб</a:t>
            </a:r>
          </a:p>
          <a:p>
            <a:pPr marL="342900" indent="-342900">
              <a:buFontTx/>
              <a:buAutoNum type="arabicParenR"/>
            </a:pPr>
            <a:r>
              <a:rPr lang="en-US" sz="3200" dirty="0"/>
              <a:t>SYS</a:t>
            </a:r>
            <a:r>
              <a:rPr lang="ru-RU" sz="3200" dirty="0"/>
              <a:t> – работа с системой</a:t>
            </a:r>
            <a:r>
              <a:rPr lang="en-US" sz="3200" dirty="0"/>
              <a:t>, </a:t>
            </a:r>
            <a:r>
              <a:rPr lang="ru-RU" sz="3200" dirty="0"/>
              <a:t>выход из программы</a:t>
            </a:r>
            <a:endParaRPr lang="en-US" sz="3200" dirty="0"/>
          </a:p>
          <a:p>
            <a:pPr marL="342900" indent="-342900">
              <a:buAutoNum type="arabicParenR"/>
            </a:pPr>
            <a:endParaRPr lang="ru-RU" sz="3200" dirty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424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315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Garamond</vt:lpstr>
      <vt:lpstr>Натуральные материалы</vt:lpstr>
      <vt:lpstr>Flappy bird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Александр Шилов</dc:creator>
  <cp:lastModifiedBy>Александр Шилов</cp:lastModifiedBy>
  <cp:revision>1</cp:revision>
  <dcterms:created xsi:type="dcterms:W3CDTF">2024-01-29T14:56:37Z</dcterms:created>
  <dcterms:modified xsi:type="dcterms:W3CDTF">2024-01-29T15:20:35Z</dcterms:modified>
</cp:coreProperties>
</file>