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3"/>
  </p:notesMasterIdLst>
  <p:sldIdLst>
    <p:sldId id="256" r:id="rId2"/>
    <p:sldId id="257" r:id="rId3"/>
    <p:sldId id="265" r:id="rId4"/>
    <p:sldId id="263" r:id="rId5"/>
    <p:sldId id="260" r:id="rId6"/>
    <p:sldId id="261" r:id="rId7"/>
    <p:sldId id="259" r:id="rId8"/>
    <p:sldId id="262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5EF87C-B942-27B8-7472-827BC7798D0B}" v="32" dt="2025-04-21T22:50:51.301"/>
    <p1510:client id="{227FC18D-DCA4-F329-2DC6-5CCE88E0A914}" v="674" dt="2025-04-20T19:02:25.185"/>
    <p1510:client id="{3402676C-7DDB-0ACA-4CD6-5AD93AAB4E06}" v="1033" dt="2025-04-20T20:52:53.676"/>
    <p1510:client id="{40FDEB17-15F5-4DAE-A220-6606B38C9E6D}" v="65" dt="2025-04-20T18:24:14.502"/>
    <p1510:client id="{6EEB4B34-197A-00CF-DBFC-1281706CCB08}" v="2" dt="2025-04-21T22:33:13.830"/>
    <p1510:client id="{7636668D-D468-B689-E3C4-908654EFBA88}" v="248" dt="2025-04-21T23:14:24.089"/>
    <p1510:client id="{80091524-089E-DD01-9A9D-543EC6B14684}" v="143" dt="2025-04-21T02:52:34.369"/>
    <p1510:client id="{98C22EC4-07EC-9BE3-0840-63FD7837A44D}" v="432" dt="2025-04-21T22:43:01.584"/>
    <p1510:client id="{9C479BCD-8A54-622B-C741-DA2F011A67E6}" v="12" dt="2025-04-21T21:41:13.815"/>
    <p1510:client id="{A83F422D-FE15-DCE4-9274-7CEA37DEE7DA}" v="1" dt="2025-04-21T17:51:20.510"/>
    <p1510:client id="{B372149A-193A-6247-9902-CE80010AAEDD}" v="396" dt="2025-04-21T18:19:52.762"/>
    <p1510:client id="{B40032D8-80F8-B2ED-4FFC-B690A1C10855}" v="1" dt="2025-04-21T23:05:11.644"/>
    <p1510:client id="{CBDF15BD-4AAE-3DFF-2586-3A6B3BFCDD6D}" v="293" dt="2025-04-21T23:18:14.667"/>
    <p1510:client id="{D708033F-5859-AED9-2572-B9275F9F190A}" v="396" dt="2025-04-21T02:45:43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9d68aadd2c9c3ea16b7e0295c5e826a35615ba742bdc99a7997ddade1c3535dc::" providerId="AD" clId="Web-{7636668D-D468-B689-E3C4-908654EFBA88}"/>
    <pc:docChg chg="modSld">
      <pc:chgData name="Guest User" userId="S::urn:spo:anon#9d68aadd2c9c3ea16b7e0295c5e826a35615ba742bdc99a7997ddade1c3535dc::" providerId="AD" clId="Web-{7636668D-D468-B689-E3C4-908654EFBA88}" dt="2025-04-21T23:14:24.089" v="229" actId="20577"/>
      <pc:docMkLst>
        <pc:docMk/>
      </pc:docMkLst>
      <pc:sldChg chg="addSp delSp modSp mod setBg">
        <pc:chgData name="Guest User" userId="S::urn:spo:anon#9d68aadd2c9c3ea16b7e0295c5e826a35615ba742bdc99a7997ddade1c3535dc::" providerId="AD" clId="Web-{7636668D-D468-B689-E3C4-908654EFBA88}" dt="2025-04-21T23:14:24.089" v="229" actId="20577"/>
        <pc:sldMkLst>
          <pc:docMk/>
          <pc:sldMk cId="7310894" sldId="259"/>
        </pc:sldMkLst>
        <pc:spChg chg="mod">
          <ac:chgData name="Guest User" userId="S::urn:spo:anon#9d68aadd2c9c3ea16b7e0295c5e826a35615ba742bdc99a7997ddade1c3535dc::" providerId="AD" clId="Web-{7636668D-D468-B689-E3C4-908654EFBA88}" dt="2025-04-21T22:47:07.368" v="209"/>
          <ac:spMkLst>
            <pc:docMk/>
            <pc:sldMk cId="7310894" sldId="259"/>
            <ac:spMk id="2" creationId="{CADC0D7E-A1DB-FA6D-0591-1AA6DA90EB5F}"/>
          </ac:spMkLst>
        </pc:spChg>
        <pc:spChg chg="mod">
          <ac:chgData name="Guest User" userId="S::urn:spo:anon#9d68aadd2c9c3ea16b7e0295c5e826a35615ba742bdc99a7997ddade1c3535dc::" providerId="AD" clId="Web-{7636668D-D468-B689-E3C4-908654EFBA88}" dt="2025-04-21T23:14:24.089" v="229" actId="20577"/>
          <ac:spMkLst>
            <pc:docMk/>
            <pc:sldMk cId="7310894" sldId="259"/>
            <ac:spMk id="3" creationId="{DAC5EFD9-4D5D-53FB-A7F4-3B30693DF076}"/>
          </ac:spMkLst>
        </pc:spChg>
        <pc:spChg chg="add del">
          <ac:chgData name="Guest User" userId="S::urn:spo:anon#9d68aadd2c9c3ea16b7e0295c5e826a35615ba742bdc99a7997ddade1c3535dc::" providerId="AD" clId="Web-{7636668D-D468-B689-E3C4-908654EFBA88}" dt="2025-04-21T22:47:07.368" v="209"/>
          <ac:spMkLst>
            <pc:docMk/>
            <pc:sldMk cId="7310894" sldId="259"/>
            <ac:spMk id="13" creationId="{F6E37E9F-0D7B-3A32-831F-F60BBD6B9BBF}"/>
          </ac:spMkLst>
        </pc:spChg>
        <pc:picChg chg="add mod">
          <ac:chgData name="Guest User" userId="S::urn:spo:anon#9d68aadd2c9c3ea16b7e0295c5e826a35615ba742bdc99a7997ddade1c3535dc::" providerId="AD" clId="Web-{7636668D-D468-B689-E3C4-908654EFBA88}" dt="2025-04-21T22:47:43.025" v="225" actId="1076"/>
          <ac:picMkLst>
            <pc:docMk/>
            <pc:sldMk cId="7310894" sldId="259"/>
            <ac:picMk id="5" creationId="{EB62C590-544D-4800-58BC-2FD4A0E283F4}"/>
          </ac:picMkLst>
        </pc:picChg>
        <pc:picChg chg="add mod">
          <ac:chgData name="Guest User" userId="S::urn:spo:anon#9d68aadd2c9c3ea16b7e0295c5e826a35615ba742bdc99a7997ddade1c3535dc::" providerId="AD" clId="Web-{7636668D-D468-B689-E3C4-908654EFBA88}" dt="2025-04-21T22:47:44.447" v="226" actId="1076"/>
          <ac:picMkLst>
            <pc:docMk/>
            <pc:sldMk cId="7310894" sldId="259"/>
            <ac:picMk id="8" creationId="{42E5E08C-D617-9702-B42C-07ABB572A98A}"/>
          </ac:picMkLst>
        </pc:picChg>
      </pc:sldChg>
      <pc:sldChg chg="modSp">
        <pc:chgData name="Guest User" userId="S::urn:spo:anon#9d68aadd2c9c3ea16b7e0295c5e826a35615ba742bdc99a7997ddade1c3535dc::" providerId="AD" clId="Web-{7636668D-D468-B689-E3C4-908654EFBA88}" dt="2025-04-21T22:37:29.692" v="189" actId="20577"/>
        <pc:sldMkLst>
          <pc:docMk/>
          <pc:sldMk cId="1465115706" sldId="262"/>
        </pc:sldMkLst>
        <pc:spChg chg="mod">
          <ac:chgData name="Guest User" userId="S::urn:spo:anon#9d68aadd2c9c3ea16b7e0295c5e826a35615ba742bdc99a7997ddade1c3535dc::" providerId="AD" clId="Web-{7636668D-D468-B689-E3C4-908654EFBA88}" dt="2025-04-21T22:37:29.692" v="189" actId="20577"/>
          <ac:spMkLst>
            <pc:docMk/>
            <pc:sldMk cId="1465115706" sldId="262"/>
            <ac:spMk id="3" creationId="{12B3DD25-3FF3-D881-05FA-15518A75794E}"/>
          </ac:spMkLst>
        </pc:spChg>
      </pc:sldChg>
    </pc:docChg>
  </pc:docChgLst>
  <pc:docChgLst>
    <pc:chgData name="Garcia, Gilen" userId="dbcb82ac-9abe-4471-81c2-528d2c2cc850" providerId="ADAL" clId="{40FDEB17-15F5-4DAE-A220-6606B38C9E6D}"/>
    <pc:docChg chg="custSel addSld delSld modSld sldOrd">
      <pc:chgData name="Garcia, Gilen" userId="dbcb82ac-9abe-4471-81c2-528d2c2cc850" providerId="ADAL" clId="{40FDEB17-15F5-4DAE-A220-6606B38C9E6D}" dt="2025-04-21T03:40:33.754" v="73" actId="20577"/>
      <pc:docMkLst>
        <pc:docMk/>
      </pc:docMkLst>
      <pc:sldChg chg="modSp new del mod">
        <pc:chgData name="Garcia, Gilen" userId="dbcb82ac-9abe-4471-81c2-528d2c2cc850" providerId="ADAL" clId="{40FDEB17-15F5-4DAE-A220-6606B38C9E6D}" dt="2025-04-20T18:23:47.835" v="65" actId="2696"/>
        <pc:sldMkLst>
          <pc:docMk/>
          <pc:sldMk cId="1560808654" sldId="258"/>
        </pc:sldMkLst>
        <pc:spChg chg="mod">
          <ac:chgData name="Garcia, Gilen" userId="dbcb82ac-9abe-4471-81c2-528d2c2cc850" providerId="ADAL" clId="{40FDEB17-15F5-4DAE-A220-6606B38C9E6D}" dt="2025-04-20T18:22:39.189" v="13" actId="20577"/>
          <ac:spMkLst>
            <pc:docMk/>
            <pc:sldMk cId="1560808654" sldId="258"/>
            <ac:spMk id="2" creationId="{4B459E7C-B427-FF51-A10D-5CF47F3B2E97}"/>
          </ac:spMkLst>
        </pc:spChg>
      </pc:sldChg>
      <pc:sldChg chg="modSp new mod">
        <pc:chgData name="Garcia, Gilen" userId="dbcb82ac-9abe-4471-81c2-528d2c2cc850" providerId="ADAL" clId="{40FDEB17-15F5-4DAE-A220-6606B38C9E6D}" dt="2025-04-20T18:23:39.133" v="64" actId="20577"/>
        <pc:sldMkLst>
          <pc:docMk/>
          <pc:sldMk cId="7310894" sldId="259"/>
        </pc:sldMkLst>
        <pc:spChg chg="mod">
          <ac:chgData name="Garcia, Gilen" userId="dbcb82ac-9abe-4471-81c2-528d2c2cc850" providerId="ADAL" clId="{40FDEB17-15F5-4DAE-A220-6606B38C9E6D}" dt="2025-04-20T18:23:39.133" v="64" actId="20577"/>
          <ac:spMkLst>
            <pc:docMk/>
            <pc:sldMk cId="7310894" sldId="259"/>
            <ac:spMk id="2" creationId="{CADC0D7E-A1DB-FA6D-0591-1AA6DA90EB5F}"/>
          </ac:spMkLst>
        </pc:spChg>
        <pc:spChg chg="mod">
          <ac:chgData name="Garcia, Gilen" userId="dbcb82ac-9abe-4471-81c2-528d2c2cc850" providerId="ADAL" clId="{40FDEB17-15F5-4DAE-A220-6606B38C9E6D}" dt="2025-04-20T18:23:32.748" v="54" actId="20577"/>
          <ac:spMkLst>
            <pc:docMk/>
            <pc:sldMk cId="7310894" sldId="259"/>
            <ac:spMk id="3" creationId="{DAC5EFD9-4D5D-53FB-A7F4-3B30693DF076}"/>
          </ac:spMkLst>
        </pc:spChg>
      </pc:sldChg>
      <pc:sldChg chg="new ord">
        <pc:chgData name="Garcia, Gilen" userId="dbcb82ac-9abe-4471-81c2-528d2c2cc850" providerId="ADAL" clId="{40FDEB17-15F5-4DAE-A220-6606B38C9E6D}" dt="2025-04-20T18:24:14.503" v="68"/>
        <pc:sldMkLst>
          <pc:docMk/>
          <pc:sldMk cId="273454284" sldId="260"/>
        </pc:sldMkLst>
      </pc:sldChg>
      <pc:sldChg chg="modSp mod">
        <pc:chgData name="Garcia, Gilen" userId="dbcb82ac-9abe-4471-81c2-528d2c2cc850" providerId="ADAL" clId="{40FDEB17-15F5-4DAE-A220-6606B38C9E6D}" dt="2025-04-21T03:40:33.754" v="73" actId="20577"/>
        <pc:sldMkLst>
          <pc:docMk/>
          <pc:sldMk cId="2732727051" sldId="264"/>
        </pc:sldMkLst>
        <pc:spChg chg="mod">
          <ac:chgData name="Garcia, Gilen" userId="dbcb82ac-9abe-4471-81c2-528d2c2cc850" providerId="ADAL" clId="{40FDEB17-15F5-4DAE-A220-6606B38C9E6D}" dt="2025-04-21T03:40:30.716" v="72" actId="27636"/>
          <ac:spMkLst>
            <pc:docMk/>
            <pc:sldMk cId="2732727051" sldId="264"/>
            <ac:spMk id="3" creationId="{CAB93895-E97E-EE07-EBE4-681FF3089DC1}"/>
          </ac:spMkLst>
        </pc:spChg>
        <pc:spChg chg="mod">
          <ac:chgData name="Garcia, Gilen" userId="dbcb82ac-9abe-4471-81c2-528d2c2cc850" providerId="ADAL" clId="{40FDEB17-15F5-4DAE-A220-6606B38C9E6D}" dt="2025-04-21T03:40:33.754" v="73" actId="20577"/>
          <ac:spMkLst>
            <pc:docMk/>
            <pc:sldMk cId="2732727051" sldId="264"/>
            <ac:spMk id="5" creationId="{153C1F7A-7FDE-E7D2-CF04-FBA4A932E11F}"/>
          </ac:spMkLst>
        </pc:spChg>
      </pc:sldChg>
    </pc:docChg>
  </pc:docChgLst>
  <pc:docChgLst>
    <pc:chgData name="Garcia, Gilen" userId="S::gilen.garcia@wsu.edu::dbcb82ac-9abe-4471-81c2-528d2c2cc850" providerId="AD" clId="Web-{A83F422D-FE15-DCE4-9274-7CEA37DEE7DA}"/>
    <pc:docChg chg="delSld">
      <pc:chgData name="Garcia, Gilen" userId="S::gilen.garcia@wsu.edu::dbcb82ac-9abe-4471-81c2-528d2c2cc850" providerId="AD" clId="Web-{A83F422D-FE15-DCE4-9274-7CEA37DEE7DA}" dt="2025-04-21T17:51:20.510" v="0"/>
      <pc:docMkLst>
        <pc:docMk/>
      </pc:docMkLst>
      <pc:sldChg chg="del">
        <pc:chgData name="Garcia, Gilen" userId="S::gilen.garcia@wsu.edu::dbcb82ac-9abe-4471-81c2-528d2c2cc850" providerId="AD" clId="Web-{A83F422D-FE15-DCE4-9274-7CEA37DEE7DA}" dt="2025-04-21T17:51:20.510" v="0"/>
        <pc:sldMkLst>
          <pc:docMk/>
          <pc:sldMk cId="2732727051" sldId="264"/>
        </pc:sldMkLst>
      </pc:sldChg>
    </pc:docChg>
  </pc:docChgLst>
  <pc:docChgLst>
    <pc:chgData name="Tilley, Kyle" userId="S::kyle.tilley@wsu.edu::b1cb83b5-51fb-4160-b335-abaa2998ea28" providerId="AD" clId="Web-{D708033F-5859-AED9-2572-B9275F9F190A}"/>
    <pc:docChg chg="modSld">
      <pc:chgData name="Tilley, Kyle" userId="S::kyle.tilley@wsu.edu::b1cb83b5-51fb-4160-b335-abaa2998ea28" providerId="AD" clId="Web-{D708033F-5859-AED9-2572-B9275F9F190A}" dt="2025-04-21T02:45:43.133" v="390" actId="1076"/>
      <pc:docMkLst>
        <pc:docMk/>
      </pc:docMkLst>
      <pc:sldChg chg="addSp delSp modSp">
        <pc:chgData name="Tilley, Kyle" userId="S::kyle.tilley@wsu.edu::b1cb83b5-51fb-4160-b335-abaa2998ea28" providerId="AD" clId="Web-{D708033F-5859-AED9-2572-B9275F9F190A}" dt="2025-04-21T02:33:02.990" v="389" actId="1076"/>
        <pc:sldMkLst>
          <pc:docMk/>
          <pc:sldMk cId="7310894" sldId="259"/>
        </pc:sldMkLst>
        <pc:spChg chg="mod">
          <ac:chgData name="Tilley, Kyle" userId="S::kyle.tilley@wsu.edu::b1cb83b5-51fb-4160-b335-abaa2998ea28" providerId="AD" clId="Web-{D708033F-5859-AED9-2572-B9275F9F190A}" dt="2025-04-21T01:28:57.642" v="94" actId="20577"/>
          <ac:spMkLst>
            <pc:docMk/>
            <pc:sldMk cId="7310894" sldId="259"/>
            <ac:spMk id="3" creationId="{DAC5EFD9-4D5D-53FB-A7F4-3B30693DF076}"/>
          </ac:spMkLst>
        </pc:spChg>
        <pc:picChg chg="add mod">
          <ac:chgData name="Tilley, Kyle" userId="S::kyle.tilley@wsu.edu::b1cb83b5-51fb-4160-b335-abaa2998ea28" providerId="AD" clId="Web-{D708033F-5859-AED9-2572-B9275F9F190A}" dt="2025-04-21T02:33:02.990" v="389" actId="1076"/>
          <ac:picMkLst>
            <pc:docMk/>
            <pc:sldMk cId="7310894" sldId="259"/>
            <ac:picMk id="4" creationId="{32766CCE-21C2-B63B-FDCF-DCE17E652D69}"/>
          </ac:picMkLst>
        </pc:picChg>
        <pc:picChg chg="add del mod">
          <ac:chgData name="Tilley, Kyle" userId="S::kyle.tilley@wsu.edu::b1cb83b5-51fb-4160-b335-abaa2998ea28" providerId="AD" clId="Web-{D708033F-5859-AED9-2572-B9275F9F190A}" dt="2025-04-21T02:28:01.811" v="348"/>
          <ac:picMkLst>
            <pc:docMk/>
            <pc:sldMk cId="7310894" sldId="259"/>
            <ac:picMk id="5" creationId="{A8B78589-1885-7341-C9A8-2114E1AFF2B0}"/>
          </ac:picMkLst>
        </pc:picChg>
        <pc:picChg chg="add mod">
          <ac:chgData name="Tilley, Kyle" userId="S::kyle.tilley@wsu.edu::b1cb83b5-51fb-4160-b335-abaa2998ea28" providerId="AD" clId="Web-{D708033F-5859-AED9-2572-B9275F9F190A}" dt="2025-04-21T02:32:59.724" v="388" actId="1076"/>
          <ac:picMkLst>
            <pc:docMk/>
            <pc:sldMk cId="7310894" sldId="259"/>
            <ac:picMk id="6" creationId="{49A87234-F0AA-EC52-14E0-D9F8E2E33088}"/>
          </ac:picMkLst>
        </pc:picChg>
        <pc:picChg chg="add mod">
          <ac:chgData name="Tilley, Kyle" userId="S::kyle.tilley@wsu.edu::b1cb83b5-51fb-4160-b335-abaa2998ea28" providerId="AD" clId="Web-{D708033F-5859-AED9-2572-B9275F9F190A}" dt="2025-04-21T02:32:41.536" v="386"/>
          <ac:picMkLst>
            <pc:docMk/>
            <pc:sldMk cId="7310894" sldId="259"/>
            <ac:picMk id="7" creationId="{EDD64E06-C3EA-3371-03D0-45A8B85A6C24}"/>
          </ac:picMkLst>
        </pc:picChg>
      </pc:sldChg>
      <pc:sldChg chg="addSp delSp modSp">
        <pc:chgData name="Tilley, Kyle" userId="S::kyle.tilley@wsu.edu::b1cb83b5-51fb-4160-b335-abaa2998ea28" providerId="AD" clId="Web-{D708033F-5859-AED9-2572-B9275F9F190A}" dt="2025-04-21T02:45:43.133" v="390" actId="1076"/>
        <pc:sldMkLst>
          <pc:docMk/>
          <pc:sldMk cId="1465115706" sldId="262"/>
        </pc:sldMkLst>
        <pc:spChg chg="mod">
          <ac:chgData name="Tilley, Kyle" userId="S::kyle.tilley@wsu.edu::b1cb83b5-51fb-4160-b335-abaa2998ea28" providerId="AD" clId="Web-{D708033F-5859-AED9-2572-B9275F9F190A}" dt="2025-04-21T02:23:28.398" v="339" actId="20577"/>
          <ac:spMkLst>
            <pc:docMk/>
            <pc:sldMk cId="1465115706" sldId="262"/>
            <ac:spMk id="3" creationId="{12B3DD25-3FF3-D881-05FA-15518A75794E}"/>
          </ac:spMkLst>
        </pc:spChg>
        <pc:spChg chg="add del">
          <ac:chgData name="Tilley, Kyle" userId="S::kyle.tilley@wsu.edu::b1cb83b5-51fb-4160-b335-abaa2998ea28" providerId="AD" clId="Web-{D708033F-5859-AED9-2572-B9275F9F190A}" dt="2025-04-21T01:21:13.047" v="1"/>
          <ac:spMkLst>
            <pc:docMk/>
            <pc:sldMk cId="1465115706" sldId="262"/>
            <ac:spMk id="5" creationId="{3DDFA31F-0211-CCF9-D79B-342A0DB40095}"/>
          </ac:spMkLst>
        </pc:spChg>
        <pc:spChg chg="add del">
          <ac:chgData name="Tilley, Kyle" userId="S::kyle.tilley@wsu.edu::b1cb83b5-51fb-4160-b335-abaa2998ea28" providerId="AD" clId="Web-{D708033F-5859-AED9-2572-B9275F9F190A}" dt="2025-04-21T01:21:16.390" v="3"/>
          <ac:spMkLst>
            <pc:docMk/>
            <pc:sldMk cId="1465115706" sldId="262"/>
            <ac:spMk id="7" creationId="{7F598045-03D4-4F0B-B9E7-5F3D4FB58A0A}"/>
          </ac:spMkLst>
        </pc:spChg>
        <pc:picChg chg="add del mod">
          <ac:chgData name="Tilley, Kyle" userId="S::kyle.tilley@wsu.edu::b1cb83b5-51fb-4160-b335-abaa2998ea28" providerId="AD" clId="Web-{D708033F-5859-AED9-2572-B9275F9F190A}" dt="2025-04-21T02:18:39.328" v="107"/>
          <ac:picMkLst>
            <pc:docMk/>
            <pc:sldMk cId="1465115706" sldId="262"/>
            <ac:picMk id="4" creationId="{FD00DCE0-A504-05D8-00F1-68917E65B5F5}"/>
          </ac:picMkLst>
        </pc:picChg>
        <pc:picChg chg="add mod">
          <ac:chgData name="Tilley, Kyle" userId="S::kyle.tilley@wsu.edu::b1cb83b5-51fb-4160-b335-abaa2998ea28" providerId="AD" clId="Web-{D708033F-5859-AED9-2572-B9275F9F190A}" dt="2025-04-21T02:45:43.133" v="390" actId="1076"/>
          <ac:picMkLst>
            <pc:docMk/>
            <pc:sldMk cId="1465115706" sldId="262"/>
            <ac:picMk id="5" creationId="{DD88D5F4-1CC0-7DD6-208F-0413A51DFBBF}"/>
          </ac:picMkLst>
        </pc:picChg>
      </pc:sldChg>
    </pc:docChg>
  </pc:docChgLst>
  <pc:docChgLst>
    <pc:chgData name="Loveless, Carson A" userId="a430d344-5e5f-4a9e-810f-66e873200bfd" providerId="ADAL" clId="{B372149A-193A-6247-9902-CE80010AAEDD}"/>
    <pc:docChg chg="custSel addSld modSld">
      <pc:chgData name="Loveless, Carson A" userId="a430d344-5e5f-4a9e-810f-66e873200bfd" providerId="ADAL" clId="{B372149A-193A-6247-9902-CE80010AAEDD}" dt="2025-04-21T18:19:52.762" v="396" actId="20577"/>
      <pc:docMkLst>
        <pc:docMk/>
      </pc:docMkLst>
      <pc:sldChg chg="modSp new">
        <pc:chgData name="Loveless, Carson A" userId="a430d344-5e5f-4a9e-810f-66e873200bfd" providerId="ADAL" clId="{B372149A-193A-6247-9902-CE80010AAEDD}" dt="2025-04-21T18:19:52.762" v="396" actId="20577"/>
        <pc:sldMkLst>
          <pc:docMk/>
          <pc:sldMk cId="447398752" sldId="266"/>
        </pc:sldMkLst>
        <pc:spChg chg="mod">
          <ac:chgData name="Loveless, Carson A" userId="a430d344-5e5f-4a9e-810f-66e873200bfd" providerId="ADAL" clId="{B372149A-193A-6247-9902-CE80010AAEDD}" dt="2025-04-21T18:06:04.643" v="12" actId="20577"/>
          <ac:spMkLst>
            <pc:docMk/>
            <pc:sldMk cId="447398752" sldId="266"/>
            <ac:spMk id="2" creationId="{97C21D6B-473D-6C12-AC27-13A07B480679}"/>
          </ac:spMkLst>
        </pc:spChg>
        <pc:spChg chg="mod">
          <ac:chgData name="Loveless, Carson A" userId="a430d344-5e5f-4a9e-810f-66e873200bfd" providerId="ADAL" clId="{B372149A-193A-6247-9902-CE80010AAEDD}" dt="2025-04-21T18:19:52.762" v="396" actId="20577"/>
          <ac:spMkLst>
            <pc:docMk/>
            <pc:sldMk cId="447398752" sldId="266"/>
            <ac:spMk id="3" creationId="{0E9AB03A-92AF-8DC1-7694-13BB4A4F980E}"/>
          </ac:spMkLst>
        </pc:spChg>
      </pc:sldChg>
    </pc:docChg>
  </pc:docChgLst>
  <pc:docChgLst>
    <pc:chgData name="Guest User" userId="S::urn:spo:anon#9d68aadd2c9c3ea16b7e0295c5e826a35615ba742bdc99a7997ddade1c3535dc::" providerId="AD" clId="Web-{3402676C-7DDB-0ACA-4CD6-5AD93AAB4E06}"/>
    <pc:docChg chg="addSld modSld sldOrd">
      <pc:chgData name="Guest User" userId="S::urn:spo:anon#9d68aadd2c9c3ea16b7e0295c5e826a35615ba742bdc99a7997ddade1c3535dc::" providerId="AD" clId="Web-{3402676C-7DDB-0ACA-4CD6-5AD93AAB4E06}" dt="2025-04-20T20:52:53.676" v="1018"/>
      <pc:docMkLst>
        <pc:docMk/>
      </pc:docMkLst>
      <pc:sldChg chg="modSp ord">
        <pc:chgData name="Guest User" userId="S::urn:spo:anon#9d68aadd2c9c3ea16b7e0295c5e826a35615ba742bdc99a7997ddade1c3535dc::" providerId="AD" clId="Web-{3402676C-7DDB-0ACA-4CD6-5AD93AAB4E06}" dt="2025-04-20T19:56:25.390" v="18"/>
        <pc:sldMkLst>
          <pc:docMk/>
          <pc:sldMk cId="7310894" sldId="259"/>
        </pc:sldMkLst>
        <pc:spChg chg="mod">
          <ac:chgData name="Guest User" userId="S::urn:spo:anon#9d68aadd2c9c3ea16b7e0295c5e826a35615ba742bdc99a7997ddade1c3535dc::" providerId="AD" clId="Web-{3402676C-7DDB-0ACA-4CD6-5AD93AAB4E06}" dt="2025-04-20T19:56:13.797" v="16" actId="20577"/>
          <ac:spMkLst>
            <pc:docMk/>
            <pc:sldMk cId="7310894" sldId="259"/>
            <ac:spMk id="2" creationId="{CADC0D7E-A1DB-FA6D-0591-1AA6DA90EB5F}"/>
          </ac:spMkLst>
        </pc:spChg>
      </pc:sldChg>
      <pc:sldChg chg="addSp delSp modSp new">
        <pc:chgData name="Guest User" userId="S::urn:spo:anon#9d68aadd2c9c3ea16b7e0295c5e826a35615ba742bdc99a7997ddade1c3535dc::" providerId="AD" clId="Web-{3402676C-7DDB-0ACA-4CD6-5AD93AAB4E06}" dt="2025-04-20T20:52:53.676" v="1018"/>
        <pc:sldMkLst>
          <pc:docMk/>
          <pc:sldMk cId="153986997" sldId="261"/>
        </pc:sldMkLst>
        <pc:spChg chg="mod">
          <ac:chgData name="Guest User" userId="S::urn:spo:anon#9d68aadd2c9c3ea16b7e0295c5e826a35615ba742bdc99a7997ddade1c3535dc::" providerId="AD" clId="Web-{3402676C-7DDB-0ACA-4CD6-5AD93AAB4E06}" dt="2025-04-20T19:56:29.453" v="27" actId="20577"/>
          <ac:spMkLst>
            <pc:docMk/>
            <pc:sldMk cId="153986997" sldId="261"/>
            <ac:spMk id="2" creationId="{C5E1A7FD-00E3-B87F-EEFD-93B1F037B2D9}"/>
          </ac:spMkLst>
        </pc:spChg>
        <pc:spChg chg="mod">
          <ac:chgData name="Guest User" userId="S::urn:spo:anon#9d68aadd2c9c3ea16b7e0295c5e826a35615ba742bdc99a7997ddade1c3535dc::" providerId="AD" clId="Web-{3402676C-7DDB-0ACA-4CD6-5AD93AAB4E06}" dt="2025-04-20T20:52:34.192" v="1013" actId="20577"/>
          <ac:spMkLst>
            <pc:docMk/>
            <pc:sldMk cId="153986997" sldId="261"/>
            <ac:spMk id="3" creationId="{156C2910-E3A9-FADA-C6D3-D33E5B2BF025}"/>
          </ac:spMkLst>
        </pc:spChg>
        <pc:picChg chg="add del mod modCrop">
          <ac:chgData name="Guest User" userId="S::urn:spo:anon#9d68aadd2c9c3ea16b7e0295c5e826a35615ba742bdc99a7997ddade1c3535dc::" providerId="AD" clId="Web-{3402676C-7DDB-0ACA-4CD6-5AD93AAB4E06}" dt="2025-04-20T20:25:41.900" v="602"/>
          <ac:picMkLst>
            <pc:docMk/>
            <pc:sldMk cId="153986997" sldId="261"/>
            <ac:picMk id="4" creationId="{9B29C275-0013-C8C1-1C2C-EB3517C206B6}"/>
          </ac:picMkLst>
        </pc:picChg>
        <pc:picChg chg="add mod">
          <ac:chgData name="Guest User" userId="S::urn:spo:anon#9d68aadd2c9c3ea16b7e0295c5e826a35615ba742bdc99a7997ddade1c3535dc::" providerId="AD" clId="Web-{3402676C-7DDB-0ACA-4CD6-5AD93AAB4E06}" dt="2025-04-20T20:52:51.254" v="1017"/>
          <ac:picMkLst>
            <pc:docMk/>
            <pc:sldMk cId="153986997" sldId="261"/>
            <ac:picMk id="5" creationId="{C803F63D-576D-55F0-6F74-622AEF2FC61E}"/>
          </ac:picMkLst>
        </pc:picChg>
        <pc:picChg chg="add mod">
          <ac:chgData name="Guest User" userId="S::urn:spo:anon#9d68aadd2c9c3ea16b7e0295c5e826a35615ba742bdc99a7997ddade1c3535dc::" providerId="AD" clId="Web-{3402676C-7DDB-0ACA-4CD6-5AD93AAB4E06}" dt="2025-04-20T20:52:53.676" v="1018"/>
          <ac:picMkLst>
            <pc:docMk/>
            <pc:sldMk cId="153986997" sldId="261"/>
            <ac:picMk id="6" creationId="{D3966A26-84CE-0076-A16A-32C17212E9C6}"/>
          </ac:picMkLst>
        </pc:picChg>
      </pc:sldChg>
      <pc:sldChg chg="modSp new">
        <pc:chgData name="Guest User" userId="S::urn:spo:anon#9d68aadd2c9c3ea16b7e0295c5e826a35615ba742bdc99a7997ddade1c3535dc::" providerId="AD" clId="Web-{3402676C-7DDB-0ACA-4CD6-5AD93AAB4E06}" dt="2025-04-20T19:59:40.218" v="212" actId="20577"/>
        <pc:sldMkLst>
          <pc:docMk/>
          <pc:sldMk cId="1465115706" sldId="262"/>
        </pc:sldMkLst>
        <pc:spChg chg="mod">
          <ac:chgData name="Guest User" userId="S::urn:spo:anon#9d68aadd2c9c3ea16b7e0295c5e826a35615ba742bdc99a7997ddade1c3535dc::" providerId="AD" clId="Web-{3402676C-7DDB-0ACA-4CD6-5AD93AAB4E06}" dt="2025-04-20T19:59:40.218" v="212" actId="20577"/>
          <ac:spMkLst>
            <pc:docMk/>
            <pc:sldMk cId="1465115706" sldId="262"/>
            <ac:spMk id="2" creationId="{2087C430-F6FA-0A77-3EB3-D80FDAD2EA66}"/>
          </ac:spMkLst>
        </pc:spChg>
      </pc:sldChg>
      <pc:sldChg chg="addSp modSp new ord">
        <pc:chgData name="Guest User" userId="S::urn:spo:anon#9d68aadd2c9c3ea16b7e0295c5e826a35615ba742bdc99a7997ddade1c3535dc::" providerId="AD" clId="Web-{3402676C-7DDB-0ACA-4CD6-5AD93AAB4E06}" dt="2025-04-20T20:25:14.947" v="601"/>
        <pc:sldMkLst>
          <pc:docMk/>
          <pc:sldMk cId="4107070568" sldId="263"/>
        </pc:sldMkLst>
        <pc:spChg chg="mod">
          <ac:chgData name="Guest User" userId="S::urn:spo:anon#9d68aadd2c9c3ea16b7e0295c5e826a35615ba742bdc99a7997ddade1c3535dc::" providerId="AD" clId="Web-{3402676C-7DDB-0ACA-4CD6-5AD93AAB4E06}" dt="2025-04-20T20:00:34.264" v="225" actId="20577"/>
          <ac:spMkLst>
            <pc:docMk/>
            <pc:sldMk cId="4107070568" sldId="263"/>
            <ac:spMk id="2" creationId="{8729AD6D-BCEC-6197-2DA4-043CB8F85A05}"/>
          </ac:spMkLst>
        </pc:spChg>
        <pc:spChg chg="mod">
          <ac:chgData name="Guest User" userId="S::urn:spo:anon#9d68aadd2c9c3ea16b7e0295c5e826a35615ba742bdc99a7997ddade1c3535dc::" providerId="AD" clId="Web-{3402676C-7DDB-0ACA-4CD6-5AD93AAB4E06}" dt="2025-04-20T20:03:21.286" v="400" actId="20577"/>
          <ac:spMkLst>
            <pc:docMk/>
            <pc:sldMk cId="4107070568" sldId="263"/>
            <ac:spMk id="3" creationId="{928F133D-1832-C3F3-A180-C79C1B460350}"/>
          </ac:spMkLst>
        </pc:spChg>
        <pc:picChg chg="add mod">
          <ac:chgData name="Guest User" userId="S::urn:spo:anon#9d68aadd2c9c3ea16b7e0295c5e826a35615ba742bdc99a7997ddade1c3535dc::" providerId="AD" clId="Web-{3402676C-7DDB-0ACA-4CD6-5AD93AAB4E06}" dt="2025-04-20T20:03:30.849" v="404" actId="1076"/>
          <ac:picMkLst>
            <pc:docMk/>
            <pc:sldMk cId="4107070568" sldId="263"/>
            <ac:picMk id="4" creationId="{3E7275CA-A15B-30C8-A4AC-F102A46194FA}"/>
          </ac:picMkLst>
        </pc:picChg>
      </pc:sldChg>
      <pc:sldChg chg="addSp modSp new">
        <pc:chgData name="Guest User" userId="S::urn:spo:anon#9d68aadd2c9c3ea16b7e0295c5e826a35615ba742bdc99a7997ddade1c3535dc::" providerId="AD" clId="Web-{3402676C-7DDB-0ACA-4CD6-5AD93AAB4E06}" dt="2025-04-20T20:32:46.131" v="642" actId="14100"/>
        <pc:sldMkLst>
          <pc:docMk/>
          <pc:sldMk cId="2732727051" sldId="264"/>
        </pc:sldMkLst>
        <pc:spChg chg="mod">
          <ac:chgData name="Guest User" userId="S::urn:spo:anon#9d68aadd2c9c3ea16b7e0295c5e826a35615ba742bdc99a7997ddade1c3535dc::" providerId="AD" clId="Web-{3402676C-7DDB-0ACA-4CD6-5AD93AAB4E06}" dt="2025-04-20T20:03:51.911" v="415" actId="20577"/>
          <ac:spMkLst>
            <pc:docMk/>
            <pc:sldMk cId="2732727051" sldId="264"/>
            <ac:spMk id="2" creationId="{847637D5-8CB5-402C-35DF-280A2CC67130}"/>
          </ac:spMkLst>
        </pc:spChg>
        <pc:spChg chg="mod">
          <ac:chgData name="Guest User" userId="S::urn:spo:anon#9d68aadd2c9c3ea16b7e0295c5e826a35615ba742bdc99a7997ddade1c3535dc::" providerId="AD" clId="Web-{3402676C-7DDB-0ACA-4CD6-5AD93AAB4E06}" dt="2025-04-20T20:17:04.752" v="595" actId="14100"/>
          <ac:spMkLst>
            <pc:docMk/>
            <pc:sldMk cId="2732727051" sldId="264"/>
            <ac:spMk id="3" creationId="{CAB93895-E97E-EE07-EBE4-681FF3089DC1}"/>
          </ac:spMkLst>
        </pc:spChg>
        <pc:spChg chg="add mod">
          <ac:chgData name="Guest User" userId="S::urn:spo:anon#9d68aadd2c9c3ea16b7e0295c5e826a35615ba742bdc99a7997ddade1c3535dc::" providerId="AD" clId="Web-{3402676C-7DDB-0ACA-4CD6-5AD93AAB4E06}" dt="2025-04-20T20:32:46.131" v="642" actId="14100"/>
          <ac:spMkLst>
            <pc:docMk/>
            <pc:sldMk cId="2732727051" sldId="264"/>
            <ac:spMk id="5" creationId="{153C1F7A-7FDE-E7D2-CF04-FBA4A932E11F}"/>
          </ac:spMkLst>
        </pc:spChg>
      </pc:sldChg>
      <pc:sldChg chg="addSp modSp new">
        <pc:chgData name="Guest User" userId="S::urn:spo:anon#9d68aadd2c9c3ea16b7e0295c5e826a35615ba742bdc99a7997ddade1c3535dc::" providerId="AD" clId="Web-{3402676C-7DDB-0ACA-4CD6-5AD93AAB4E06}" dt="2025-04-20T20:44:44.741" v="834" actId="1076"/>
        <pc:sldMkLst>
          <pc:docMk/>
          <pc:sldMk cId="831816219" sldId="265"/>
        </pc:sldMkLst>
        <pc:spChg chg="mod">
          <ac:chgData name="Guest User" userId="S::urn:spo:anon#9d68aadd2c9c3ea16b7e0295c5e826a35615ba742bdc99a7997ddade1c3535dc::" providerId="AD" clId="Web-{3402676C-7DDB-0ACA-4CD6-5AD93AAB4E06}" dt="2025-04-20T20:35:51.740" v="669" actId="20577"/>
          <ac:spMkLst>
            <pc:docMk/>
            <pc:sldMk cId="831816219" sldId="265"/>
            <ac:spMk id="2" creationId="{E19D57F9-FB42-A0E1-B8D5-F87276A2759D}"/>
          </ac:spMkLst>
        </pc:spChg>
        <pc:spChg chg="mod">
          <ac:chgData name="Guest User" userId="S::urn:spo:anon#9d68aadd2c9c3ea16b7e0295c5e826a35615ba742bdc99a7997ddade1c3535dc::" providerId="AD" clId="Web-{3402676C-7DDB-0ACA-4CD6-5AD93AAB4E06}" dt="2025-04-20T20:40:02.289" v="824" actId="20577"/>
          <ac:spMkLst>
            <pc:docMk/>
            <pc:sldMk cId="831816219" sldId="265"/>
            <ac:spMk id="3" creationId="{E0D1B461-EC78-75D4-D43A-7A915784DF22}"/>
          </ac:spMkLst>
        </pc:spChg>
        <pc:picChg chg="add mod">
          <ac:chgData name="Guest User" userId="S::urn:spo:anon#9d68aadd2c9c3ea16b7e0295c5e826a35615ba742bdc99a7997ddade1c3535dc::" providerId="AD" clId="Web-{3402676C-7DDB-0ACA-4CD6-5AD93AAB4E06}" dt="2025-04-20T20:44:44.741" v="834" actId="1076"/>
          <ac:picMkLst>
            <pc:docMk/>
            <pc:sldMk cId="831816219" sldId="265"/>
            <ac:picMk id="4" creationId="{DB46C3A1-A468-5763-DC54-75F73DE35AC1}"/>
          </ac:picMkLst>
        </pc:picChg>
        <pc:picChg chg="add mod">
          <ac:chgData name="Guest User" userId="S::urn:spo:anon#9d68aadd2c9c3ea16b7e0295c5e826a35615ba742bdc99a7997ddade1c3535dc::" providerId="AD" clId="Web-{3402676C-7DDB-0ACA-4CD6-5AD93AAB4E06}" dt="2025-04-20T20:40:51.117" v="833" actId="1076"/>
          <ac:picMkLst>
            <pc:docMk/>
            <pc:sldMk cId="831816219" sldId="265"/>
            <ac:picMk id="5" creationId="{7DBAE165-D0F7-7E80-9E71-CE0C2411EEE5}"/>
          </ac:picMkLst>
        </pc:picChg>
      </pc:sldChg>
    </pc:docChg>
  </pc:docChgLst>
  <pc:docChgLst>
    <pc:chgData name="Guest User" userId="S::urn:spo:anon#9d68aadd2c9c3ea16b7e0295c5e826a35615ba742bdc99a7997ddade1c3535dc::" providerId="AD" clId="Web-{98C22EC4-07EC-9BE3-0840-63FD7837A44D}"/>
    <pc:docChg chg="modSld">
      <pc:chgData name="Guest User" userId="S::urn:spo:anon#9d68aadd2c9c3ea16b7e0295c5e826a35615ba742bdc99a7997ddade1c3535dc::" providerId="AD" clId="Web-{98C22EC4-07EC-9BE3-0840-63FD7837A44D}" dt="2025-04-21T22:43:01.584" v="430" actId="14100"/>
      <pc:docMkLst>
        <pc:docMk/>
      </pc:docMkLst>
      <pc:sldChg chg="addSp modSp mod setBg">
        <pc:chgData name="Guest User" userId="S::urn:spo:anon#9d68aadd2c9c3ea16b7e0295c5e826a35615ba742bdc99a7997ddade1c3535dc::" providerId="AD" clId="Web-{98C22EC4-07EC-9BE3-0840-63FD7837A44D}" dt="2025-04-21T22:43:01.584" v="430" actId="14100"/>
        <pc:sldMkLst>
          <pc:docMk/>
          <pc:sldMk cId="447398752" sldId="266"/>
        </pc:sldMkLst>
        <pc:spChg chg="mod">
          <ac:chgData name="Guest User" userId="S::urn:spo:anon#9d68aadd2c9c3ea16b7e0295c5e826a35615ba742bdc99a7997ddade1c3535dc::" providerId="AD" clId="Web-{98C22EC4-07EC-9BE3-0840-63FD7837A44D}" dt="2025-04-21T22:38:47.001" v="406" actId="20577"/>
          <ac:spMkLst>
            <pc:docMk/>
            <pc:sldMk cId="447398752" sldId="266"/>
            <ac:spMk id="2" creationId="{97C21D6B-473D-6C12-AC27-13A07B480679}"/>
          </ac:spMkLst>
        </pc:spChg>
        <pc:spChg chg="mod">
          <ac:chgData name="Guest User" userId="S::urn:spo:anon#9d68aadd2c9c3ea16b7e0295c5e826a35615ba742bdc99a7997ddade1c3535dc::" providerId="AD" clId="Web-{98C22EC4-07EC-9BE3-0840-63FD7837A44D}" dt="2025-04-21T22:39:08.330" v="429" actId="20577"/>
          <ac:spMkLst>
            <pc:docMk/>
            <pc:sldMk cId="447398752" sldId="266"/>
            <ac:spMk id="3" creationId="{0E9AB03A-92AF-8DC1-7694-13BB4A4F980E}"/>
          </ac:spMkLst>
        </pc:spChg>
        <pc:spChg chg="add">
          <ac:chgData name="Guest User" userId="S::urn:spo:anon#9d68aadd2c9c3ea16b7e0295c5e826a35615ba742bdc99a7997ddade1c3535dc::" providerId="AD" clId="Web-{98C22EC4-07EC-9BE3-0840-63FD7837A44D}" dt="2025-04-21T22:38:16.845" v="403"/>
          <ac:spMkLst>
            <pc:docMk/>
            <pc:sldMk cId="447398752" sldId="266"/>
            <ac:spMk id="9" creationId="{37B65277-82C6-6D08-6DCA-4A7DCC3B7136}"/>
          </ac:spMkLst>
        </pc:spChg>
        <pc:picChg chg="add mod modCrop">
          <ac:chgData name="Guest User" userId="S::urn:spo:anon#9d68aadd2c9c3ea16b7e0295c5e826a35615ba742bdc99a7997ddade1c3535dc::" providerId="AD" clId="Web-{98C22EC4-07EC-9BE3-0840-63FD7837A44D}" dt="2025-04-21T22:43:01.584" v="430" actId="14100"/>
          <ac:picMkLst>
            <pc:docMk/>
            <pc:sldMk cId="447398752" sldId="266"/>
            <ac:picMk id="4" creationId="{FD1DBE04-AE22-3414-AA9B-CA86852BA208}"/>
          </ac:picMkLst>
        </pc:picChg>
      </pc:sldChg>
    </pc:docChg>
  </pc:docChgLst>
  <pc:docChgLst>
    <pc:chgData name="Johnston, Zac J" userId="S::zachary.johnston@wsu.edu::7d39ed56-68d8-4904-83e2-428a99e97835" providerId="AD" clId="Web-{9C479BCD-8A54-622B-C741-DA2F011A67E6}"/>
    <pc:docChg chg="addSld modSld">
      <pc:chgData name="Johnston, Zac J" userId="S::zachary.johnston@wsu.edu::7d39ed56-68d8-4904-83e2-428a99e97835" providerId="AD" clId="Web-{9C479BCD-8A54-622B-C741-DA2F011A67E6}" dt="2025-04-21T21:41:13.846" v="12"/>
      <pc:docMkLst>
        <pc:docMk/>
      </pc:docMkLst>
      <pc:sldChg chg="addSp delSp modSp new mod setBg">
        <pc:chgData name="Johnston, Zac J" userId="S::zachary.johnston@wsu.edu::7d39ed56-68d8-4904-83e2-428a99e97835" providerId="AD" clId="Web-{9C479BCD-8A54-622B-C741-DA2F011A67E6}" dt="2025-04-21T21:41:13.846" v="12"/>
        <pc:sldMkLst>
          <pc:docMk/>
          <pc:sldMk cId="3872701910" sldId="267"/>
        </pc:sldMkLst>
        <pc:spChg chg="mod">
          <ac:chgData name="Johnston, Zac J" userId="S::zachary.johnston@wsu.edu::7d39ed56-68d8-4904-83e2-428a99e97835" providerId="AD" clId="Web-{9C479BCD-8A54-622B-C741-DA2F011A67E6}" dt="2025-04-21T21:41:13.846" v="12"/>
          <ac:spMkLst>
            <pc:docMk/>
            <pc:sldMk cId="3872701910" sldId="267"/>
            <ac:spMk id="2" creationId="{4ED522B8-154D-CB16-CFEE-FF4EA0C6ED9C}"/>
          </ac:spMkLst>
        </pc:spChg>
        <pc:spChg chg="del">
          <ac:chgData name="Johnston, Zac J" userId="S::zachary.johnston@wsu.edu::7d39ed56-68d8-4904-83e2-428a99e97835" providerId="AD" clId="Web-{9C479BCD-8A54-622B-C741-DA2F011A67E6}" dt="2025-04-21T21:41:13.846" v="12"/>
          <ac:spMkLst>
            <pc:docMk/>
            <pc:sldMk cId="3872701910" sldId="267"/>
            <ac:spMk id="3" creationId="{75A213BB-CEF9-9175-231B-F45E1F242E43}"/>
          </ac:spMkLst>
        </pc:spChg>
        <pc:spChg chg="add">
          <ac:chgData name="Johnston, Zac J" userId="S::zachary.johnston@wsu.edu::7d39ed56-68d8-4904-83e2-428a99e97835" providerId="AD" clId="Web-{9C479BCD-8A54-622B-C741-DA2F011A67E6}" dt="2025-04-21T21:41:13.846" v="12"/>
          <ac:spMkLst>
            <pc:docMk/>
            <pc:sldMk cId="3872701910" sldId="267"/>
            <ac:spMk id="9" creationId="{01187F7A-920C-B377-65E8-1CF4CBCE3C2C}"/>
          </ac:spMkLst>
        </pc:spChg>
        <pc:picChg chg="add">
          <ac:chgData name="Johnston, Zac J" userId="S::zachary.johnston@wsu.edu::7d39ed56-68d8-4904-83e2-428a99e97835" providerId="AD" clId="Web-{9C479BCD-8A54-622B-C741-DA2F011A67E6}" dt="2025-04-21T21:41:13.846" v="12"/>
          <ac:picMkLst>
            <pc:docMk/>
            <pc:sldMk cId="3872701910" sldId="267"/>
            <ac:picMk id="5" creationId="{DE8D025F-1954-C323-0196-8A243D89456A}"/>
          </ac:picMkLst>
        </pc:picChg>
      </pc:sldChg>
    </pc:docChg>
  </pc:docChgLst>
  <pc:docChgLst>
    <pc:chgData name="Johnston, Zac J" userId="S::zachary.johnston@wsu.edu::7d39ed56-68d8-4904-83e2-428a99e97835" providerId="AD" clId="Web-{C36F3441-B658-B5DE-09D1-E3F3E184C388}"/>
    <pc:docChg chg="addSld modSld addMainMaster delMainMaster">
      <pc:chgData name="Johnston, Zac J" userId="S::zachary.johnston@wsu.edu::7d39ed56-68d8-4904-83e2-428a99e97835" providerId="AD" clId="Web-{C36F3441-B658-B5DE-09D1-E3F3E184C388}" dt="2025-04-19T18:33:13.642" v="45"/>
      <pc:docMkLst>
        <pc:docMk/>
      </pc:docMkLst>
      <pc:sldChg chg="addSp modSp mod setBg modClrScheme chgLayout">
        <pc:chgData name="Johnston, Zac J" userId="S::zachary.johnston@wsu.edu::7d39ed56-68d8-4904-83e2-428a99e97835" providerId="AD" clId="Web-{C36F3441-B658-B5DE-09D1-E3F3E184C388}" dt="2025-04-19T18:33:07.079" v="44"/>
        <pc:sldMkLst>
          <pc:docMk/>
          <pc:sldMk cId="109857222" sldId="256"/>
        </pc:sldMkLst>
        <pc:spChg chg="mod">
          <ac:chgData name="Johnston, Zac J" userId="S::zachary.johnston@wsu.edu::7d39ed56-68d8-4904-83e2-428a99e97835" providerId="AD" clId="Web-{C36F3441-B658-B5DE-09D1-E3F3E184C388}" dt="2025-04-19T18:33:07.079" v="4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ohnston, Zac J" userId="S::zachary.johnston@wsu.edu::7d39ed56-68d8-4904-83e2-428a99e97835" providerId="AD" clId="Web-{C36F3441-B658-B5DE-09D1-E3F3E184C388}" dt="2025-04-19T18:33:07.079" v="44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Johnston, Zac J" userId="S::zachary.johnston@wsu.edu::7d39ed56-68d8-4904-83e2-428a99e97835" providerId="AD" clId="Web-{C36F3441-B658-B5DE-09D1-E3F3E184C388}" dt="2025-04-19T18:33:07.079" v="44"/>
          <ac:spMkLst>
            <pc:docMk/>
            <pc:sldMk cId="109857222" sldId="256"/>
            <ac:spMk id="9" creationId="{1A32057F-F015-B1B2-4E3E-2307F8EFC97B}"/>
          </ac:spMkLst>
        </pc:spChg>
        <pc:picChg chg="add">
          <ac:chgData name="Johnston, Zac J" userId="S::zachary.johnston@wsu.edu::7d39ed56-68d8-4904-83e2-428a99e97835" providerId="AD" clId="Web-{C36F3441-B658-B5DE-09D1-E3F3E184C388}" dt="2025-04-19T18:33:07.079" v="44"/>
          <ac:picMkLst>
            <pc:docMk/>
            <pc:sldMk cId="109857222" sldId="256"/>
            <ac:picMk id="4" creationId="{29BAA9C5-8569-C13D-28B2-92F56EBA2346}"/>
          </ac:picMkLst>
        </pc:picChg>
      </pc:sldChg>
      <pc:sldChg chg="new">
        <pc:chgData name="Johnston, Zac J" userId="S::zachary.johnston@wsu.edu::7d39ed56-68d8-4904-83e2-428a99e97835" providerId="AD" clId="Web-{C36F3441-B658-B5DE-09D1-E3F3E184C388}" dt="2025-04-19T18:33:13.642" v="45"/>
        <pc:sldMkLst>
          <pc:docMk/>
          <pc:sldMk cId="3320961840" sldId="257"/>
        </pc:sldMkLst>
      </pc:sldChg>
      <pc:sldMasterChg chg="del delSldLayout">
        <pc:chgData name="Johnston, Zac J" userId="S::zachary.johnston@wsu.edu::7d39ed56-68d8-4904-83e2-428a99e97835" providerId="AD" clId="Web-{C36F3441-B658-B5DE-09D1-E3F3E184C388}" dt="2025-04-19T18:33:07.079" v="44"/>
        <pc:sldMasterMkLst>
          <pc:docMk/>
          <pc:sldMasterMk cId="2460954070" sldId="2147483660"/>
        </pc:sldMasterMkLst>
        <pc:sldLayoutChg chg="del">
          <pc:chgData name="Johnston, Zac J" userId="S::zachary.johnston@wsu.edu::7d39ed56-68d8-4904-83e2-428a99e97835" providerId="AD" clId="Web-{C36F3441-B658-B5DE-09D1-E3F3E184C388}" dt="2025-04-19T18:33:07.079" v="44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ohnston, Zac J" userId="S::zachary.johnston@wsu.edu::7d39ed56-68d8-4904-83e2-428a99e97835" providerId="AD" clId="Web-{C36F3441-B658-B5DE-09D1-E3F3E184C388}" dt="2025-04-19T18:33:07.079" v="44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ohnston, Zac J" userId="S::zachary.johnston@wsu.edu::7d39ed56-68d8-4904-83e2-428a99e97835" providerId="AD" clId="Web-{C36F3441-B658-B5DE-09D1-E3F3E184C388}" dt="2025-04-19T18:33:07.079" v="44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ohnston, Zac J" userId="S::zachary.johnston@wsu.edu::7d39ed56-68d8-4904-83e2-428a99e97835" providerId="AD" clId="Web-{C36F3441-B658-B5DE-09D1-E3F3E184C388}" dt="2025-04-19T18:33:07.079" v="44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ohnston, Zac J" userId="S::zachary.johnston@wsu.edu::7d39ed56-68d8-4904-83e2-428a99e97835" providerId="AD" clId="Web-{C36F3441-B658-B5DE-09D1-E3F3E184C388}" dt="2025-04-19T18:33:07.079" v="44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ohnston, Zac J" userId="S::zachary.johnston@wsu.edu::7d39ed56-68d8-4904-83e2-428a99e97835" providerId="AD" clId="Web-{C36F3441-B658-B5DE-09D1-E3F3E184C388}" dt="2025-04-19T18:33:07.079" v="44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ohnston, Zac J" userId="S::zachary.johnston@wsu.edu::7d39ed56-68d8-4904-83e2-428a99e97835" providerId="AD" clId="Web-{C36F3441-B658-B5DE-09D1-E3F3E184C388}" dt="2025-04-19T18:33:07.079" v="44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ohnston, Zac J" userId="S::zachary.johnston@wsu.edu::7d39ed56-68d8-4904-83e2-428a99e97835" providerId="AD" clId="Web-{C36F3441-B658-B5DE-09D1-E3F3E184C388}" dt="2025-04-19T18:33:07.079" v="44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ohnston, Zac J" userId="S::zachary.johnston@wsu.edu::7d39ed56-68d8-4904-83e2-428a99e97835" providerId="AD" clId="Web-{C36F3441-B658-B5DE-09D1-E3F3E184C388}" dt="2025-04-19T18:33:07.079" v="44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ohnston, Zac J" userId="S::zachary.johnston@wsu.edu::7d39ed56-68d8-4904-83e2-428a99e97835" providerId="AD" clId="Web-{C36F3441-B658-B5DE-09D1-E3F3E184C388}" dt="2025-04-19T18:33:07.079" v="44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ohnston, Zac J" userId="S::zachary.johnston@wsu.edu::7d39ed56-68d8-4904-83e2-428a99e97835" providerId="AD" clId="Web-{C36F3441-B658-B5DE-09D1-E3F3E184C388}" dt="2025-04-19T18:33:07.079" v="4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Johnston, Zac J" userId="S::zachary.johnston@wsu.edu::7d39ed56-68d8-4904-83e2-428a99e97835" providerId="AD" clId="Web-{C36F3441-B658-B5DE-09D1-E3F3E184C388}" dt="2025-04-19T18:33:07.079" v="44"/>
        <pc:sldMasterMkLst>
          <pc:docMk/>
          <pc:sldMasterMk cId="1134011923" sldId="2147483685"/>
        </pc:sldMasterMkLst>
        <pc:sldLayoutChg chg="add">
          <pc:chgData name="Johnston, Zac J" userId="S::zachary.johnston@wsu.edu::7d39ed56-68d8-4904-83e2-428a99e97835" providerId="AD" clId="Web-{C36F3441-B658-B5DE-09D1-E3F3E184C388}" dt="2025-04-19T18:33:07.079" v="44"/>
          <pc:sldLayoutMkLst>
            <pc:docMk/>
            <pc:sldMasterMk cId="1134011923" sldId="2147483685"/>
            <pc:sldLayoutMk cId="1199419856" sldId="2147483674"/>
          </pc:sldLayoutMkLst>
        </pc:sldLayoutChg>
        <pc:sldLayoutChg chg="add">
          <pc:chgData name="Johnston, Zac J" userId="S::zachary.johnston@wsu.edu::7d39ed56-68d8-4904-83e2-428a99e97835" providerId="AD" clId="Web-{C36F3441-B658-B5DE-09D1-E3F3E184C388}" dt="2025-04-19T18:33:07.079" v="44"/>
          <pc:sldLayoutMkLst>
            <pc:docMk/>
            <pc:sldMasterMk cId="1134011923" sldId="2147483685"/>
            <pc:sldLayoutMk cId="400774549" sldId="2147483675"/>
          </pc:sldLayoutMkLst>
        </pc:sldLayoutChg>
        <pc:sldLayoutChg chg="add">
          <pc:chgData name="Johnston, Zac J" userId="S::zachary.johnston@wsu.edu::7d39ed56-68d8-4904-83e2-428a99e97835" providerId="AD" clId="Web-{C36F3441-B658-B5DE-09D1-E3F3E184C388}" dt="2025-04-19T18:33:07.079" v="44"/>
          <pc:sldLayoutMkLst>
            <pc:docMk/>
            <pc:sldMasterMk cId="1134011923" sldId="2147483685"/>
            <pc:sldLayoutMk cId="2801091532" sldId="2147483676"/>
          </pc:sldLayoutMkLst>
        </pc:sldLayoutChg>
        <pc:sldLayoutChg chg="add">
          <pc:chgData name="Johnston, Zac J" userId="S::zachary.johnston@wsu.edu::7d39ed56-68d8-4904-83e2-428a99e97835" providerId="AD" clId="Web-{C36F3441-B658-B5DE-09D1-E3F3E184C388}" dt="2025-04-19T18:33:07.079" v="44"/>
          <pc:sldLayoutMkLst>
            <pc:docMk/>
            <pc:sldMasterMk cId="1134011923" sldId="2147483685"/>
            <pc:sldLayoutMk cId="3127223210" sldId="2147483677"/>
          </pc:sldLayoutMkLst>
        </pc:sldLayoutChg>
        <pc:sldLayoutChg chg="add">
          <pc:chgData name="Johnston, Zac J" userId="S::zachary.johnston@wsu.edu::7d39ed56-68d8-4904-83e2-428a99e97835" providerId="AD" clId="Web-{C36F3441-B658-B5DE-09D1-E3F3E184C388}" dt="2025-04-19T18:33:07.079" v="44"/>
          <pc:sldLayoutMkLst>
            <pc:docMk/>
            <pc:sldMasterMk cId="1134011923" sldId="2147483685"/>
            <pc:sldLayoutMk cId="478852952" sldId="2147483678"/>
          </pc:sldLayoutMkLst>
        </pc:sldLayoutChg>
        <pc:sldLayoutChg chg="add">
          <pc:chgData name="Johnston, Zac J" userId="S::zachary.johnston@wsu.edu::7d39ed56-68d8-4904-83e2-428a99e97835" providerId="AD" clId="Web-{C36F3441-B658-B5DE-09D1-E3F3E184C388}" dt="2025-04-19T18:33:07.079" v="44"/>
          <pc:sldLayoutMkLst>
            <pc:docMk/>
            <pc:sldMasterMk cId="1134011923" sldId="2147483685"/>
            <pc:sldLayoutMk cId="1979227067" sldId="2147483679"/>
          </pc:sldLayoutMkLst>
        </pc:sldLayoutChg>
        <pc:sldLayoutChg chg="add">
          <pc:chgData name="Johnston, Zac J" userId="S::zachary.johnston@wsu.edu::7d39ed56-68d8-4904-83e2-428a99e97835" providerId="AD" clId="Web-{C36F3441-B658-B5DE-09D1-E3F3E184C388}" dt="2025-04-19T18:33:07.079" v="44"/>
          <pc:sldLayoutMkLst>
            <pc:docMk/>
            <pc:sldMasterMk cId="1134011923" sldId="2147483685"/>
            <pc:sldLayoutMk cId="1124064065" sldId="2147483680"/>
          </pc:sldLayoutMkLst>
        </pc:sldLayoutChg>
        <pc:sldLayoutChg chg="add">
          <pc:chgData name="Johnston, Zac J" userId="S::zachary.johnston@wsu.edu::7d39ed56-68d8-4904-83e2-428a99e97835" providerId="AD" clId="Web-{C36F3441-B658-B5DE-09D1-E3F3E184C388}" dt="2025-04-19T18:33:07.079" v="44"/>
          <pc:sldLayoutMkLst>
            <pc:docMk/>
            <pc:sldMasterMk cId="1134011923" sldId="2147483685"/>
            <pc:sldLayoutMk cId="3571329097" sldId="2147483681"/>
          </pc:sldLayoutMkLst>
        </pc:sldLayoutChg>
        <pc:sldLayoutChg chg="add">
          <pc:chgData name="Johnston, Zac J" userId="S::zachary.johnston@wsu.edu::7d39ed56-68d8-4904-83e2-428a99e97835" providerId="AD" clId="Web-{C36F3441-B658-B5DE-09D1-E3F3E184C388}" dt="2025-04-19T18:33:07.079" v="44"/>
          <pc:sldLayoutMkLst>
            <pc:docMk/>
            <pc:sldMasterMk cId="1134011923" sldId="2147483685"/>
            <pc:sldLayoutMk cId="1831497042" sldId="2147483682"/>
          </pc:sldLayoutMkLst>
        </pc:sldLayoutChg>
        <pc:sldLayoutChg chg="add">
          <pc:chgData name="Johnston, Zac J" userId="S::zachary.johnston@wsu.edu::7d39ed56-68d8-4904-83e2-428a99e97835" providerId="AD" clId="Web-{C36F3441-B658-B5DE-09D1-E3F3E184C388}" dt="2025-04-19T18:33:07.079" v="44"/>
          <pc:sldLayoutMkLst>
            <pc:docMk/>
            <pc:sldMasterMk cId="1134011923" sldId="2147483685"/>
            <pc:sldLayoutMk cId="287042258" sldId="2147483683"/>
          </pc:sldLayoutMkLst>
        </pc:sldLayoutChg>
        <pc:sldLayoutChg chg="add">
          <pc:chgData name="Johnston, Zac J" userId="S::zachary.johnston@wsu.edu::7d39ed56-68d8-4904-83e2-428a99e97835" providerId="AD" clId="Web-{C36F3441-B658-B5DE-09D1-E3F3E184C388}" dt="2025-04-19T18:33:07.079" v="44"/>
          <pc:sldLayoutMkLst>
            <pc:docMk/>
            <pc:sldMasterMk cId="1134011923" sldId="2147483685"/>
            <pc:sldLayoutMk cId="427223998" sldId="2147483684"/>
          </pc:sldLayoutMkLst>
        </pc:sldLayoutChg>
      </pc:sldMasterChg>
    </pc:docChg>
  </pc:docChgLst>
  <pc:docChgLst>
    <pc:chgData name="Johnston, Zac J" userId="S::zachary.johnston@wsu.edu::7d39ed56-68d8-4904-83e2-428a99e97835" providerId="AD" clId="Web-{125EF87C-B942-27B8-7472-827BC7798D0B}"/>
    <pc:docChg chg="addSld modSld">
      <pc:chgData name="Johnston, Zac J" userId="S::zachary.johnston@wsu.edu::7d39ed56-68d8-4904-83e2-428a99e97835" providerId="AD" clId="Web-{125EF87C-B942-27B8-7472-827BC7798D0B}" dt="2025-04-21T22:50:51.083" v="32" actId="20577"/>
      <pc:docMkLst>
        <pc:docMk/>
      </pc:docMkLst>
      <pc:sldChg chg="modSp">
        <pc:chgData name="Johnston, Zac J" userId="S::zachary.johnston@wsu.edu::7d39ed56-68d8-4904-83e2-428a99e97835" providerId="AD" clId="Web-{125EF87C-B942-27B8-7472-827BC7798D0B}" dt="2025-04-21T22:50:51.083" v="32" actId="20577"/>
        <pc:sldMkLst>
          <pc:docMk/>
          <pc:sldMk cId="4107070568" sldId="263"/>
        </pc:sldMkLst>
        <pc:spChg chg="mod">
          <ac:chgData name="Johnston, Zac J" userId="S::zachary.johnston@wsu.edu::7d39ed56-68d8-4904-83e2-428a99e97835" providerId="AD" clId="Web-{125EF87C-B942-27B8-7472-827BC7798D0B}" dt="2025-04-21T22:50:51.083" v="32" actId="20577"/>
          <ac:spMkLst>
            <pc:docMk/>
            <pc:sldMk cId="4107070568" sldId="263"/>
            <ac:spMk id="3" creationId="{928F133D-1832-C3F3-A180-C79C1B460350}"/>
          </ac:spMkLst>
        </pc:spChg>
      </pc:sldChg>
      <pc:sldChg chg="addSp delSp modSp new mod setBg">
        <pc:chgData name="Johnston, Zac J" userId="S::zachary.johnston@wsu.edu::7d39ed56-68d8-4904-83e2-428a99e97835" providerId="AD" clId="Web-{125EF87C-B942-27B8-7472-827BC7798D0B}" dt="2025-04-21T22:35:37.566" v="11"/>
        <pc:sldMkLst>
          <pc:docMk/>
          <pc:sldMk cId="1205853908" sldId="268"/>
        </pc:sldMkLst>
        <pc:spChg chg="mod">
          <ac:chgData name="Johnston, Zac J" userId="S::zachary.johnston@wsu.edu::7d39ed56-68d8-4904-83e2-428a99e97835" providerId="AD" clId="Web-{125EF87C-B942-27B8-7472-827BC7798D0B}" dt="2025-04-21T22:35:37.566" v="11"/>
          <ac:spMkLst>
            <pc:docMk/>
            <pc:sldMk cId="1205853908" sldId="268"/>
            <ac:spMk id="2" creationId="{BA4B22EF-57B4-8E62-2B28-A360CF524E6C}"/>
          </ac:spMkLst>
        </pc:spChg>
        <pc:spChg chg="del">
          <ac:chgData name="Johnston, Zac J" userId="S::zachary.johnston@wsu.edu::7d39ed56-68d8-4904-83e2-428a99e97835" providerId="AD" clId="Web-{125EF87C-B942-27B8-7472-827BC7798D0B}" dt="2025-04-21T22:35:22.676" v="8"/>
          <ac:spMkLst>
            <pc:docMk/>
            <pc:sldMk cId="1205853908" sldId="268"/>
            <ac:spMk id="3" creationId="{A088A699-A3E9-AFC0-0711-553BAB70A340}"/>
          </ac:spMkLst>
        </pc:spChg>
        <pc:spChg chg="add del">
          <ac:chgData name="Johnston, Zac J" userId="S::zachary.johnston@wsu.edu::7d39ed56-68d8-4904-83e2-428a99e97835" providerId="AD" clId="Web-{125EF87C-B942-27B8-7472-827BC7798D0B}" dt="2025-04-21T22:35:37.551" v="10"/>
          <ac:spMkLst>
            <pc:docMk/>
            <pc:sldMk cId="1205853908" sldId="268"/>
            <ac:spMk id="9" creationId="{6DA9942F-A18C-9E9D-BF08-9291C54E1CC4}"/>
          </ac:spMkLst>
        </pc:spChg>
        <pc:spChg chg="add">
          <ac:chgData name="Johnston, Zac J" userId="S::zachary.johnston@wsu.edu::7d39ed56-68d8-4904-83e2-428a99e97835" providerId="AD" clId="Web-{125EF87C-B942-27B8-7472-827BC7798D0B}" dt="2025-04-21T22:35:37.566" v="11"/>
          <ac:spMkLst>
            <pc:docMk/>
            <pc:sldMk cId="1205853908" sldId="268"/>
            <ac:spMk id="11" creationId="{9B65F7F7-2FCE-8F01-53DE-15C39342BE99}"/>
          </ac:spMkLst>
        </pc:spChg>
        <pc:picChg chg="add del">
          <ac:chgData name="Johnston, Zac J" userId="S::zachary.johnston@wsu.edu::7d39ed56-68d8-4904-83e2-428a99e97835" providerId="AD" clId="Web-{125EF87C-B942-27B8-7472-827BC7798D0B}" dt="2025-04-21T22:35:37.551" v="10"/>
          <ac:picMkLst>
            <pc:docMk/>
            <pc:sldMk cId="1205853908" sldId="268"/>
            <ac:picMk id="6" creationId="{929C35E6-44A5-FBE4-FC5B-48B339EDB4D0}"/>
          </ac:picMkLst>
        </pc:picChg>
        <pc:picChg chg="add">
          <ac:chgData name="Johnston, Zac J" userId="S::zachary.johnston@wsu.edu::7d39ed56-68d8-4904-83e2-428a99e97835" providerId="AD" clId="Web-{125EF87C-B942-27B8-7472-827BC7798D0B}" dt="2025-04-21T22:35:37.566" v="11"/>
          <ac:picMkLst>
            <pc:docMk/>
            <pc:sldMk cId="1205853908" sldId="268"/>
            <ac:picMk id="12" creationId="{36BBE606-03C3-4CB9-4BAF-22AF3D2EC5B5}"/>
          </ac:picMkLst>
        </pc:picChg>
      </pc:sldChg>
    </pc:docChg>
  </pc:docChgLst>
  <pc:docChgLst>
    <pc:chgData name="Guest User" userId="S::urn:spo:anon#9d68aadd2c9c3ea16b7e0295c5e826a35615ba742bdc99a7997ddade1c3535dc::" providerId="AD" clId="Web-{80091524-089E-DD01-9A9D-543EC6B14684}"/>
    <pc:docChg chg="modSld">
      <pc:chgData name="Guest User" userId="S::urn:spo:anon#9d68aadd2c9c3ea16b7e0295c5e826a35615ba742bdc99a7997ddade1c3535dc::" providerId="AD" clId="Web-{80091524-089E-DD01-9A9D-543EC6B14684}" dt="2025-04-21T02:53:00.150" v="166"/>
      <pc:docMkLst>
        <pc:docMk/>
      </pc:docMkLst>
      <pc:sldChg chg="modSp">
        <pc:chgData name="Guest User" userId="S::urn:spo:anon#9d68aadd2c9c3ea16b7e0295c5e826a35615ba742bdc99a7997ddade1c3535dc::" providerId="AD" clId="Web-{80091524-089E-DD01-9A9D-543EC6B14684}" dt="2025-04-21T02:36:17.885" v="34" actId="20577"/>
        <pc:sldMkLst>
          <pc:docMk/>
          <pc:sldMk cId="7310894" sldId="259"/>
        </pc:sldMkLst>
        <pc:spChg chg="mod">
          <ac:chgData name="Guest User" userId="S::urn:spo:anon#9d68aadd2c9c3ea16b7e0295c5e826a35615ba742bdc99a7997ddade1c3535dc::" providerId="AD" clId="Web-{80091524-089E-DD01-9A9D-543EC6B14684}" dt="2025-04-21T02:36:17.885" v="34" actId="20577"/>
          <ac:spMkLst>
            <pc:docMk/>
            <pc:sldMk cId="7310894" sldId="259"/>
            <ac:spMk id="3" creationId="{DAC5EFD9-4D5D-53FB-A7F4-3B30693DF076}"/>
          </ac:spMkLst>
        </pc:spChg>
      </pc:sldChg>
      <pc:sldChg chg="modSp">
        <pc:chgData name="Guest User" userId="S::urn:spo:anon#9d68aadd2c9c3ea16b7e0295c5e826a35615ba742bdc99a7997ddade1c3535dc::" providerId="AD" clId="Web-{80091524-089E-DD01-9A9D-543EC6B14684}" dt="2025-04-21T02:36:54.652" v="41" actId="20577"/>
        <pc:sldMkLst>
          <pc:docMk/>
          <pc:sldMk cId="153986997" sldId="261"/>
        </pc:sldMkLst>
        <pc:spChg chg="mod">
          <ac:chgData name="Guest User" userId="S::urn:spo:anon#9d68aadd2c9c3ea16b7e0295c5e826a35615ba742bdc99a7997ddade1c3535dc::" providerId="AD" clId="Web-{80091524-089E-DD01-9A9D-543EC6B14684}" dt="2025-04-21T02:36:54.652" v="41" actId="20577"/>
          <ac:spMkLst>
            <pc:docMk/>
            <pc:sldMk cId="153986997" sldId="261"/>
            <ac:spMk id="3" creationId="{156C2910-E3A9-FADA-C6D3-D33E5B2BF025}"/>
          </ac:spMkLst>
        </pc:spChg>
      </pc:sldChg>
      <pc:sldChg chg="modSp modNotes">
        <pc:chgData name="Guest User" userId="S::urn:spo:anon#9d68aadd2c9c3ea16b7e0295c5e826a35615ba742bdc99a7997ddade1c3535dc::" providerId="AD" clId="Web-{80091524-089E-DD01-9A9D-543EC6B14684}" dt="2025-04-21T02:53:00.150" v="166"/>
        <pc:sldMkLst>
          <pc:docMk/>
          <pc:sldMk cId="1465115706" sldId="262"/>
        </pc:sldMkLst>
        <pc:spChg chg="mod">
          <ac:chgData name="Guest User" userId="S::urn:spo:anon#9d68aadd2c9c3ea16b7e0295c5e826a35615ba742bdc99a7997ddade1c3535dc::" providerId="AD" clId="Web-{80091524-089E-DD01-9A9D-543EC6B14684}" dt="2025-04-21T02:52:34.369" v="161" actId="20577"/>
          <ac:spMkLst>
            <pc:docMk/>
            <pc:sldMk cId="1465115706" sldId="262"/>
            <ac:spMk id="3" creationId="{12B3DD25-3FF3-D881-05FA-15518A75794E}"/>
          </ac:spMkLst>
        </pc:spChg>
      </pc:sldChg>
    </pc:docChg>
  </pc:docChgLst>
  <pc:docChgLst>
    <pc:chgData name="Tilley, Kyle" userId="S::kyle.tilley@wsu.edu::b1cb83b5-51fb-4160-b335-abaa2998ea28" providerId="AD" clId="Web-{CBDF15BD-4AAE-3DFF-2586-3A6B3BFCDD6D}"/>
    <pc:docChg chg="modSld">
      <pc:chgData name="Tilley, Kyle" userId="S::kyle.tilley@wsu.edu::b1cb83b5-51fb-4160-b335-abaa2998ea28" providerId="AD" clId="Web-{CBDF15BD-4AAE-3DFF-2586-3A6B3BFCDD6D}" dt="2025-04-21T22:47:30.330" v="273" actId="20577"/>
      <pc:docMkLst>
        <pc:docMk/>
      </pc:docMkLst>
      <pc:sldChg chg="delSp modSp">
        <pc:chgData name="Tilley, Kyle" userId="S::kyle.tilley@wsu.edu::b1cb83b5-51fb-4160-b335-abaa2998ea28" providerId="AD" clId="Web-{CBDF15BD-4AAE-3DFF-2586-3A6B3BFCDD6D}" dt="2025-04-21T22:47:30.330" v="273" actId="20577"/>
        <pc:sldMkLst>
          <pc:docMk/>
          <pc:sldMk cId="7310894" sldId="259"/>
        </pc:sldMkLst>
        <pc:spChg chg="mod">
          <ac:chgData name="Tilley, Kyle" userId="S::kyle.tilley@wsu.edu::b1cb83b5-51fb-4160-b335-abaa2998ea28" providerId="AD" clId="Web-{CBDF15BD-4AAE-3DFF-2586-3A6B3BFCDD6D}" dt="2025-04-21T22:47:30.330" v="273" actId="20577"/>
          <ac:spMkLst>
            <pc:docMk/>
            <pc:sldMk cId="7310894" sldId="259"/>
            <ac:spMk id="2" creationId="{CADC0D7E-A1DB-FA6D-0591-1AA6DA90EB5F}"/>
          </ac:spMkLst>
        </pc:spChg>
        <pc:spChg chg="mod">
          <ac:chgData name="Tilley, Kyle" userId="S::kyle.tilley@wsu.edu::b1cb83b5-51fb-4160-b335-abaa2998ea28" providerId="AD" clId="Web-{CBDF15BD-4AAE-3DFF-2586-3A6B3BFCDD6D}" dt="2025-04-21T22:43:48.613" v="62" actId="20577"/>
          <ac:spMkLst>
            <pc:docMk/>
            <pc:sldMk cId="7310894" sldId="259"/>
            <ac:spMk id="3" creationId="{DAC5EFD9-4D5D-53FB-A7F4-3B30693DF076}"/>
          </ac:spMkLst>
        </pc:spChg>
        <pc:picChg chg="del">
          <ac:chgData name="Tilley, Kyle" userId="S::kyle.tilley@wsu.edu::b1cb83b5-51fb-4160-b335-abaa2998ea28" providerId="AD" clId="Web-{CBDF15BD-4AAE-3DFF-2586-3A6B3BFCDD6D}" dt="2025-04-21T22:43:03.360" v="52"/>
          <ac:picMkLst>
            <pc:docMk/>
            <pc:sldMk cId="7310894" sldId="259"/>
            <ac:picMk id="4" creationId="{32766CCE-21C2-B63B-FDCF-DCE17E652D69}"/>
          </ac:picMkLst>
        </pc:picChg>
        <pc:picChg chg="del">
          <ac:chgData name="Tilley, Kyle" userId="S::kyle.tilley@wsu.edu::b1cb83b5-51fb-4160-b335-abaa2998ea28" providerId="AD" clId="Web-{CBDF15BD-4AAE-3DFF-2586-3A6B3BFCDD6D}" dt="2025-04-21T22:43:03.360" v="51"/>
          <ac:picMkLst>
            <pc:docMk/>
            <pc:sldMk cId="7310894" sldId="259"/>
            <ac:picMk id="6" creationId="{49A87234-F0AA-EC52-14E0-D9F8E2E33088}"/>
          </ac:picMkLst>
        </pc:picChg>
        <pc:picChg chg="del">
          <ac:chgData name="Tilley, Kyle" userId="S::kyle.tilley@wsu.edu::b1cb83b5-51fb-4160-b335-abaa2998ea28" providerId="AD" clId="Web-{CBDF15BD-4AAE-3DFF-2586-3A6B3BFCDD6D}" dt="2025-04-21T22:43:03.360" v="50"/>
          <ac:picMkLst>
            <pc:docMk/>
            <pc:sldMk cId="7310894" sldId="259"/>
            <ac:picMk id="7" creationId="{EDD64E06-C3EA-3371-03D0-45A8B85A6C24}"/>
          </ac:picMkLst>
        </pc:picChg>
      </pc:sldChg>
      <pc:sldChg chg="addSp modSp">
        <pc:chgData name="Tilley, Kyle" userId="S::kyle.tilley@wsu.edu::b1cb83b5-51fb-4160-b335-abaa2998ea28" providerId="AD" clId="Web-{CBDF15BD-4AAE-3DFF-2586-3A6B3BFCDD6D}" dt="2025-04-21T22:47:05.673" v="251" actId="1076"/>
        <pc:sldMkLst>
          <pc:docMk/>
          <pc:sldMk cId="1465115706" sldId="262"/>
        </pc:sldMkLst>
        <pc:spChg chg="mod">
          <ac:chgData name="Tilley, Kyle" userId="S::kyle.tilley@wsu.edu::b1cb83b5-51fb-4160-b335-abaa2998ea28" providerId="AD" clId="Web-{CBDF15BD-4AAE-3DFF-2586-3A6B3BFCDD6D}" dt="2025-04-21T22:44:22.818" v="107" actId="20577"/>
          <ac:spMkLst>
            <pc:docMk/>
            <pc:sldMk cId="1465115706" sldId="262"/>
            <ac:spMk id="2" creationId="{2087C430-F6FA-0A77-3EB3-D80FDAD2EA66}"/>
          </ac:spMkLst>
        </pc:spChg>
        <pc:spChg chg="mod">
          <ac:chgData name="Tilley, Kyle" userId="S::kyle.tilley@wsu.edu::b1cb83b5-51fb-4160-b335-abaa2998ea28" providerId="AD" clId="Web-{CBDF15BD-4AAE-3DFF-2586-3A6B3BFCDD6D}" dt="2025-04-21T22:46:52" v="247" actId="20577"/>
          <ac:spMkLst>
            <pc:docMk/>
            <pc:sldMk cId="1465115706" sldId="262"/>
            <ac:spMk id="3" creationId="{12B3DD25-3FF3-D881-05FA-15518A75794E}"/>
          </ac:spMkLst>
        </pc:spChg>
        <pc:picChg chg="add mod">
          <ac:chgData name="Tilley, Kyle" userId="S::kyle.tilley@wsu.edu::b1cb83b5-51fb-4160-b335-abaa2998ea28" providerId="AD" clId="Web-{CBDF15BD-4AAE-3DFF-2586-3A6B3BFCDD6D}" dt="2025-04-21T22:47:05.641" v="249" actId="1076"/>
          <ac:picMkLst>
            <pc:docMk/>
            <pc:sldMk cId="1465115706" sldId="262"/>
            <ac:picMk id="4" creationId="{2EB1053B-F772-723D-7D3B-7375FBD84194}"/>
          </ac:picMkLst>
        </pc:picChg>
        <pc:picChg chg="mod">
          <ac:chgData name="Tilley, Kyle" userId="S::kyle.tilley@wsu.edu::b1cb83b5-51fb-4160-b335-abaa2998ea28" providerId="AD" clId="Web-{CBDF15BD-4AAE-3DFF-2586-3A6B3BFCDD6D}" dt="2025-04-21T22:46:55.281" v="248" actId="1076"/>
          <ac:picMkLst>
            <pc:docMk/>
            <pc:sldMk cId="1465115706" sldId="262"/>
            <ac:picMk id="5" creationId="{DD88D5F4-1CC0-7DD6-208F-0413A51DFBBF}"/>
          </ac:picMkLst>
        </pc:picChg>
        <pc:picChg chg="add mod">
          <ac:chgData name="Tilley, Kyle" userId="S::kyle.tilley@wsu.edu::b1cb83b5-51fb-4160-b335-abaa2998ea28" providerId="AD" clId="Web-{CBDF15BD-4AAE-3DFF-2586-3A6B3BFCDD6D}" dt="2025-04-21T22:47:05.657" v="250" actId="1076"/>
          <ac:picMkLst>
            <pc:docMk/>
            <pc:sldMk cId="1465115706" sldId="262"/>
            <ac:picMk id="6" creationId="{1B4AA031-2260-D4A2-FB75-AAC786FE518F}"/>
          </ac:picMkLst>
        </pc:picChg>
        <pc:picChg chg="add mod">
          <ac:chgData name="Tilley, Kyle" userId="S::kyle.tilley@wsu.edu::b1cb83b5-51fb-4160-b335-abaa2998ea28" providerId="AD" clId="Web-{CBDF15BD-4AAE-3DFF-2586-3A6B3BFCDD6D}" dt="2025-04-21T22:47:05.673" v="251" actId="1076"/>
          <ac:picMkLst>
            <pc:docMk/>
            <pc:sldMk cId="1465115706" sldId="262"/>
            <ac:picMk id="7" creationId="{C9D7DDA0-35F2-86A4-C4EE-971F786170BC}"/>
          </ac:picMkLst>
        </pc:picChg>
      </pc:sldChg>
      <pc:sldChg chg="modSp">
        <pc:chgData name="Tilley, Kyle" userId="S::kyle.tilley@wsu.edu::b1cb83b5-51fb-4160-b335-abaa2998ea28" providerId="AD" clId="Web-{CBDF15BD-4AAE-3DFF-2586-3A6B3BFCDD6D}" dt="2025-04-21T22:38:52.016" v="28" actId="20577"/>
        <pc:sldMkLst>
          <pc:docMk/>
          <pc:sldMk cId="447398752" sldId="266"/>
        </pc:sldMkLst>
        <pc:spChg chg="mod">
          <ac:chgData name="Tilley, Kyle" userId="S::kyle.tilley@wsu.edu::b1cb83b5-51fb-4160-b335-abaa2998ea28" providerId="AD" clId="Web-{CBDF15BD-4AAE-3DFF-2586-3A6B3BFCDD6D}" dt="2025-04-21T22:38:52.016" v="28" actId="20577"/>
          <ac:spMkLst>
            <pc:docMk/>
            <pc:sldMk cId="447398752" sldId="266"/>
            <ac:spMk id="3" creationId="{0E9AB03A-92AF-8DC1-7694-13BB4A4F980E}"/>
          </ac:spMkLst>
        </pc:spChg>
      </pc:sldChg>
    </pc:docChg>
  </pc:docChgLst>
  <pc:docChgLst>
    <pc:chgData clId="Web-{6EEB4B34-197A-00CF-DBFC-1281706CCB08}"/>
    <pc:docChg chg="modSld">
      <pc:chgData name="" userId="" providerId="" clId="Web-{6EEB4B34-197A-00CF-DBFC-1281706CCB08}" dt="2025-04-21T22:33:13.830" v="1" actId="1076"/>
      <pc:docMkLst>
        <pc:docMk/>
      </pc:docMkLst>
      <pc:sldChg chg="modSp">
        <pc:chgData name="" userId="" providerId="" clId="Web-{6EEB4B34-197A-00CF-DBFC-1281706CCB08}" dt="2025-04-21T22:33:13.830" v="1" actId="1076"/>
        <pc:sldMkLst>
          <pc:docMk/>
          <pc:sldMk cId="3320961840" sldId="257"/>
        </pc:sldMkLst>
        <pc:picChg chg="mod">
          <ac:chgData name="" userId="" providerId="" clId="Web-{6EEB4B34-197A-00CF-DBFC-1281706CCB08}" dt="2025-04-21T22:33:13.830" v="1" actId="1076"/>
          <ac:picMkLst>
            <pc:docMk/>
            <pc:sldMk cId="3320961840" sldId="257"/>
            <ac:picMk id="4" creationId="{FC903572-F6B3-EE35-EED9-9995DF392397}"/>
          </ac:picMkLst>
        </pc:picChg>
      </pc:sldChg>
    </pc:docChg>
  </pc:docChgLst>
  <pc:docChgLst>
    <pc:chgData name="Guest User" userId="S::urn:spo:anon#9d68aadd2c9c3ea16b7e0295c5e826a35615ba742bdc99a7997ddade1c3535dc::" providerId="AD" clId="Web-{B40032D8-80F8-B2ED-4FFC-B690A1C10855}"/>
    <pc:docChg chg="modSld">
      <pc:chgData name="Guest User" userId="S::urn:spo:anon#9d68aadd2c9c3ea16b7e0295c5e826a35615ba742bdc99a7997ddade1c3535dc::" providerId="AD" clId="Web-{B40032D8-80F8-B2ED-4FFC-B690A1C10855}" dt="2025-04-21T23:05:11.644" v="0" actId="14100"/>
      <pc:docMkLst>
        <pc:docMk/>
      </pc:docMkLst>
      <pc:sldChg chg="modSp">
        <pc:chgData name="Guest User" userId="S::urn:spo:anon#9d68aadd2c9c3ea16b7e0295c5e826a35615ba742bdc99a7997ddade1c3535dc::" providerId="AD" clId="Web-{B40032D8-80F8-B2ED-4FFC-B690A1C10855}" dt="2025-04-21T23:05:11.644" v="0" actId="14100"/>
        <pc:sldMkLst>
          <pc:docMk/>
          <pc:sldMk cId="447398752" sldId="266"/>
        </pc:sldMkLst>
        <pc:spChg chg="mod">
          <ac:chgData name="Guest User" userId="S::urn:spo:anon#9d68aadd2c9c3ea16b7e0295c5e826a35615ba742bdc99a7997ddade1c3535dc::" providerId="AD" clId="Web-{B40032D8-80F8-B2ED-4FFC-B690A1C10855}" dt="2025-04-21T23:05:11.644" v="0" actId="14100"/>
          <ac:spMkLst>
            <pc:docMk/>
            <pc:sldMk cId="447398752" sldId="266"/>
            <ac:spMk id="3" creationId="{0E9AB03A-92AF-8DC1-7694-13BB4A4F980E}"/>
          </ac:spMkLst>
        </pc:spChg>
      </pc:sldChg>
    </pc:docChg>
  </pc:docChgLst>
  <pc:docChgLst>
    <pc:chgData name="Johnston, Zac J" userId="S::zachary.johnston@wsu.edu::7d39ed56-68d8-4904-83e2-428a99e97835" providerId="AD" clId="Web-{227FC18D-DCA4-F329-2DC6-5CCE88E0A914}"/>
    <pc:docChg chg="addSld delSld modSld">
      <pc:chgData name="Johnston, Zac J" userId="S::zachary.johnston@wsu.edu::7d39ed56-68d8-4904-83e2-428a99e97835" providerId="AD" clId="Web-{227FC18D-DCA4-F329-2DC6-5CCE88E0A914}" dt="2025-04-20T19:02:25.185" v="674" actId="1076"/>
      <pc:docMkLst>
        <pc:docMk/>
      </pc:docMkLst>
      <pc:sldChg chg="addSp delSp modSp mod setBg">
        <pc:chgData name="Johnston, Zac J" userId="S::zachary.johnston@wsu.edu::7d39ed56-68d8-4904-83e2-428a99e97835" providerId="AD" clId="Web-{227FC18D-DCA4-F329-2DC6-5CCE88E0A914}" dt="2025-04-20T18:21:15.488" v="276"/>
        <pc:sldMkLst>
          <pc:docMk/>
          <pc:sldMk cId="3320961840" sldId="257"/>
        </pc:sldMkLst>
        <pc:spChg chg="mod">
          <ac:chgData name="Johnston, Zac J" userId="S::zachary.johnston@wsu.edu::7d39ed56-68d8-4904-83e2-428a99e97835" providerId="AD" clId="Web-{227FC18D-DCA4-F329-2DC6-5CCE88E0A914}" dt="2025-04-20T18:21:15.472" v="275"/>
          <ac:spMkLst>
            <pc:docMk/>
            <pc:sldMk cId="3320961840" sldId="257"/>
            <ac:spMk id="2" creationId="{5244E8FA-8A62-958E-FE19-077846C7D75F}"/>
          </ac:spMkLst>
        </pc:spChg>
        <pc:spChg chg="mod">
          <ac:chgData name="Johnston, Zac J" userId="S::zachary.johnston@wsu.edu::7d39ed56-68d8-4904-83e2-428a99e97835" providerId="AD" clId="Web-{227FC18D-DCA4-F329-2DC6-5CCE88E0A914}" dt="2025-04-20T18:21:15.488" v="276"/>
          <ac:spMkLst>
            <pc:docMk/>
            <pc:sldMk cId="3320961840" sldId="257"/>
            <ac:spMk id="3" creationId="{41733049-ABCF-FF36-7B5F-F2BCD723506A}"/>
          </ac:spMkLst>
        </pc:spChg>
        <pc:spChg chg="add del">
          <ac:chgData name="Johnston, Zac J" userId="S::zachary.johnston@wsu.edu::7d39ed56-68d8-4904-83e2-428a99e97835" providerId="AD" clId="Web-{227FC18D-DCA4-F329-2DC6-5CCE88E0A914}" dt="2025-04-20T18:21:15.488" v="276"/>
          <ac:spMkLst>
            <pc:docMk/>
            <pc:sldMk cId="3320961840" sldId="257"/>
            <ac:spMk id="9" creationId="{CBB0869A-0BE5-B3E9-F73D-2F3691E4D932}"/>
          </ac:spMkLst>
        </pc:spChg>
        <pc:spChg chg="add del">
          <ac:chgData name="Johnston, Zac J" userId="S::zachary.johnston@wsu.edu::7d39ed56-68d8-4904-83e2-428a99e97835" providerId="AD" clId="Web-{227FC18D-DCA4-F329-2DC6-5CCE88E0A914}" dt="2025-04-20T18:21:11.582" v="273"/>
          <ac:spMkLst>
            <pc:docMk/>
            <pc:sldMk cId="3320961840" sldId="257"/>
            <ac:spMk id="14" creationId="{CBB0869A-0BE5-B3E9-F73D-2F3691E4D932}"/>
          </ac:spMkLst>
        </pc:spChg>
        <pc:spChg chg="add del">
          <ac:chgData name="Johnston, Zac J" userId="S::zachary.johnston@wsu.edu::7d39ed56-68d8-4904-83e2-428a99e97835" providerId="AD" clId="Web-{227FC18D-DCA4-F329-2DC6-5CCE88E0A914}" dt="2025-04-20T18:21:15.472" v="275"/>
          <ac:spMkLst>
            <pc:docMk/>
            <pc:sldMk cId="3320961840" sldId="257"/>
            <ac:spMk id="16" creationId="{37B65277-82C6-6D08-6DCA-4A7DCC3B7136}"/>
          </ac:spMkLst>
        </pc:spChg>
        <pc:spChg chg="add">
          <ac:chgData name="Johnston, Zac J" userId="S::zachary.johnston@wsu.edu::7d39ed56-68d8-4904-83e2-428a99e97835" providerId="AD" clId="Web-{227FC18D-DCA4-F329-2DC6-5CCE88E0A914}" dt="2025-04-20T18:21:15.488" v="276"/>
          <ac:spMkLst>
            <pc:docMk/>
            <pc:sldMk cId="3320961840" sldId="257"/>
            <ac:spMk id="18" creationId="{CBB0869A-0BE5-B3E9-F73D-2F3691E4D932}"/>
          </ac:spMkLst>
        </pc:spChg>
        <pc:picChg chg="add mod">
          <ac:chgData name="Johnston, Zac J" userId="S::zachary.johnston@wsu.edu::7d39ed56-68d8-4904-83e2-428a99e97835" providerId="AD" clId="Web-{227FC18D-DCA4-F329-2DC6-5CCE88E0A914}" dt="2025-04-20T18:21:15.472" v="275"/>
          <ac:picMkLst>
            <pc:docMk/>
            <pc:sldMk cId="3320961840" sldId="257"/>
            <ac:picMk id="4" creationId="{FC903572-F6B3-EE35-EED9-9995DF392397}"/>
          </ac:picMkLst>
        </pc:picChg>
      </pc:sldChg>
      <pc:sldChg chg="addSp delSp modSp mod setBg">
        <pc:chgData name="Johnston, Zac J" userId="S::zachary.johnston@wsu.edu::7d39ed56-68d8-4904-83e2-428a99e97835" providerId="AD" clId="Web-{227FC18D-DCA4-F329-2DC6-5CCE88E0A914}" dt="2025-04-20T19:02:25.185" v="674" actId="1076"/>
        <pc:sldMkLst>
          <pc:docMk/>
          <pc:sldMk cId="273454284" sldId="260"/>
        </pc:sldMkLst>
        <pc:spChg chg="mod">
          <ac:chgData name="Johnston, Zac J" userId="S::zachary.johnston@wsu.edu::7d39ed56-68d8-4904-83e2-428a99e97835" providerId="AD" clId="Web-{227FC18D-DCA4-F329-2DC6-5CCE88E0A914}" dt="2025-04-20T19:01:57.451" v="665"/>
          <ac:spMkLst>
            <pc:docMk/>
            <pc:sldMk cId="273454284" sldId="260"/>
            <ac:spMk id="2" creationId="{84AB793E-2820-D2AD-E8D0-EE5AE830F5B1}"/>
          </ac:spMkLst>
        </pc:spChg>
        <pc:spChg chg="mod">
          <ac:chgData name="Johnston, Zac J" userId="S::zachary.johnston@wsu.edu::7d39ed56-68d8-4904-83e2-428a99e97835" providerId="AD" clId="Web-{227FC18D-DCA4-F329-2DC6-5CCE88E0A914}" dt="2025-04-20T19:01:57.451" v="666"/>
          <ac:spMkLst>
            <pc:docMk/>
            <pc:sldMk cId="273454284" sldId="260"/>
            <ac:spMk id="3" creationId="{6378E72B-E5C9-610B-80F9-59011BFD792D}"/>
          </ac:spMkLst>
        </pc:spChg>
        <pc:spChg chg="add del">
          <ac:chgData name="Johnston, Zac J" userId="S::zachary.johnston@wsu.edu::7d39ed56-68d8-4904-83e2-428a99e97835" providerId="AD" clId="Web-{227FC18D-DCA4-F329-2DC6-5CCE88E0A914}" dt="2025-04-20T19:01:57.451" v="666"/>
          <ac:spMkLst>
            <pc:docMk/>
            <pc:sldMk cId="273454284" sldId="260"/>
            <ac:spMk id="10" creationId="{A5A14613-C96C-F5FD-0593-24D7C0DA4997}"/>
          </ac:spMkLst>
        </pc:spChg>
        <pc:spChg chg="add del">
          <ac:chgData name="Johnston, Zac J" userId="S::zachary.johnston@wsu.edu::7d39ed56-68d8-4904-83e2-428a99e97835" providerId="AD" clId="Web-{227FC18D-DCA4-F329-2DC6-5CCE88E0A914}" dt="2025-04-20T19:01:57.451" v="665"/>
          <ac:spMkLst>
            <pc:docMk/>
            <pc:sldMk cId="273454284" sldId="260"/>
            <ac:spMk id="15" creationId="{C016FA66-B958-3A21-91DF-D3AF705ECF3A}"/>
          </ac:spMkLst>
        </pc:spChg>
        <pc:spChg chg="add">
          <ac:chgData name="Johnston, Zac J" userId="S::zachary.johnston@wsu.edu::7d39ed56-68d8-4904-83e2-428a99e97835" providerId="AD" clId="Web-{227FC18D-DCA4-F329-2DC6-5CCE88E0A914}" dt="2025-04-20T19:01:57.451" v="666"/>
          <ac:spMkLst>
            <pc:docMk/>
            <pc:sldMk cId="273454284" sldId="260"/>
            <ac:spMk id="17" creationId="{A5A14613-C96C-F5FD-0593-24D7C0DA4997}"/>
          </ac:spMkLst>
        </pc:spChg>
        <pc:picChg chg="add mod">
          <ac:chgData name="Johnston, Zac J" userId="S::zachary.johnston@wsu.edu::7d39ed56-68d8-4904-83e2-428a99e97835" providerId="AD" clId="Web-{227FC18D-DCA4-F329-2DC6-5CCE88E0A914}" dt="2025-04-20T19:02:12.810" v="670" actId="1076"/>
          <ac:picMkLst>
            <pc:docMk/>
            <pc:sldMk cId="273454284" sldId="260"/>
            <ac:picMk id="4" creationId="{90359093-2AD4-5502-4CDD-7293BD614D33}"/>
          </ac:picMkLst>
        </pc:picChg>
        <pc:picChg chg="add mod">
          <ac:chgData name="Johnston, Zac J" userId="S::zachary.johnston@wsu.edu::7d39ed56-68d8-4904-83e2-428a99e97835" providerId="AD" clId="Web-{227FC18D-DCA4-F329-2DC6-5CCE88E0A914}" dt="2025-04-20T19:02:25.185" v="674" actId="1076"/>
          <ac:picMkLst>
            <pc:docMk/>
            <pc:sldMk cId="273454284" sldId="260"/>
            <ac:picMk id="5" creationId="{79B6336D-480A-BDEB-A15D-9F8FB78D64D1}"/>
          </ac:picMkLst>
        </pc:picChg>
      </pc:sldChg>
      <pc:sldChg chg="delSp modSp new del">
        <pc:chgData name="Johnston, Zac J" userId="S::zachary.johnston@wsu.edu::7d39ed56-68d8-4904-83e2-428a99e97835" providerId="AD" clId="Web-{227FC18D-DCA4-F329-2DC6-5CCE88E0A914}" dt="2025-04-20T18:30:58.950" v="292"/>
        <pc:sldMkLst>
          <pc:docMk/>
          <pc:sldMk cId="2464013047" sldId="261"/>
        </pc:sldMkLst>
        <pc:spChg chg="mod">
          <ac:chgData name="Johnston, Zac J" userId="S::zachary.johnston@wsu.edu::7d39ed56-68d8-4904-83e2-428a99e97835" providerId="AD" clId="Web-{227FC18D-DCA4-F329-2DC6-5CCE88E0A914}" dt="2025-04-20T18:30:31.731" v="291" actId="20577"/>
          <ac:spMkLst>
            <pc:docMk/>
            <pc:sldMk cId="2464013047" sldId="261"/>
            <ac:spMk id="2" creationId="{FC2B5DFD-58A1-BFEC-57D8-F79FE0A9A204}"/>
          </ac:spMkLst>
        </pc:spChg>
        <pc:spChg chg="del">
          <ac:chgData name="Johnston, Zac J" userId="S::zachary.johnston@wsu.edu::7d39ed56-68d8-4904-83e2-428a99e97835" providerId="AD" clId="Web-{227FC18D-DCA4-F329-2DC6-5CCE88E0A914}" dt="2025-04-20T18:30:11.528" v="285"/>
          <ac:spMkLst>
            <pc:docMk/>
            <pc:sldMk cId="2464013047" sldId="261"/>
            <ac:spMk id="3" creationId="{BD259F19-1432-E93F-6218-A805BDA3AA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2E7DA-E9A5-4EAB-9C0B-A7C339705E34}" type="datetimeFigureOut"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D0181-6930-4228-91D8-FA9E6C2E48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30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Move ordering</a:t>
            </a:r>
            <a:r>
              <a:rPr lang="en-US"/>
              <a:t> is the process of sorting or prioritizing the moves to be explored at each node in the game tree so that the most promising moves are evaluated first.</a:t>
            </a:r>
          </a:p>
          <a:p>
            <a:endParaRPr lang="en-US" b="1">
              <a:ea typeface="Calibri"/>
              <a:cs typeface="Calibri"/>
            </a:endParaRPr>
          </a:p>
          <a:p>
            <a:endParaRPr lang="en-US" b="1"/>
          </a:p>
          <a:p>
            <a:r>
              <a:rPr lang="en-US" b="1"/>
              <a:t>Search Depth Limitation</a:t>
            </a:r>
            <a:r>
              <a:rPr lang="en-US"/>
              <a:t>: The Minimax algorithm evaluates positions up to a fixed depth (e.g., 4 plies). Beyond this depth, it relies on a static evaluation function (Type A heuristics) to estimate the position's value.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D0181-6930-4228-91D8-FA9E6C2E4854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24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9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2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1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6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9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2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5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1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74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ZjohnstonWSU/CS440-Final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8896" y="1129554"/>
            <a:ext cx="4361688" cy="3475236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Team 10</a:t>
            </a:r>
            <a:br>
              <a:rPr lang="en-US" sz="5400"/>
            </a:br>
            <a:r>
              <a:rPr lang="en-US" sz="5400"/>
              <a:t>AI Chess 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8896" y="4731337"/>
            <a:ext cx="4206240" cy="118458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/>
              <a:t>Zac Johnston, Gilen Garcia, Kyle Tilley, Mohamed Shaaban, Ahmed Abdelnaby and Carson Loveless</a:t>
            </a:r>
          </a:p>
        </p:txBody>
      </p:sp>
      <p:pic>
        <p:nvPicPr>
          <p:cNvPr id="4" name="Picture 3" descr="A line of black pawns">
            <a:extLst>
              <a:ext uri="{FF2B5EF4-FFF2-40B4-BE49-F238E27FC236}">
                <a16:creationId xmlns:a16="http://schemas.microsoft.com/office/drawing/2014/main" id="{29BAA9C5-8569-C13D-28B2-92F56EBA23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096" r="-3" b="-3"/>
          <a:stretch/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B22EF-57B4-8E62-2B28-A360CF52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1345"/>
            <a:ext cx="8728364" cy="689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Demo</a:t>
            </a:r>
          </a:p>
        </p:txBody>
      </p:sp>
      <p:pic>
        <p:nvPicPr>
          <p:cNvPr id="12" name="Graphic 11" descr="Play">
            <a:extLst>
              <a:ext uri="{FF2B5EF4-FFF2-40B4-BE49-F238E27FC236}">
                <a16:creationId xmlns:a16="http://schemas.microsoft.com/office/drawing/2014/main" id="{36BBE606-03C3-4CB9-4BAF-22AF3D2EC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1782115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5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187F7A-920C-B377-65E8-1CF4CBCE3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522B8-154D-CB16-CFEE-FF4EA0C6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5293849"/>
            <a:ext cx="7202558" cy="11786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Questions?</a:t>
            </a:r>
          </a:p>
        </p:txBody>
      </p:sp>
      <p:pic>
        <p:nvPicPr>
          <p:cNvPr id="5" name="Picture 4" descr="Question marks in a line and one question mark is lit">
            <a:extLst>
              <a:ext uri="{FF2B5EF4-FFF2-40B4-BE49-F238E27FC236}">
                <a16:creationId xmlns:a16="http://schemas.microsoft.com/office/drawing/2014/main" id="{DE8D025F-1954-C323-0196-8A243D8945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823" r="-2" b="26772"/>
          <a:stretch/>
        </p:blipFill>
        <p:spPr>
          <a:xfrm>
            <a:off x="20" y="10"/>
            <a:ext cx="12191980" cy="490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0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4E8FA-8A62-958E-FE19-077846C7D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33049-ABCF-FF36-7B5F-F2BCD7235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Player vs. AI Chess Environment</a:t>
            </a:r>
          </a:p>
          <a:p>
            <a:r>
              <a:rPr lang="en-US" sz="1700"/>
              <a:t>Player chooses algorithm AI evaluates the board with, including Minimax and Monte Carlo</a:t>
            </a:r>
          </a:p>
          <a:p>
            <a:r>
              <a:rPr lang="en-US" sz="1700"/>
              <a:t>Algorithms have Easy, Medium, and Hard difficulties</a:t>
            </a:r>
          </a:p>
          <a:p>
            <a:r>
              <a:rPr lang="en-US" sz="1700"/>
              <a:t>Game flows like a regular game of chess, white plays first, first to checkmate wins</a:t>
            </a:r>
          </a:p>
          <a:p>
            <a:pPr marL="0" indent="0">
              <a:buNone/>
            </a:pPr>
            <a:endParaRPr lang="en-US" sz="1700"/>
          </a:p>
        </p:txBody>
      </p:sp>
      <p:pic>
        <p:nvPicPr>
          <p:cNvPr id="4" name="Picture 3" descr="A screenshot of a game&#10;&#10;AI-generated content may be incorrect.">
            <a:extLst>
              <a:ext uri="{FF2B5EF4-FFF2-40B4-BE49-F238E27FC236}">
                <a16:creationId xmlns:a16="http://schemas.microsoft.com/office/drawing/2014/main" id="{FC903572-F6B3-EE35-EED9-9995DF392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555" y="1114923"/>
            <a:ext cx="5785192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6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57F9-FB42-A0E1-B8D5-F87276A2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Download/Install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1B461-EC78-75D4-D43A-7A915784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Clone the project from GitHub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  <a:hlinkClick r:id="rId2"/>
              </a:rPr>
              <a:t>https://github.com/ZjohnstonWSU/CS440-Final.git</a:t>
            </a:r>
            <a:endParaRPr lang="en-US">
              <a:ea typeface="+mn-lt"/>
              <a:cs typeface="+mn-lt"/>
            </a:endParaRPr>
          </a:p>
          <a:p>
            <a:r>
              <a:rPr lang="en-US"/>
              <a:t>In a Python-enabled environment, in the terminal</a:t>
            </a:r>
            <a:br>
              <a:rPr lang="en-US"/>
            </a:br>
            <a:r>
              <a:rPr lang="en-US"/>
              <a:t>navigate to the projects "</a:t>
            </a:r>
            <a:r>
              <a:rPr lang="en-US" err="1"/>
              <a:t>src</a:t>
            </a:r>
            <a:r>
              <a:rPr lang="en-US"/>
              <a:t>" directory</a:t>
            </a:r>
            <a:br>
              <a:rPr lang="en-US"/>
            </a:br>
            <a:endParaRPr lang="en-US"/>
          </a:p>
          <a:p>
            <a:r>
              <a:rPr lang="en-US"/>
              <a:t>Use command "python main.py" to boot 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6C3A1-A468-5763-DC54-75F73DE35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725" y="3482446"/>
            <a:ext cx="4095750" cy="333375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DBAE165-D0F7-7E80-9E71-CE0C2411E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905" y="1642533"/>
            <a:ext cx="4415321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1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AD6D-BCEC-6197-2DA4-043CB8F8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Structure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F133D-1832-C3F3-A180-C79C1B460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main.py - Game Loop</a:t>
            </a:r>
          </a:p>
          <a:p>
            <a:r>
              <a:rPr lang="en-US"/>
              <a:t>constants.py - Configuration &amp; Global Values</a:t>
            </a:r>
          </a:p>
          <a:p>
            <a:r>
              <a:rPr lang="en-US"/>
              <a:t>gameHelpers.py - Game Mechanics &amp; AI</a:t>
            </a:r>
          </a:p>
          <a:p>
            <a:r>
              <a:rPr lang="en-US"/>
              <a:t>evaluation.py - Board Scoring</a:t>
            </a:r>
          </a:p>
          <a:p>
            <a:r>
              <a:rPr lang="en-US"/>
              <a:t>pieces.py - Chess Piece Model</a:t>
            </a:r>
          </a:p>
          <a:p>
            <a:r>
              <a:rPr lang="en-US"/>
              <a:t>Images - Icons for Chess Pieces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E7275CA-A15B-30C8-A4AC-F102A4619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544" y="795867"/>
            <a:ext cx="2074779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7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5A14613-C96C-F5FD-0593-24D7C0DA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B793E-2820-D2AD-E8D0-EE5AE830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603504"/>
            <a:ext cx="5237576" cy="1527048"/>
          </a:xfrm>
        </p:spPr>
        <p:txBody>
          <a:bodyPr anchor="b">
            <a:normAutofit/>
          </a:bodyPr>
          <a:lstStyle/>
          <a:p>
            <a:r>
              <a:rPr lang="en-US"/>
              <a:t>Process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8E72B-E5C9-610B-80F9-59011BFD7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58" y="2212848"/>
            <a:ext cx="5237577" cy="40965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Main loop updates UI while waiting for the player to click</a:t>
            </a:r>
          </a:p>
          <a:p>
            <a:r>
              <a:rPr lang="en-US" sz="1800"/>
              <a:t>Once clicked, handles player's interactions, breaking into subroutine to handle menu interactions</a:t>
            </a:r>
          </a:p>
          <a:p>
            <a:r>
              <a:rPr lang="en-US" sz="1800"/>
              <a:t>If player's turn, handles player's move, checks for check/checkmate, handles AI's move, check for check/checkmate again then waits again in main</a:t>
            </a:r>
          </a:p>
          <a:p>
            <a:endParaRPr lang="en-US" sz="1800"/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0359093-2AD4-5502-4CDD-7293BD614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258" y="545240"/>
            <a:ext cx="5910250" cy="2333733"/>
          </a:xfrm>
          <a:prstGeom prst="rect">
            <a:avLst/>
          </a:prstGeom>
        </p:spPr>
      </p:pic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9B6336D-480A-BDEB-A15D-9F8FB78D6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174" y="2987063"/>
            <a:ext cx="3802450" cy="357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A7FD-00E3-B87F-EEFD-93B1F037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C2910-E3A9-FADA-C6D3-D33E5B2BF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47" y="1698599"/>
            <a:ext cx="10907579" cy="46107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b="1"/>
              <a:t>Options for Selecting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Difficulty (Easy / Medium / Hard)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Algorithm (Minimax / Monte Carlo)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Color to play as (White / Black)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Start Game and Reset</a:t>
            </a:r>
            <a:br>
              <a:rPr lang="en-US"/>
            </a:br>
            <a:endParaRPr lang="en-US"/>
          </a:p>
          <a:p>
            <a:pPr marL="342900" indent="-342900"/>
            <a:r>
              <a:rPr lang="en-US" b="1"/>
              <a:t>Game Flow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Empty Board until game has started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Pieces will populate in respective area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Selecting a chess piece will show available move</a:t>
            </a:r>
          </a:p>
        </p:txBody>
      </p:sp>
      <p:pic>
        <p:nvPicPr>
          <p:cNvPr id="5" name="Picture 4" descr="A screenshot of a game&#10;&#10;AI-generated content may be incorrect.">
            <a:extLst>
              <a:ext uri="{FF2B5EF4-FFF2-40B4-BE49-F238E27FC236}">
                <a16:creationId xmlns:a16="http://schemas.microsoft.com/office/drawing/2014/main" id="{C803F63D-576D-55F0-6F74-622AEF2FC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774" y="101600"/>
            <a:ext cx="3872852" cy="31749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screenshot of a game&#10;&#10;AI-generated content may be incorrect.">
            <a:extLst>
              <a:ext uri="{FF2B5EF4-FFF2-40B4-BE49-F238E27FC236}">
                <a16:creationId xmlns:a16="http://schemas.microsoft.com/office/drawing/2014/main" id="{D3966A26-84CE-0076-A16A-32C17212E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613" y="3479801"/>
            <a:ext cx="3886110" cy="32342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98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0D7E-A1DB-FA6D-0591-1AA6DA90E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Minimax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EFD9-4D5D-53FB-A7F4-3B30693D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690752"/>
            <a:ext cx="5660311" cy="46186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/>
              <a:t>Minimax and Alpha Beta Pruning</a:t>
            </a:r>
          </a:p>
          <a:p>
            <a:pPr marL="571500" lvl="2" indent="-342900">
              <a:spcBef>
                <a:spcPts val="1000"/>
              </a:spcBef>
              <a:buFont typeface="Courier New" panose="020B0604020202020204" pitchFamily="34" charset="0"/>
              <a:buChar char="o"/>
            </a:pPr>
            <a:r>
              <a:rPr lang="en-US" sz="1800"/>
              <a:t>Complexity:</a:t>
            </a:r>
          </a:p>
          <a:p>
            <a:pPr marL="800100" lvl="4">
              <a:spcBef>
                <a:spcPts val="1000"/>
              </a:spcBef>
              <a:buFont typeface="Wingdings" panose="020B0604020202020204" pitchFamily="34" charset="0"/>
              <a:buChar char="ü"/>
            </a:pPr>
            <a:r>
              <a:rPr lang="en-US" sz="1600"/>
              <a:t>Easy vs Medium vs Hard</a:t>
            </a:r>
          </a:p>
          <a:p>
            <a:pPr marL="571500" lvl="2" indent="-342900">
              <a:spcBef>
                <a:spcPts val="1000"/>
              </a:spcBef>
              <a:buFont typeface="Courier New" panose="020B0604020202020204" pitchFamily="34" charset="0"/>
              <a:buChar char="o"/>
            </a:pPr>
            <a:r>
              <a:rPr lang="en-US" sz="1800"/>
              <a:t>Heuristic Function:</a:t>
            </a:r>
          </a:p>
          <a:p>
            <a:pPr marL="800100" lvl="4">
              <a:spcBef>
                <a:spcPts val="1000"/>
              </a:spcBef>
              <a:buFont typeface="Wingdings" panose="020B0604020202020204" pitchFamily="34" charset="0"/>
              <a:buChar char="ü"/>
            </a:pPr>
            <a:r>
              <a:rPr lang="en-US" sz="1600"/>
              <a:t>Fixed Heuristic Function (Current Board Chess Piece Weight + Pieces Advantage Locations)</a:t>
            </a:r>
          </a:p>
          <a:p>
            <a:pPr marL="800100" lvl="4">
              <a:spcBef>
                <a:spcPts val="1000"/>
              </a:spcBef>
              <a:buFont typeface="Wingdings" panose="020B0604020202020204" pitchFamily="34" charset="0"/>
              <a:buChar char="ü"/>
            </a:pPr>
            <a:r>
              <a:rPr lang="en-US" sz="1600"/>
              <a:t>Weak evaluation = weak play</a:t>
            </a:r>
          </a:p>
          <a:p>
            <a:pPr marL="571500" lvl="2" indent="-342900">
              <a:spcBef>
                <a:spcPts val="1000"/>
              </a:spcBef>
              <a:buFont typeface="Courier New" panose="020B0604020202020204" pitchFamily="34" charset="0"/>
              <a:buChar char="o"/>
            </a:pPr>
            <a:r>
              <a:rPr lang="en-US" sz="1800"/>
              <a:t>Alpha Beta Pruning :</a:t>
            </a:r>
          </a:p>
          <a:p>
            <a:pPr marL="800100" lvl="4">
              <a:spcBef>
                <a:spcPts val="1000"/>
              </a:spcBef>
              <a:buFont typeface="Wingdings" panose="020B0604020202020204" pitchFamily="34" charset="0"/>
              <a:buChar char="ü"/>
            </a:pPr>
            <a:r>
              <a:rPr lang="en-US" sz="1600"/>
              <a:t>Type A </a:t>
            </a:r>
          </a:p>
          <a:p>
            <a:pPr marL="342900" indent="-342900"/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 descr="chess_minimax.png (724×549)">
            <a:extLst>
              <a:ext uri="{FF2B5EF4-FFF2-40B4-BE49-F238E27FC236}">
                <a16:creationId xmlns:a16="http://schemas.microsoft.com/office/drawing/2014/main" id="{EB62C590-544D-4800-58BC-2FD4A0E28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522" y="1924299"/>
            <a:ext cx="2743199" cy="2080133"/>
          </a:xfrm>
          <a:prstGeom prst="rect">
            <a:avLst/>
          </a:prstGeom>
        </p:spPr>
      </p:pic>
      <p:pic>
        <p:nvPicPr>
          <p:cNvPr id="8" name="Picture 7" descr="game_tree.png (798×596)">
            <a:extLst>
              <a:ext uri="{FF2B5EF4-FFF2-40B4-BE49-F238E27FC236}">
                <a16:creationId xmlns:a16="http://schemas.microsoft.com/office/drawing/2014/main" id="{42E5E08C-D617-9702-B42C-07ABB572A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522" y="4418011"/>
            <a:ext cx="2743199" cy="204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C430-F6FA-0A77-3EB3-D80FDAD2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Monte Carlo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3DD25-3FF3-D881-05FA-15518A757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2900" indent="-342900"/>
            <a:r>
              <a:rPr lang="en-US"/>
              <a:t>Implementation</a:t>
            </a:r>
          </a:p>
          <a:p>
            <a:pPr lvl="1">
              <a:buFont typeface="Wingdings,Sans-Serif" panose="020B0604020202020204" pitchFamily="34" charset="0"/>
              <a:buChar char="ü"/>
            </a:pPr>
            <a:r>
              <a:rPr lang="en-US"/>
              <a:t>Simulates multiple games</a:t>
            </a:r>
          </a:p>
          <a:p>
            <a:pPr lvl="1">
              <a:buFont typeface="Wingdings,Sans-Serif" panose="020B0604020202020204" pitchFamily="34" charset="0"/>
              <a:buChar char="ü"/>
            </a:pPr>
            <a:r>
              <a:rPr lang="en-US"/>
              <a:t>Randomized move selection</a:t>
            </a:r>
          </a:p>
          <a:p>
            <a:pPr lvl="1">
              <a:buFont typeface="Wingdings,Sans-Serif" panose="020B0604020202020204" pitchFamily="34" charset="0"/>
              <a:buChar char="ü"/>
            </a:pPr>
            <a:r>
              <a:rPr lang="en-US"/>
              <a:t>Evaluation-based decision making</a:t>
            </a:r>
          </a:p>
          <a:p>
            <a:pPr lvl="1">
              <a:buFont typeface="Wingdings,Sans-Serif" panose="020B0604020202020204" pitchFamily="34" charset="0"/>
              <a:buChar char="ü"/>
            </a:pPr>
            <a:endParaRPr lang="en-US"/>
          </a:p>
          <a:p>
            <a:pPr lvl="1">
              <a:buFont typeface="Wingdings,Sans-Serif" panose="020B0604020202020204" pitchFamily="34" charset="0"/>
              <a:buChar char="ü"/>
            </a:pPr>
            <a:endParaRPr lang="en-US"/>
          </a:p>
          <a:p>
            <a:pPr lvl="1">
              <a:buFont typeface="Wingdings,Sans-Serif" panose="020B0604020202020204" pitchFamily="34" charset="0"/>
              <a:buChar char="ü"/>
            </a:pP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/>
              <a:t>Difficulty Changing Logic</a:t>
            </a:r>
          </a:p>
          <a:p>
            <a:pPr marL="742950" lvl="1" indent="-285750">
              <a:buFont typeface="Wingdings,Sans-Serif"/>
              <a:buChar char="ü"/>
            </a:pPr>
            <a:r>
              <a:rPr lang="en-US"/>
              <a:t>Number of simulations changes based on</a:t>
            </a:r>
          </a:p>
          <a:p>
            <a:pPr lvl="1" indent="0">
              <a:buNone/>
            </a:pPr>
            <a:r>
              <a:rPr lang="en-US"/>
              <a:t>  the selected difficulty.</a:t>
            </a:r>
          </a:p>
          <a:p>
            <a:pPr marL="742950" lvl="1" indent="-285750">
              <a:buFont typeface="Wingdings,Sans-Serif"/>
              <a:buChar char="ü"/>
            </a:pPr>
            <a:r>
              <a:rPr lang="en-US"/>
              <a:t>Higher difficulty </a:t>
            </a:r>
            <a:r>
              <a:rPr lang="en-US">
                <a:ea typeface="+mn-lt"/>
                <a:cs typeface="+mn-lt"/>
              </a:rPr>
              <a:t>→ more simulations → better AI decisions.</a:t>
            </a:r>
          </a:p>
          <a:p>
            <a:endParaRPr lang="en-US"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8D5F4-1CC0-7DD6-208F-0413A51DF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981" y="3508006"/>
            <a:ext cx="4605677" cy="2177838"/>
          </a:xfrm>
          <a:prstGeom prst="rect">
            <a:avLst/>
          </a:prstGeom>
        </p:spPr>
      </p:pic>
      <p:pic>
        <p:nvPicPr>
          <p:cNvPr id="4" name="Picture 3" descr="A chess board with chess pieces&#10;&#10;AI-generated content may be incorrect.">
            <a:extLst>
              <a:ext uri="{FF2B5EF4-FFF2-40B4-BE49-F238E27FC236}">
                <a16:creationId xmlns:a16="http://schemas.microsoft.com/office/drawing/2014/main" id="{2EB1053B-F772-723D-7D3B-7375FBD84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838" y="1268071"/>
            <a:ext cx="1905000" cy="1933575"/>
          </a:xfrm>
          <a:prstGeom prst="rect">
            <a:avLst/>
          </a:prstGeom>
        </p:spPr>
      </p:pic>
      <p:pic>
        <p:nvPicPr>
          <p:cNvPr id="6" name="Picture 5" descr="A chess board with chess pieces&#10;&#10;AI-generated content may be incorrect.">
            <a:extLst>
              <a:ext uri="{FF2B5EF4-FFF2-40B4-BE49-F238E27FC236}">
                <a16:creationId xmlns:a16="http://schemas.microsoft.com/office/drawing/2014/main" id="{1B4AA031-2260-D4A2-FB75-AAC786FE5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5133" y="1268516"/>
            <a:ext cx="1895475" cy="1933575"/>
          </a:xfrm>
          <a:prstGeom prst="rect">
            <a:avLst/>
          </a:prstGeom>
        </p:spPr>
      </p:pic>
      <p:pic>
        <p:nvPicPr>
          <p:cNvPr id="7" name="Picture 6" descr="A chess board with chess pieces&#10;&#10;AI-generated content may be incorrect.">
            <a:extLst>
              <a:ext uri="{FF2B5EF4-FFF2-40B4-BE49-F238E27FC236}">
                <a16:creationId xmlns:a16="http://schemas.microsoft.com/office/drawing/2014/main" id="{C9D7DDA0-35F2-86A4-C4EE-971F786170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1578" y="1268962"/>
            <a:ext cx="18954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15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21D6B-473D-6C12-AC27-13A07B48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AB03A-92AF-8DC1-7694-13BB4A4F9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713919"/>
            <a:ext cx="5862396" cy="40965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Faster move generation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Parallelization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Move-ordering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Transposition table</a:t>
            </a:r>
          </a:p>
          <a:p>
            <a:r>
              <a:rPr lang="en-US" sz="1800"/>
              <a:t>Opening book integration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Faster and more strategic opening moves</a:t>
            </a:r>
          </a:p>
          <a:p>
            <a:r>
              <a:rPr lang="en-US" sz="1800"/>
              <a:t>Improved difficulty settings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Blunder chance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Endgame knowledge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endParaRPr lang="en-US" sz="1800"/>
          </a:p>
        </p:txBody>
      </p:sp>
      <p:pic>
        <p:nvPicPr>
          <p:cNvPr id="4" name="Picture 3" descr="Human playing game of chess against Ai robot, artificial intelligence concept, futuristic ...">
            <a:extLst>
              <a:ext uri="{FF2B5EF4-FFF2-40B4-BE49-F238E27FC236}">
                <a16:creationId xmlns:a16="http://schemas.microsoft.com/office/drawing/2014/main" id="{FD1DBE04-AE22-3414-AA9B-CA86852BA2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82" t="637" r="4020" b="-340"/>
          <a:stretch/>
        </p:blipFill>
        <p:spPr>
          <a:xfrm>
            <a:off x="6274967" y="1518174"/>
            <a:ext cx="5309727" cy="326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98752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VanillaVTI</vt:lpstr>
      <vt:lpstr>Team 10 AI Chess Bot</vt:lpstr>
      <vt:lpstr>Introduction</vt:lpstr>
      <vt:lpstr>How to Download/Install the Code</vt:lpstr>
      <vt:lpstr>Code Structure Overview</vt:lpstr>
      <vt:lpstr>Process Flow</vt:lpstr>
      <vt:lpstr>User Interface</vt:lpstr>
      <vt:lpstr>Minimax Algorithm</vt:lpstr>
      <vt:lpstr>Monte Carlo Algorithm</vt:lpstr>
      <vt:lpstr>Future Work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10 AI Chess Bot</dc:title>
  <dc:creator/>
  <cp:revision>1</cp:revision>
  <dcterms:created xsi:type="dcterms:W3CDTF">2025-04-19T18:30:15Z</dcterms:created>
  <dcterms:modified xsi:type="dcterms:W3CDTF">2025-04-21T23:18:15Z</dcterms:modified>
</cp:coreProperties>
</file>