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17FC-1576-189A-6FB8-57D6DFD4A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088C4-5A30-8639-64CE-79BB07AE1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08CED-3C30-FE42-50B1-9139AE72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3772-D6A3-447D-83AC-027BCD2362B6}" type="datetimeFigureOut">
              <a:rPr lang="en-NZ" smtClean="0"/>
              <a:t>5/12/2024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4428C-E036-9DFE-35AB-DE6C552A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C362E-110F-2BD2-D43D-527CF033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4EBB-494E-402B-8CFD-6A3010AD8B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916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57AC-0066-D0CE-4B63-042F24A2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C6CB7-398F-CD37-2EB0-491B18825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F7FAB-61EF-3F09-8C69-9035ECF9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3772-D6A3-447D-83AC-027BCD2362B6}" type="datetimeFigureOut">
              <a:rPr lang="en-NZ" smtClean="0"/>
              <a:t>5/12/2024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94821-E48F-3B4B-B4A0-058187D6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54100-8D57-031E-F45E-075FAABE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4EBB-494E-402B-8CFD-6A3010AD8B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220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E7B6F-4F6E-A774-4627-4E5C619AD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22E9B-54CB-2493-EAD8-B906C5B51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D17EF-EEF2-46CF-0A37-5C7E278C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3772-D6A3-447D-83AC-027BCD2362B6}" type="datetimeFigureOut">
              <a:rPr lang="en-NZ" smtClean="0"/>
              <a:t>5/12/2024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E07F-3E19-965A-3F26-330DCF01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46AFD-53B9-6A9A-F71E-97ADB401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4EBB-494E-402B-8CFD-6A3010AD8B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464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5C50-CDAA-81E1-F820-D6D81437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6752-F84B-A55A-AD80-BD8A62086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A0ABC-3C8A-6EED-E37E-CAFACD5F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3772-D6A3-447D-83AC-027BCD2362B6}" type="datetimeFigureOut">
              <a:rPr lang="en-NZ" smtClean="0"/>
              <a:t>5/12/2024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CF49F-29B3-1278-4814-42D8FA8A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A062F-4116-C088-008C-F4476872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4EBB-494E-402B-8CFD-6A3010AD8B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992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5BCF-0CE7-AAF9-B9FC-AFB14795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C67B6-9857-DB9C-ECC6-650CEEA3B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940DA-FC2E-ED61-FFB3-16AC0198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3772-D6A3-447D-83AC-027BCD2362B6}" type="datetimeFigureOut">
              <a:rPr lang="en-NZ" smtClean="0"/>
              <a:t>5/12/2024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CB38E-0FC7-85E4-2CEB-60EC2593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4A33F-856B-DC63-53EC-50B3E9BE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4EBB-494E-402B-8CFD-6A3010AD8B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736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CDAB-9F3E-A748-80AB-1AE8C9F9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10B5-C346-4483-4561-84B779D56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1CAF7-ADFB-23DA-69CC-497308230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318A-8D31-8B3D-EACB-3E6F3F16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3772-D6A3-447D-83AC-027BCD2362B6}" type="datetimeFigureOut">
              <a:rPr lang="en-NZ" smtClean="0"/>
              <a:t>5/12/2024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18583-63F8-5D42-47C9-E7F9D445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9F60F-8AAD-3C53-536D-EC60266F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4EBB-494E-402B-8CFD-6A3010AD8B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121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7CAF-70C9-0FEF-D963-F7A69BC3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75636-C37C-E33F-257F-57C4C1170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C546E-B2D0-B79A-4435-3073B62FD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CBFE3-CA15-F2B8-BB87-D671B009C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9ECEA-DEE7-7A2C-9E08-7E87AC072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0C2540-B4C6-EFE1-6002-FDFC9A04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3772-D6A3-447D-83AC-027BCD2362B6}" type="datetimeFigureOut">
              <a:rPr lang="en-NZ" smtClean="0"/>
              <a:t>5/12/2024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81D4B-440C-3C6D-E6C5-0C0A9A64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7931B-00D2-DEC4-FA88-66D3F457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4EBB-494E-402B-8CFD-6A3010AD8B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383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C575-48E4-CBEB-925F-8BA5ABBE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3E6A9-0FA8-189D-B60B-34FB730E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3772-D6A3-447D-83AC-027BCD2362B6}" type="datetimeFigureOut">
              <a:rPr lang="en-NZ" smtClean="0"/>
              <a:t>5/12/2024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A22F0-610A-8144-74AB-C3C2DE11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17888-C737-4F94-ADC1-37D6339C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4EBB-494E-402B-8CFD-6A3010AD8B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316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B40A2-328A-B717-4285-05732A5B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3772-D6A3-447D-83AC-027BCD2362B6}" type="datetimeFigureOut">
              <a:rPr lang="en-NZ" smtClean="0"/>
              <a:t>5/12/2024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3B1D4-6A9B-0FEA-E67D-656B4C49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38A22-35DA-E5DA-918E-13BE4489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4EBB-494E-402B-8CFD-6A3010AD8B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279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7D73-6884-C229-2F1A-58F7A84E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2E964-7117-D743-C44E-2003D1D7B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F1120-D66B-ACAE-B6A8-997FE114E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717DA-D667-0A1A-DD08-A368AE8F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3772-D6A3-447D-83AC-027BCD2362B6}" type="datetimeFigureOut">
              <a:rPr lang="en-NZ" smtClean="0"/>
              <a:t>5/12/2024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2FE1D-3D02-9B1F-8E04-BE80ED1B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F0E9B-B0C8-287E-9140-285DBE9E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4EBB-494E-402B-8CFD-6A3010AD8B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102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6F60-79BD-CC0D-1F16-BFE71EDE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D411D-5C02-4E93-4E9F-7E24A9C62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1B4F0-801F-DAC9-2A90-1A75EA864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D3A70-58C8-F14E-9D6B-D620225B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3772-D6A3-447D-83AC-027BCD2362B6}" type="datetimeFigureOut">
              <a:rPr lang="en-NZ" smtClean="0"/>
              <a:t>5/12/2024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80A15-6EFD-B00E-D164-96EFBF2A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03D9A-B156-6584-FAA0-067ABDAB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4EBB-494E-402B-8CFD-6A3010AD8B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801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D3B64-74AF-9DD8-0069-29FD5953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D7A04-C685-EB6D-EF32-519ECD6C6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1C37D-5CE6-0160-ED26-9568C5BD3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833772-D6A3-447D-83AC-027BCD2362B6}" type="datetimeFigureOut">
              <a:rPr lang="en-NZ" smtClean="0"/>
              <a:t>5/12/2024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DACD-790F-9FB1-A95A-08EFFF42A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76435-3D00-60EE-B734-968F3250D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DE4EBB-494E-402B-8CFD-6A3010AD8B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124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lten lava erupts from the ground">
            <a:extLst>
              <a:ext uri="{FF2B5EF4-FFF2-40B4-BE49-F238E27FC236}">
                <a16:creationId xmlns:a16="http://schemas.microsoft.com/office/drawing/2014/main" id="{F28C2F74-F420-1865-3943-5DA14E62A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DD5CB4-A386-EBE5-A4CB-83096B42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GDP hot take</a:t>
            </a:r>
            <a:endParaRPr lang="en-NZ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27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63E-E992-9758-C5F1-2759EC5B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growth hasn’t been as bad</a:t>
            </a:r>
            <a:endParaRPr lang="en-NZ" dirty="0"/>
          </a:p>
        </p:txBody>
      </p:sp>
      <p:pic>
        <p:nvPicPr>
          <p:cNvPr id="10" name="Content Placeholder 9" descr="A graph of the gdp per capita&#10;&#10;Description automatically generated with medium confidence">
            <a:extLst>
              <a:ext uri="{FF2B5EF4-FFF2-40B4-BE49-F238E27FC236}">
                <a16:creationId xmlns:a16="http://schemas.microsoft.com/office/drawing/2014/main" id="{A3F36B50-6CD6-CA34-483C-CDB538DAC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0" y="2115344"/>
            <a:ext cx="5600700" cy="3771900"/>
          </a:xfrm>
        </p:spPr>
      </p:pic>
    </p:spTree>
    <p:extLst>
      <p:ext uri="{BB962C8B-B14F-4D97-AF65-F5344CB8AC3E}">
        <p14:creationId xmlns:p14="http://schemas.microsoft.com/office/powerpoint/2010/main" val="244505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EB678-89EF-433F-C823-69D1FA901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AADD-BEB7-AAB3-8561-D5A3E870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it has still gone “normally” to workers</a:t>
            </a:r>
            <a:endParaRPr lang="en-NZ" dirty="0"/>
          </a:p>
        </p:txBody>
      </p:sp>
      <p:pic>
        <p:nvPicPr>
          <p:cNvPr id="9" name="Content Placeholder 8" descr="A graph of a chart&#10;&#10;Description automatically generated with medium confidence">
            <a:extLst>
              <a:ext uri="{FF2B5EF4-FFF2-40B4-BE49-F238E27FC236}">
                <a16:creationId xmlns:a16="http://schemas.microsoft.com/office/drawing/2014/main" id="{197EF51B-B7AA-45A2-26C0-015157C20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0" y="1953419"/>
            <a:ext cx="5600700" cy="4095750"/>
          </a:xfrm>
        </p:spPr>
      </p:pic>
    </p:spTree>
    <p:extLst>
      <p:ext uri="{BB962C8B-B14F-4D97-AF65-F5344CB8AC3E}">
        <p14:creationId xmlns:p14="http://schemas.microsoft.com/office/powerpoint/2010/main" val="259524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GDP hot take</vt:lpstr>
      <vt:lpstr>Income growth hasn’t been as bad</vt:lpstr>
      <vt:lpstr>And it has still gone “normally” to workers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</dc:creator>
  <cp:lastModifiedBy>Matt</cp:lastModifiedBy>
  <cp:revision>4</cp:revision>
  <dcterms:created xsi:type="dcterms:W3CDTF">2024-12-05T03:28:37Z</dcterms:created>
  <dcterms:modified xsi:type="dcterms:W3CDTF">2024-12-05T03:47:26Z</dcterms:modified>
</cp:coreProperties>
</file>