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8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147140411" r:id="rId5"/>
    <p:sldId id="2147140426" r:id="rId6"/>
    <p:sldId id="2147140427" r:id="rId7"/>
    <p:sldId id="2147140428" r:id="rId8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95BA906-B677-4ED9-B365-ED690E2CB720}">
          <p14:sldIdLst>
            <p14:sldId id="2147140411"/>
            <p14:sldId id="2147140426"/>
            <p14:sldId id="2147140427"/>
            <p14:sldId id="214714042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2212BB9-A5CF-D335-3301-776C81AF3ABE}" name="Lachlan Vass" initials="LV" userId="S::lachlan.vass@e61.in::3865f71c-c396-40c5-8390-2fc8d944de27" providerId="AD"/>
  <p188:author id="{34CD6AE3-4402-C73C-3D6D-D595530990B9}" name="Jack Buckley" initials="JB" userId="S::jack.buckley@e61.in::28ddcf48-0b29-47ef-8181-0ce27c074e2e" providerId="AD"/>
  <p188:author id="{71CA22F3-774C-2056-8AF6-7BA1CB40250A}" name="Sinn, Joshua" initials="SJ" userId="S::joshua.sinn@accenture.com::611c4376-2cbd-4772-b570-fe288a3c2a7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7AB"/>
    <a:srgbClr val="004F54"/>
    <a:srgbClr val="2061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11" d="100"/>
          <a:sy n="111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9F452D-FA17-885C-CC89-0DC68658B2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B9CDAA-6A69-3DFF-BE4E-6602CC25B02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F87968-E7C3-4FA2-86D7-7CFDDCA2896A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0F01E9-DBAA-1EA2-4D9A-7E77B5DFA54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BB76F-B80E-EE0E-9F0D-2AC63789573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08A632-F1EE-40DC-8EB4-831F2F70E7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77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6A7BE-E113-476D-8DE0-A6138461ACE1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3F2214-1F6F-4D6B-854F-093941A8F6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104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3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3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4" Type="http://schemas.openxmlformats.org/officeDocument/2006/relationships/image" Target="../media/image3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4" Type="http://schemas.openxmlformats.org/officeDocument/2006/relationships/image" Target="../media/image3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4" Type="http://schemas.openxmlformats.org/officeDocument/2006/relationships/image" Target="../media/image3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4" Type="http://schemas.openxmlformats.org/officeDocument/2006/relationships/image" Target="../media/image3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4" Type="http://schemas.openxmlformats.org/officeDocument/2006/relationships/image" Target="../media/image3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4" Type="http://schemas.openxmlformats.org/officeDocument/2006/relationships/image" Target="../media/image3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4" Type="http://schemas.openxmlformats.org/officeDocument/2006/relationships/image" Target="../media/image3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3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4" Type="http://schemas.openxmlformats.org/officeDocument/2006/relationships/image" Target="../media/image3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3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4" Type="http://schemas.openxmlformats.org/officeDocument/2006/relationships/image" Target="../media/image3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3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3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3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3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3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3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1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83544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4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483268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5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745810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 dirty="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Appendix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538170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1646279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2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640386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6413238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4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6672434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6664510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18177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1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2995420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2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13091265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3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768705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2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466308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4/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3539767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6672434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3535805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6664510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975366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CB03E8-089D-0ACD-1D05-C59964D50E2F}"/>
              </a:ext>
            </a:extLst>
          </p:cNvPr>
          <p:cNvSpPr/>
          <p:nvPr userDrawn="1"/>
        </p:nvSpPr>
        <p:spPr>
          <a:xfrm>
            <a:off x="0" y="350761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2143CB0-80E3-8AB0-053D-E52E19E92F6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99" y="26127"/>
            <a:ext cx="1980000" cy="291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US" sz="1200" smtClean="0">
                <a:solidFill>
                  <a:schemeClr val="tx1"/>
                </a:solidFill>
                <a:latin typeface="+mj-lt"/>
                <a:ea typeface="+mn-ea"/>
              </a:defRPr>
            </a:lvl1pPr>
            <a:lvl2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2pPr>
            <a:lvl3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3pPr>
            <a:lvl4pPr>
              <a:defRPr lang="en-US" sz="1800" smtClean="0">
                <a:solidFill>
                  <a:schemeClr val="lt1"/>
                </a:solidFill>
                <a:ea typeface="+mn-ea"/>
                <a:cs typeface="+mn-cs"/>
              </a:defRPr>
            </a:lvl4pPr>
            <a:lvl5pPr>
              <a:defRPr lang="en-AU" sz="1800">
                <a:solidFill>
                  <a:schemeClr val="lt1"/>
                </a:solidFill>
                <a:ea typeface="+mn-ea"/>
                <a:cs typeface="+mn-cs"/>
              </a:defRPr>
            </a:lvl5pPr>
          </a:lstStyle>
          <a:p>
            <a:pPr lvl="0" defTabSz="914400" latinLnBrk="0"/>
            <a:r>
              <a:rPr lang="en-US"/>
              <a:t>Section name here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766863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42674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Object 9" hidden="1">
            <a:extLst>
              <a:ext uri="{FF2B5EF4-FFF2-40B4-BE49-F238E27FC236}">
                <a16:creationId xmlns:a16="http://schemas.microsoft.com/office/drawing/2014/main" id="{EF090DBB-DBAB-499B-B31E-9C5FEBA1D20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607693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1" imgH="381" progId="TCLayout.ActiveDocument.1">
                  <p:embed/>
                </p:oleObj>
              </mc:Choice>
              <mc:Fallback>
                <p:oleObj name="think-cell Slide" r:id="rId3" imgW="381" imgH="381" progId="TCLayout.ActiveDocument.1">
                  <p:embed/>
                  <p:pic>
                    <p:nvPicPr>
                      <p:cNvPr id="10" name="Object 9" hidden="1">
                        <a:extLst>
                          <a:ext uri="{FF2B5EF4-FFF2-40B4-BE49-F238E27FC236}">
                            <a16:creationId xmlns:a16="http://schemas.microsoft.com/office/drawing/2014/main" id="{EF090DBB-DBAB-499B-B31E-9C5FEBA1D2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2AED96BB-361A-4F3E-A7CB-D1560FDE9F2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1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D3CA51-1D19-4ADC-908F-13F64C03CB2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7417" y="3925156"/>
            <a:ext cx="4698834" cy="1181862"/>
          </a:xfrm>
          <a:prstGeom prst="rect">
            <a:avLst/>
          </a:prstGeom>
        </p:spPr>
        <p:txBody>
          <a:bodyPr vert="horz" wrap="square" lIns="0" tIns="0" rIns="0" bIns="0" anchor="b">
            <a:spAutoFit/>
          </a:bodyPr>
          <a:lstStyle>
            <a:lvl1pPr algn="ctr"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/>
              <a:t>Place presentation title here in sentence case, max 3 lines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FDB2B-16C1-4564-B415-DBBBCF0037B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3811" y="1475802"/>
            <a:ext cx="2726046" cy="1953198"/>
          </a:xfrm>
          <a:prstGeom prst="rect">
            <a:avLst/>
          </a:prstGeom>
        </p:spPr>
      </p:pic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4C01ECE-843C-4618-8C3A-082A62CB3D4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7417" y="5334153"/>
            <a:ext cx="4698834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ctr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6" indent="0">
              <a:buNone/>
              <a:defRPr/>
            </a:lvl2pPr>
            <a:lvl3pPr marL="914411" indent="0">
              <a:buNone/>
              <a:defRPr/>
            </a:lvl3pPr>
            <a:lvl4pPr marL="1371617" indent="0">
              <a:buNone/>
              <a:defRPr/>
            </a:lvl4pPr>
            <a:lvl5pPr marL="1828823" indent="0">
              <a:buNone/>
              <a:defRPr/>
            </a:lvl5pPr>
          </a:lstStyle>
          <a:p>
            <a:pPr lvl="0"/>
            <a:r>
              <a:rPr lang="en-US"/>
              <a:t>Event title – event date</a:t>
            </a:r>
          </a:p>
        </p:txBody>
      </p:sp>
      <p:sp>
        <p:nvSpPr>
          <p:cNvPr id="3" name="Picture Placeholder 7">
            <a:extLst>
              <a:ext uri="{FF2B5EF4-FFF2-40B4-BE49-F238E27FC236}">
                <a16:creationId xmlns:a16="http://schemas.microsoft.com/office/drawing/2014/main" id="{9F417C3A-BBD1-0EAC-6A37-12CE6587C5B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6921666" cy="6858000"/>
          </a:xfrm>
          <a:prstGeom prst="rect">
            <a:avLst/>
          </a:prstGeom>
          <a:noFill/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Insert image </a:t>
            </a:r>
          </a:p>
          <a:p>
            <a:r>
              <a:rPr lang="en-US"/>
              <a:t>(try: https://unsplash.com/)</a:t>
            </a:r>
          </a:p>
        </p:txBody>
      </p:sp>
    </p:spTree>
    <p:extLst>
      <p:ext uri="{BB962C8B-B14F-4D97-AF65-F5344CB8AC3E}">
        <p14:creationId xmlns:p14="http://schemas.microsoft.com/office/powerpoint/2010/main" val="22100435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4">
            <a:extLst>
              <a:ext uri="{FF2B5EF4-FFF2-40B4-BE49-F238E27FC236}">
                <a16:creationId xmlns:a16="http://schemas.microsoft.com/office/drawing/2014/main" id="{1DC12A70-EB69-034B-A8B3-5A8F76E5FC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001" y="2182000"/>
            <a:ext cx="3267012" cy="286957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buNone/>
              <a:defRPr sz="2400">
                <a:solidFill>
                  <a:schemeClr val="bg2"/>
                </a:solidFill>
                <a:latin typeface="GT Sectra Fine" panose="00000500000000000000" pitchFamily="50" charset="0"/>
              </a:defRPr>
            </a:lvl1pPr>
            <a:lvl2pPr marL="0" indent="0">
              <a:buNone/>
              <a:defRPr sz="1801"/>
            </a:lvl2pPr>
            <a:lvl3pPr marL="228604">
              <a:buFont typeface="Arial" panose="020B0604020202020204" pitchFamily="34" charset="0"/>
              <a:buChar char="•"/>
              <a:defRPr sz="1801"/>
            </a:lvl3pPr>
            <a:lvl4pPr marL="457206">
              <a:buFont typeface="System Font"/>
              <a:buChar char="–"/>
              <a:defRPr sz="1600"/>
            </a:lvl4pPr>
            <a:lvl5pPr marL="685809"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Place agenda summary here in GT Sectra Fine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1A5E4-3909-4229-80CB-2E4CA2A5B2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2" y="1371601"/>
            <a:ext cx="3267012" cy="810399"/>
          </a:xfrm>
          <a:prstGeom prst="rect">
            <a:avLst/>
          </a:prstGeom>
        </p:spPr>
        <p:txBody>
          <a:bodyPr/>
          <a:lstStyle/>
          <a:p>
            <a:r>
              <a:rPr lang="en-GB"/>
              <a:t>Agenda</a:t>
            </a:r>
            <a:endParaRPr lang="en-US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257C0C72-781A-F24F-B1F2-0A290409F1F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66973" y="137160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7" name="Text Placeholder 17">
            <a:extLst>
              <a:ext uri="{FF2B5EF4-FFF2-40B4-BE49-F238E27FC236}">
                <a16:creationId xmlns:a16="http://schemas.microsoft.com/office/drawing/2014/main" id="{A5D4C4AC-7870-A641-AF65-6F3ECB9DA9C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66973" y="1976479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9F332AA7-2896-E24E-B21D-90FED54D433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966973" y="2581356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1" name="Text Placeholder 17">
            <a:extLst>
              <a:ext uri="{FF2B5EF4-FFF2-40B4-BE49-F238E27FC236}">
                <a16:creationId xmlns:a16="http://schemas.microsoft.com/office/drawing/2014/main" id="{25D7BCB2-FC6B-2A46-AC11-482A4F73111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966973" y="3186234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3" name="Text Placeholder 17">
            <a:extLst>
              <a:ext uri="{FF2B5EF4-FFF2-40B4-BE49-F238E27FC236}">
                <a16:creationId xmlns:a16="http://schemas.microsoft.com/office/drawing/2014/main" id="{FD74906C-72A4-CF4A-A4F6-B28AE864B9B7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66973" y="3791113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5" name="Text Placeholder 17">
            <a:extLst>
              <a:ext uri="{FF2B5EF4-FFF2-40B4-BE49-F238E27FC236}">
                <a16:creationId xmlns:a16="http://schemas.microsoft.com/office/drawing/2014/main" id="{F28AA3EC-0083-2742-A4D0-0B32569FD76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66973" y="439599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7" name="Text Placeholder 17">
            <a:extLst>
              <a:ext uri="{FF2B5EF4-FFF2-40B4-BE49-F238E27FC236}">
                <a16:creationId xmlns:a16="http://schemas.microsoft.com/office/drawing/2014/main" id="{D46DA866-B19E-684E-8A23-EEA29548784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966973" y="5000868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69" name="Text Placeholder 17">
            <a:extLst>
              <a:ext uri="{FF2B5EF4-FFF2-40B4-BE49-F238E27FC236}">
                <a16:creationId xmlns:a16="http://schemas.microsoft.com/office/drawing/2014/main" id="{A4A135E2-DF01-5543-BA57-DFBCCC446A3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66973" y="5605747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2F4C171E-3D12-FC48-87BB-B5005B4EE33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284358" y="137160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0" name="Text Placeholder 17">
            <a:extLst>
              <a:ext uri="{FF2B5EF4-FFF2-40B4-BE49-F238E27FC236}">
                <a16:creationId xmlns:a16="http://schemas.microsoft.com/office/drawing/2014/main" id="{E8AE9E02-9423-4748-8AD7-2BBB3B94A79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284358" y="197647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7C692F47-FBF4-5842-A0CA-4B8B48DE46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284358" y="2581356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2" name="Text Placeholder 17">
            <a:extLst>
              <a:ext uri="{FF2B5EF4-FFF2-40B4-BE49-F238E27FC236}">
                <a16:creationId xmlns:a16="http://schemas.microsoft.com/office/drawing/2014/main" id="{BDE48124-A481-074B-9AD4-22EC49D172D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284358" y="3186234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8E2B4B4-ED02-4945-B581-1A8D48D031A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84358" y="3791113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B70B7DFE-5DE8-0F42-BF3C-DA43110C0D0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284358" y="439599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D63FCDAD-F7F9-774F-8EC9-A0777820ED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284358" y="5000868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AE66CCF5-C5F4-5645-A851-E4A7D572FDA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284358" y="5605747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2EABDE-2DC7-B441-8D65-EC926DD10B85}"/>
              </a:ext>
            </a:extLst>
          </p:cNvPr>
          <p:cNvCxnSpPr>
            <a:cxnSpLocks/>
          </p:cNvCxnSpPr>
          <p:nvPr userDrawn="1"/>
        </p:nvCxnSpPr>
        <p:spPr>
          <a:xfrm>
            <a:off x="4045241" y="1371601"/>
            <a:ext cx="0" cy="333274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17">
            <a:extLst>
              <a:ext uri="{FF2B5EF4-FFF2-40B4-BE49-F238E27FC236}">
                <a16:creationId xmlns:a16="http://schemas.microsoft.com/office/drawing/2014/main" id="{C10680BC-1106-B24D-A63E-02912A27325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857959" y="137160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7" name="Text Placeholder 17">
            <a:extLst>
              <a:ext uri="{FF2B5EF4-FFF2-40B4-BE49-F238E27FC236}">
                <a16:creationId xmlns:a16="http://schemas.microsoft.com/office/drawing/2014/main" id="{194D437D-E8B7-694E-B60A-5A3D6E81171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857959" y="1976479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8" name="Text Placeholder 17">
            <a:extLst>
              <a:ext uri="{FF2B5EF4-FFF2-40B4-BE49-F238E27FC236}">
                <a16:creationId xmlns:a16="http://schemas.microsoft.com/office/drawing/2014/main" id="{D743CFF4-B173-B648-86A6-5021F5FB8C07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857959" y="2581356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89" name="Text Placeholder 17">
            <a:extLst>
              <a:ext uri="{FF2B5EF4-FFF2-40B4-BE49-F238E27FC236}">
                <a16:creationId xmlns:a16="http://schemas.microsoft.com/office/drawing/2014/main" id="{67B9EDF9-023B-A84C-B540-ABBA3E3BA5C0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8857959" y="3186234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0" name="Text Placeholder 17">
            <a:extLst>
              <a:ext uri="{FF2B5EF4-FFF2-40B4-BE49-F238E27FC236}">
                <a16:creationId xmlns:a16="http://schemas.microsoft.com/office/drawing/2014/main" id="{EA82EDEB-3F03-7A48-BC36-8C7437083F4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857959" y="3791113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1" name="Text Placeholder 17">
            <a:extLst>
              <a:ext uri="{FF2B5EF4-FFF2-40B4-BE49-F238E27FC236}">
                <a16:creationId xmlns:a16="http://schemas.microsoft.com/office/drawing/2014/main" id="{8D7A3AD2-4413-D941-B944-D1D235AC6689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857959" y="4395990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2" name="Text Placeholder 17">
            <a:extLst>
              <a:ext uri="{FF2B5EF4-FFF2-40B4-BE49-F238E27FC236}">
                <a16:creationId xmlns:a16="http://schemas.microsoft.com/office/drawing/2014/main" id="{F5014509-24B5-6040-8686-31A95601E0B3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857959" y="5000868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3" name="Text Placeholder 17">
            <a:extLst>
              <a:ext uri="{FF2B5EF4-FFF2-40B4-BE49-F238E27FC236}">
                <a16:creationId xmlns:a16="http://schemas.microsoft.com/office/drawing/2014/main" id="{02B9D5CB-DA36-724C-A996-6331344816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8857959" y="5605747"/>
            <a:ext cx="2953038" cy="485340"/>
          </a:xfrm>
          <a:prstGeom prst="rect">
            <a:avLst/>
          </a:prstGeom>
        </p:spPr>
        <p:txBody>
          <a:bodyPr anchor="ctr"/>
          <a:lstStyle>
            <a:lvl1pPr>
              <a:spcAft>
                <a:spcPts val="0"/>
              </a:spcAft>
              <a:defRPr sz="1600"/>
            </a:lvl1pPr>
          </a:lstStyle>
          <a:p>
            <a:pPr lvl="0"/>
            <a:r>
              <a:rPr lang="en-GB"/>
              <a:t>Agenda item</a:t>
            </a:r>
            <a:endParaRPr lang="en-US"/>
          </a:p>
        </p:txBody>
      </p:sp>
      <p:sp>
        <p:nvSpPr>
          <p:cNvPr id="94" name="Text Placeholder 17">
            <a:extLst>
              <a:ext uri="{FF2B5EF4-FFF2-40B4-BE49-F238E27FC236}">
                <a16:creationId xmlns:a16="http://schemas.microsoft.com/office/drawing/2014/main" id="{ED51288A-4DF8-0D4F-8BBC-90AE60B6617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195094" y="137160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5" name="Text Placeholder 17">
            <a:extLst>
              <a:ext uri="{FF2B5EF4-FFF2-40B4-BE49-F238E27FC236}">
                <a16:creationId xmlns:a16="http://schemas.microsoft.com/office/drawing/2014/main" id="{B55123CE-2705-2A4C-88D5-5BEECF04606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8195094" y="1976479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6" name="Text Placeholder 17">
            <a:extLst>
              <a:ext uri="{FF2B5EF4-FFF2-40B4-BE49-F238E27FC236}">
                <a16:creationId xmlns:a16="http://schemas.microsoft.com/office/drawing/2014/main" id="{95340386-A048-C64F-B858-E874FB9006D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8195094" y="2581356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7" name="Text Placeholder 17">
            <a:extLst>
              <a:ext uri="{FF2B5EF4-FFF2-40B4-BE49-F238E27FC236}">
                <a16:creationId xmlns:a16="http://schemas.microsoft.com/office/drawing/2014/main" id="{389D3522-38D0-6A46-B023-28998ECDD0F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8195094" y="3186234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8" name="Text Placeholder 17">
            <a:extLst>
              <a:ext uri="{FF2B5EF4-FFF2-40B4-BE49-F238E27FC236}">
                <a16:creationId xmlns:a16="http://schemas.microsoft.com/office/drawing/2014/main" id="{DFF1DA35-A5DD-8E48-B33F-D2FC79AD9AF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195094" y="3791113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99" name="Text Placeholder 17">
            <a:extLst>
              <a:ext uri="{FF2B5EF4-FFF2-40B4-BE49-F238E27FC236}">
                <a16:creationId xmlns:a16="http://schemas.microsoft.com/office/drawing/2014/main" id="{2DD1FA43-908E-6A4A-8D78-19F781C138B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195094" y="4395990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0" name="Text Placeholder 17">
            <a:extLst>
              <a:ext uri="{FF2B5EF4-FFF2-40B4-BE49-F238E27FC236}">
                <a16:creationId xmlns:a16="http://schemas.microsoft.com/office/drawing/2014/main" id="{B42DF6FB-CEA5-344B-B42D-A5B8AF0712F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195094" y="5000868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101" name="Text Placeholder 17">
            <a:extLst>
              <a:ext uri="{FF2B5EF4-FFF2-40B4-BE49-F238E27FC236}">
                <a16:creationId xmlns:a16="http://schemas.microsoft.com/office/drawing/2014/main" id="{DD7618EA-1B4E-9D4F-BE9D-ED39BC26377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195094" y="5605747"/>
            <a:ext cx="558000" cy="485340"/>
          </a:xfrm>
          <a:prstGeom prst="rect">
            <a:avLst/>
          </a:prstGeom>
        </p:spPr>
        <p:txBody>
          <a:bodyPr anchor="ctr"/>
          <a:lstStyle>
            <a:lvl1pPr marL="0" marR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1" b="1">
                <a:solidFill>
                  <a:schemeClr val="accent1"/>
                </a:solidFill>
              </a:defRPr>
            </a:lvl1pPr>
          </a:lstStyle>
          <a:p>
            <a:pPr marL="0" marR="0" lvl="0" indent="0" algn="ctr" defTabSz="2286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/>
              <a:t>##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C4F5B-DE83-214A-95EA-68339F579CF1}"/>
              </a:ext>
            </a:extLst>
          </p:cNvPr>
          <p:cNvSpPr txBox="1"/>
          <p:nvPr userDrawn="1"/>
        </p:nvSpPr>
        <p:spPr>
          <a:xfrm>
            <a:off x="9290304" y="660196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228604">
              <a:spcAft>
                <a:spcPts val="1200"/>
              </a:spcAft>
            </a:pPr>
            <a:endParaRPr lang="en-US" sz="1801" noProof="0"/>
          </a:p>
        </p:txBody>
      </p:sp>
    </p:spTree>
    <p:extLst>
      <p:ext uri="{BB962C8B-B14F-4D97-AF65-F5344CB8AC3E}">
        <p14:creationId xmlns:p14="http://schemas.microsoft.com/office/powerpoint/2010/main" val="27582992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64" userDrawn="1">
          <p15:clr>
            <a:srgbClr val="5ACBF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D8A76DE-ECA0-60F4-575C-02C4077408B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092545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D8A76DE-ECA0-60F4-575C-02C4077408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7B9E7BD-B7D1-FF01-F546-0CADB6C2F4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225550" y="2909333"/>
            <a:ext cx="9389031" cy="1039334"/>
          </a:xfrm>
          <a:prstGeom prst="rect">
            <a:avLst/>
          </a:prstGeom>
        </p:spPr>
        <p:txBody>
          <a:bodyPr anchor="ctr"/>
          <a:lstStyle>
            <a:lvl1pPr>
              <a:defRPr sz="3200" b="1"/>
            </a:lvl1pPr>
          </a:lstStyle>
          <a:p>
            <a:pPr lvl="0"/>
            <a:r>
              <a:rPr lang="en-US"/>
              <a:t>## - Place section title here in sentence case, max 2 lines </a:t>
            </a:r>
          </a:p>
        </p:txBody>
      </p:sp>
    </p:spTree>
    <p:extLst>
      <p:ext uri="{BB962C8B-B14F-4D97-AF65-F5344CB8AC3E}">
        <p14:creationId xmlns:p14="http://schemas.microsoft.com/office/powerpoint/2010/main" val="609445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3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492673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4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127911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5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343565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34356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343562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606925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p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343770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18931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Appendix</a:t>
            </a:r>
            <a:endParaRPr lang="en-AU" sz="1200" dirty="0">
              <a:solidFill>
                <a:schemeClr val="tx1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34356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3827969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1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922514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2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1526356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cker Alt 3/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Object 13" hidden="1">
            <a:extLst>
              <a:ext uri="{FF2B5EF4-FFF2-40B4-BE49-F238E27FC236}">
                <a16:creationId xmlns:a16="http://schemas.microsoft.com/office/drawing/2014/main" id="{9027F242-DDAF-B053-93FE-EC12F9D0D9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29195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14" name="Object 13" hidden="1">
                        <a:extLst>
                          <a:ext uri="{FF2B5EF4-FFF2-40B4-BE49-F238E27FC236}">
                            <a16:creationId xmlns:a16="http://schemas.microsoft.com/office/drawing/2014/main" id="{9027F242-DDAF-B053-93FE-EC12F9D0D9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F1EE6-CC2E-D070-A90B-647278E145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9CA66-3B81-6EAF-89CE-191E07E8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Source: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070BEA7-0BC2-CD56-A017-D27D458E7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417" y="580221"/>
            <a:ext cx="11459365" cy="700597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D4617C1-998F-BABB-B672-58757F8B49B4}"/>
              </a:ext>
            </a:extLst>
          </p:cNvPr>
          <p:cNvSpPr/>
          <p:nvPr userDrawn="1"/>
        </p:nvSpPr>
        <p:spPr>
          <a:xfrm>
            <a:off x="0" y="2949"/>
            <a:ext cx="12192000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4E814A-67AD-0376-8018-D396961209F9}"/>
              </a:ext>
            </a:extLst>
          </p:cNvPr>
          <p:cNvSpPr/>
          <p:nvPr userDrawn="1"/>
        </p:nvSpPr>
        <p:spPr>
          <a:xfrm>
            <a:off x="407100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B0EECD-F4E6-FE01-373F-F6EF721113FE}"/>
              </a:ext>
            </a:extLst>
          </p:cNvPr>
          <p:cNvSpPr/>
          <p:nvPr userDrawn="1"/>
        </p:nvSpPr>
        <p:spPr>
          <a:xfrm>
            <a:off x="407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0D886A-7DD0-384E-66D1-7C73E4B404D2}"/>
              </a:ext>
            </a:extLst>
          </p:cNvPr>
          <p:cNvSpPr/>
          <p:nvPr userDrawn="1"/>
        </p:nvSpPr>
        <p:spPr>
          <a:xfrm>
            <a:off x="27566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C9EB9D1-14EF-8CB4-5D66-915D1D663FA7}"/>
              </a:ext>
            </a:extLst>
          </p:cNvPr>
          <p:cNvSpPr/>
          <p:nvPr userDrawn="1"/>
        </p:nvSpPr>
        <p:spPr>
          <a:xfrm>
            <a:off x="5106101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AU" sz="1200">
                <a:solidFill>
                  <a:schemeClr val="tx1"/>
                </a:solidFill>
                <a:latin typeface="+mj-lt"/>
                <a:cs typeface="Arial" panose="020B0604020202020204" pitchFamily="34" charset="0"/>
              </a:rPr>
              <a:t>Methodology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FB1B00-60DD-AE89-42C0-D20DA9257E77}"/>
              </a:ext>
            </a:extLst>
          </p:cNvPr>
          <p:cNvSpPr/>
          <p:nvPr userDrawn="1"/>
        </p:nvSpPr>
        <p:spPr>
          <a:xfrm>
            <a:off x="74556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B1D390B-CE01-6D47-0B58-0D1BA5C82FA5}"/>
              </a:ext>
            </a:extLst>
          </p:cNvPr>
          <p:cNvSpPr/>
          <p:nvPr userDrawn="1"/>
        </p:nvSpPr>
        <p:spPr>
          <a:xfrm>
            <a:off x="9805100" y="68807"/>
            <a:ext cx="1979801" cy="2931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200">
                <a:solidFill>
                  <a:schemeClr val="bg1">
                    <a:lumMod val="85000"/>
                  </a:schemeClr>
                </a:solidFill>
                <a:latin typeface="+mj-lt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23BB1E6-BF42-C8B4-4A21-11143FDD27D8}"/>
              </a:ext>
            </a:extLst>
          </p:cNvPr>
          <p:cNvSpPr/>
          <p:nvPr userDrawn="1"/>
        </p:nvSpPr>
        <p:spPr>
          <a:xfrm>
            <a:off x="2756601" y="2744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295B5C-8C45-B6D5-118C-D92163FD82D9}"/>
              </a:ext>
            </a:extLst>
          </p:cNvPr>
          <p:cNvSpPr/>
          <p:nvPr userDrawn="1"/>
        </p:nvSpPr>
        <p:spPr>
          <a:xfrm>
            <a:off x="5102139" y="2743"/>
            <a:ext cx="1979801" cy="5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AU" sz="180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6503FAF-4D61-241B-6D38-A468ADF7204E}"/>
              </a:ext>
            </a:extLst>
          </p:cNvPr>
          <p:cNvSpPr/>
          <p:nvPr userDrawn="1"/>
        </p:nvSpPr>
        <p:spPr>
          <a:xfrm>
            <a:off x="7447676" y="2742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0F1C8B-5896-88A6-5EDA-164A77B5481A}"/>
              </a:ext>
            </a:extLst>
          </p:cNvPr>
          <p:cNvSpPr/>
          <p:nvPr userDrawn="1"/>
        </p:nvSpPr>
        <p:spPr>
          <a:xfrm>
            <a:off x="9793214" y="2741"/>
            <a:ext cx="1979801" cy="5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1"/>
          </a:p>
        </p:txBody>
      </p:sp>
    </p:spTree>
    <p:extLst>
      <p:ext uri="{BB962C8B-B14F-4D97-AF65-F5344CB8AC3E}">
        <p14:creationId xmlns:p14="http://schemas.microsoft.com/office/powerpoint/2010/main" val="407999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ags" Target="../tags/tag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ags" Target="../tags/tag2.xml"/><Relationship Id="rId30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DBCE4D4F-8CCC-404C-840E-8A45E07645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7"/>
            </p:custDataLst>
            <p:extLst>
              <p:ext uri="{D42A27DB-BD31-4B8C-83A1-F6EECF244321}">
                <p14:modId xmlns:p14="http://schemas.microsoft.com/office/powerpoint/2010/main" val="105608378"/>
              </p:ext>
            </p:extLst>
          </p:nvPr>
        </p:nvGraphicFramePr>
        <p:xfrm>
          <a:off x="1588" y="1587"/>
          <a:ext cx="1589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9" imgW="395" imgH="394" progId="TCLayout.ActiveDocument.1">
                  <p:embed/>
                </p:oleObj>
              </mc:Choice>
              <mc:Fallback>
                <p:oleObj name="think-cell Slide" r:id="rId29" imgW="395" imgH="39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DBCE4D4F-8CCC-404C-840E-8A45E07645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1588" y="1587"/>
                        <a:ext cx="1589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DC4AAB9D-85C6-43AB-8696-D55AD6DDE24E}"/>
              </a:ext>
            </a:extLst>
          </p:cNvPr>
          <p:cNvSpPr/>
          <p:nvPr userDrawn="1">
            <p:custDataLst>
              <p:tags r:id="rId28"/>
            </p:custDataLst>
          </p:nvPr>
        </p:nvSpPr>
        <p:spPr>
          <a:xfrm>
            <a:off x="0" y="1"/>
            <a:ext cx="158812" cy="158713"/>
          </a:xfrm>
          <a:prstGeom prst="rect">
            <a:avLst/>
          </a:prstGeom>
          <a:solidFill>
            <a:schemeClr val="accent2"/>
          </a:solidFill>
          <a:ln w="19050">
            <a:noFill/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598" b="1" i="0" baseline="0">
              <a:solidFill>
                <a:schemeClr val="bg1"/>
              </a:solidFill>
              <a:latin typeface="Graphik" panose="020B0503030202060203" pitchFamily="34" charset="0"/>
              <a:cs typeface="Arial" panose="020B0604020202020204" pitchFamily="34" charset="0"/>
              <a:sym typeface="Graphik" panose="020B0503030202060203" pitchFamily="34" charset="0"/>
            </a:endParaRP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E029236F-8D4F-46BA-A33A-11E2F113A7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 flipH="1">
            <a:off x="10946922" y="6401006"/>
            <a:ext cx="561476" cy="273402"/>
          </a:xfrm>
          <a:prstGeom prst="rect">
            <a:avLst/>
          </a:prstGeom>
        </p:spPr>
        <p:txBody>
          <a:bodyPr tIns="0" bIns="0" anchor="b"/>
          <a:lstStyle>
            <a:lvl1pPr algn="l">
              <a:defRPr sz="1001" b="0">
                <a:solidFill>
                  <a:schemeClr val="tx1"/>
                </a:solidFill>
                <a:latin typeface="+mj-lt"/>
              </a:defRPr>
            </a:lvl1pPr>
          </a:lstStyle>
          <a:p>
            <a:fld id="{4F9AC08D-23A9-440E-BCB9-AA1E9877CC3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7E62055-3E0F-4EBB-A962-F9600119E4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5739" y="6402651"/>
            <a:ext cx="3733634" cy="270112"/>
          </a:xfrm>
          <a:prstGeom prst="rect">
            <a:avLst/>
          </a:prstGeom>
        </p:spPr>
        <p:txBody>
          <a:bodyPr tIns="0" bIns="0" anchor="ctr"/>
          <a:lstStyle>
            <a:lvl1pPr algn="l">
              <a:defRPr sz="800">
                <a:solidFill>
                  <a:schemeClr val="tx1">
                    <a:alpha val="50000"/>
                  </a:schemeClr>
                </a:solidFill>
                <a:latin typeface="+mn-lt"/>
              </a:defRPr>
            </a:lvl1pPr>
          </a:lstStyle>
          <a:p>
            <a:r>
              <a:rPr lang="en-GB"/>
              <a:t>Source:</a:t>
            </a: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A66CE9E3-35BA-4A0B-8098-8A65954FE472}"/>
              </a:ext>
            </a:extLst>
          </p:cNvPr>
          <p:cNvPicPr>
            <a:picLocks noChangeAspect="1"/>
          </p:cNvPicPr>
          <p:nvPr userDrawn="1"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8897" y="6393635"/>
            <a:ext cx="350924" cy="288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8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20" r:id="rId2"/>
    <p:sldLayoutId id="2147483721" r:id="rId3"/>
    <p:sldLayoutId id="2147483722" r:id="rId4"/>
    <p:sldLayoutId id="2147483726" r:id="rId5"/>
    <p:sldLayoutId id="2147483740" r:id="rId6"/>
    <p:sldLayoutId id="2147483725" r:id="rId7"/>
    <p:sldLayoutId id="2147483727" r:id="rId8"/>
    <p:sldLayoutId id="2147483728" r:id="rId9"/>
    <p:sldLayoutId id="2147483729" r:id="rId10"/>
    <p:sldLayoutId id="2147483730" r:id="rId11"/>
    <p:sldLayoutId id="2147483739" r:id="rId12"/>
    <p:sldLayoutId id="2147483735" r:id="rId13"/>
    <p:sldLayoutId id="2147483736" r:id="rId14"/>
    <p:sldLayoutId id="2147483737" r:id="rId15"/>
    <p:sldLayoutId id="2147483738" r:id="rId16"/>
    <p:sldLayoutId id="2147483731" r:id="rId17"/>
    <p:sldLayoutId id="2147483732" r:id="rId18"/>
    <p:sldLayoutId id="2147483733" r:id="rId19"/>
    <p:sldLayoutId id="2147483734" r:id="rId20"/>
    <p:sldLayoutId id="2147483710" r:id="rId21"/>
    <p:sldLayoutId id="2147483719" r:id="rId22"/>
    <p:sldLayoutId id="2147483706" r:id="rId23"/>
    <p:sldLayoutId id="2147483707" r:id="rId24"/>
    <p:sldLayoutId id="2147483708" r:id="rId25"/>
  </p:sldLayoutIdLst>
  <p:hf hdr="0" ft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buFont typeface="Arial" charset="0"/>
        <a:defRPr lang="en-AU" sz="2800" b="1" i="0" kern="1200" cap="none" spc="-149" baseline="0" dirty="0" smtClean="0">
          <a:solidFill>
            <a:schemeClr val="tx1"/>
          </a:solidFill>
          <a:latin typeface="+mj-lt"/>
          <a:ea typeface="Roboto Black" panose="02000000000000000000" pitchFamily="2" charset="0"/>
          <a:cs typeface="Arial" panose="020B0604020202020204" pitchFamily="34" charset="0"/>
        </a:defRPr>
      </a:lvl1pPr>
      <a:lvl2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2pPr>
      <a:lvl3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3pPr>
      <a:lvl4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4pPr>
      <a:lvl5pPr algn="l" rtl="0" eaLnBrk="1" fontAlgn="base" hangingPunct="1">
        <a:lnSpc>
          <a:spcPts val="3465"/>
        </a:lnSpc>
        <a:spcBef>
          <a:spcPct val="0"/>
        </a:spcBef>
        <a:spcAft>
          <a:spcPct val="0"/>
        </a:spcAft>
        <a:buFont typeface="Arial" charset="0"/>
        <a:defRPr sz="3198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5pPr>
      <a:lvl6pPr marL="609329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6pPr>
      <a:lvl7pPr marL="1218657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7pPr>
      <a:lvl8pPr marL="1827986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8pPr>
      <a:lvl9pPr marL="2437314" algn="l" rtl="0" eaLnBrk="1" fontAlgn="base" hangingPunct="1">
        <a:spcBef>
          <a:spcPct val="0"/>
        </a:spcBef>
        <a:spcAft>
          <a:spcPct val="0"/>
        </a:spcAft>
        <a:buFont typeface="Arial" pitchFamily="-105" charset="-52"/>
        <a:defRPr sz="3499">
          <a:solidFill>
            <a:schemeClr val="tx1"/>
          </a:solidFill>
          <a:latin typeface="Arial" pitchFamily="-105" charset="-52"/>
          <a:ea typeface="Arial" pitchFamily="-105" charset="-52"/>
          <a:cs typeface="Arial" pitchFamily="-105" charset="-52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None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1pPr>
      <a:lvl2pPr marL="215960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•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2pPr>
      <a:lvl3pPr marL="431920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‒"/>
        <a:tabLst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3pPr>
      <a:lvl4pPr marL="611885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•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4pPr>
      <a:lvl5pPr marL="863838" indent="-215960" algn="l" rtl="0" eaLnBrk="1" fontAlgn="base" hangingPunct="1">
        <a:lnSpc>
          <a:spcPct val="100000"/>
        </a:lnSpc>
        <a:spcBef>
          <a:spcPts val="601"/>
        </a:spcBef>
        <a:spcAft>
          <a:spcPct val="0"/>
        </a:spcAft>
        <a:buFont typeface="Arial" pitchFamily="34" charset="0"/>
        <a:buChar char="‒"/>
        <a:defRPr sz="1801" b="0" i="0" kern="1200">
          <a:solidFill>
            <a:schemeClr val="tx1"/>
          </a:solidFill>
          <a:latin typeface="+mn-lt"/>
          <a:ea typeface="Roboto" panose="02000000000000000000" pitchFamily="2" charset="0"/>
          <a:cs typeface="Arial" panose="020B0604020202020204" pitchFamily="34" charset="0"/>
        </a:defRPr>
      </a:lvl5pPr>
      <a:lvl6pPr marL="3351304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634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963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290" indent="-304665" algn="l" defTabSz="1218657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29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657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7986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314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643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5971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298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626" algn="l" defTabSz="121865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119" userDrawn="1">
          <p15:clr>
            <a:srgbClr val="F26B43"/>
          </p15:clr>
        </p15:guide>
        <p15:guide id="2" pos="226" userDrawn="1">
          <p15:clr>
            <a:srgbClr val="F26B43"/>
          </p15:clr>
        </p15:guide>
        <p15:guide id="3" pos="7452" userDrawn="1">
          <p15:clr>
            <a:srgbClr val="F26B43"/>
          </p15:clr>
        </p15:guide>
        <p15:guide id="4" pos="1276" userDrawn="1">
          <p15:clr>
            <a:srgbClr val="F26B43"/>
          </p15:clr>
        </p15:guide>
        <p15:guide id="5" pos="1460" userDrawn="1">
          <p15:clr>
            <a:srgbClr val="F26B43"/>
          </p15:clr>
        </p15:guide>
        <p15:guide id="6" pos="2514" userDrawn="1">
          <p15:clr>
            <a:srgbClr val="F26B43"/>
          </p15:clr>
        </p15:guide>
        <p15:guide id="7" pos="2697" userDrawn="1">
          <p15:clr>
            <a:srgbClr val="F26B43"/>
          </p15:clr>
        </p15:guide>
        <p15:guide id="8" pos="3929" userDrawn="1">
          <p15:clr>
            <a:srgbClr val="F26B43"/>
          </p15:clr>
        </p15:guide>
        <p15:guide id="9" pos="3748" userDrawn="1">
          <p15:clr>
            <a:srgbClr val="F26B43"/>
          </p15:clr>
        </p15:guide>
        <p15:guide id="10" pos="4981" userDrawn="1">
          <p15:clr>
            <a:srgbClr val="F26B43"/>
          </p15:clr>
        </p15:guide>
        <p15:guide id="11" pos="5163" userDrawn="1">
          <p15:clr>
            <a:srgbClr val="F26B43"/>
          </p15:clr>
        </p15:guide>
        <p15:guide id="12" pos="6219" userDrawn="1">
          <p15:clr>
            <a:srgbClr val="F26B43"/>
          </p15:clr>
        </p15:guide>
        <p15:guide id="13" pos="6398" userDrawn="1">
          <p15:clr>
            <a:srgbClr val="F26B43"/>
          </p15:clr>
        </p15:guide>
        <p15:guide id="14" orient="horz" pos="807" userDrawn="1">
          <p15:clr>
            <a:srgbClr val="F26B43"/>
          </p15:clr>
        </p15:guide>
        <p15:guide id="15" orient="horz" pos="876" userDrawn="1">
          <p15:clr>
            <a:srgbClr val="F26B43"/>
          </p15:clr>
        </p15:guide>
        <p15:guide id="16" orient="horz" pos="4031" userDrawn="1">
          <p15:clr>
            <a:srgbClr val="F26B43"/>
          </p15:clr>
        </p15:guide>
        <p15:guide id="17" orient="horz" pos="597" userDrawn="1">
          <p15:clr>
            <a:srgbClr val="F26B43"/>
          </p15:clr>
        </p15:guide>
        <p15:guide id="18" orient="horz" pos="2435" userDrawn="1">
          <p15:clr>
            <a:srgbClr val="F26B43"/>
          </p15:clr>
        </p15:guide>
        <p15:guide id="19" orient="horz" pos="3756" userDrawn="1">
          <p15:clr>
            <a:srgbClr val="F26B43"/>
          </p15:clr>
        </p15:guide>
        <p15:guide id="20" orient="horz" pos="419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3.xml"/><Relationship Id="rId1" Type="http://schemas.openxmlformats.org/officeDocument/2006/relationships/tags" Target="../tags/tag28.xml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004CB0-0CE3-3376-69B4-2522D3E3183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2045911"/>
              </p:ext>
            </p:extLst>
          </p:nvPr>
        </p:nvGraphicFramePr>
        <p:xfrm>
          <a:off x="1588" y="1589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06" imgH="306" progId="TCLayout.ActiveDocument.1">
                  <p:embed/>
                </p:oleObj>
              </mc:Choice>
              <mc:Fallback>
                <p:oleObj name="think-cell Slide" r:id="rId3" imgW="306" imgH="30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004CB0-0CE3-3376-69B4-2522D3E318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9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D4F42D9-7ACE-EF54-8740-DF8227CBF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07417" y="4703191"/>
            <a:ext cx="4698834" cy="403828"/>
          </a:xfrm>
        </p:spPr>
        <p:txBody>
          <a:bodyPr/>
          <a:lstStyle/>
          <a:p>
            <a:endParaRPr lang="en-US">
              <a:latin typeface="Graphik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DA241-86F8-9BA0-6847-FAF7BA0BC7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ED62A1A-3CB8-BDF5-1253-2D06AB83F04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4206300" y="-259080"/>
            <a:ext cx="6921666" cy="6858000"/>
          </a:xfrm>
        </p:spPr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284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BEDAA0-231F-67F3-8F26-00D43A1593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90BA32-BAEA-25DA-576F-AB11571D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Paper 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429C76-6C80-CB16-DA5A-BC567B1CBB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961829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11303-8BDC-CE4B-AEA9-824EEDA2A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9D22A2-A993-2B67-8646-1C9EB32408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36A565-1605-23C6-4C54-F22FA580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Approach and identification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4A298-B7EA-2630-F608-F741BD2750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1654609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E1DF9-4C40-31DF-9624-4AA265CBF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F35CCA-A4A8-A503-0973-7C297DA7C1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9AC08D-23A9-440E-BCB9-AA1E9877CC3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36631C-BA93-DD6D-F27C-7BCB93FD6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Potential limitations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81DA48-EBFE-B35C-09BB-8263CE7BE40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algn="ctr"/>
            <a:r>
              <a:rPr lang="en-AU" dirty="0"/>
              <a:t>XXX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2C223B-CD89-284B-0B7E-9BCD30F4F2A1}"/>
              </a:ext>
            </a:extLst>
          </p:cNvPr>
          <p:cNvSpPr txBox="1"/>
          <p:nvPr/>
        </p:nvSpPr>
        <p:spPr>
          <a:xfrm>
            <a:off x="457199" y="1543312"/>
            <a:ext cx="2725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AU" dirty="0"/>
              <a:t>XXX</a:t>
            </a:r>
          </a:p>
        </p:txBody>
      </p:sp>
    </p:spTree>
    <p:extLst>
      <p:ext uri="{BB962C8B-B14F-4D97-AF65-F5344CB8AC3E}">
        <p14:creationId xmlns:p14="http://schemas.microsoft.com/office/powerpoint/2010/main" val="37098290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2946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OJRKMSIZCicbhc4bAXGX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61 slide master">
  <a:themeElements>
    <a:clrScheme name="e61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F54"/>
      </a:accent1>
      <a:accent2>
        <a:srgbClr val="008080"/>
      </a:accent2>
      <a:accent3>
        <a:srgbClr val="33A7AB"/>
      </a:accent3>
      <a:accent4>
        <a:srgbClr val="FFA557"/>
      </a:accent4>
      <a:accent5>
        <a:srgbClr val="F88379"/>
      </a:accent5>
      <a:accent6>
        <a:srgbClr val="B40000"/>
      </a:accent6>
      <a:hlink>
        <a:srgbClr val="0563C1"/>
      </a:hlink>
      <a:folHlink>
        <a:srgbClr val="954F72"/>
      </a:folHlink>
    </a:clrScheme>
    <a:fontScheme name="Custom 2">
      <a:majorFont>
        <a:latin typeface="Proxima Nova Rg"/>
        <a:ea typeface=""/>
        <a:cs typeface=""/>
      </a:majorFont>
      <a:minorFont>
        <a:latin typeface="Proxima Nova R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 w="19050">
          <a:noFill/>
          <a:prstDash val="sysDot"/>
          <a:headEnd type="none" w="med" len="med"/>
          <a:tailEnd type="none" w="med" len="med"/>
        </a:ln>
      </a:spPr>
      <a:bodyPr rtlCol="0" anchor="ctr"/>
      <a:lstStyle>
        <a:defPPr algn="ctr">
          <a:defRPr b="1" dirty="0" smtClean="0">
            <a:solidFill>
              <a:schemeClr val="bg1"/>
            </a:solidFill>
            <a:latin typeface="Graphik" panose="020B0503030202060203" pitchFamily="34" charset="77"/>
          </a:defRPr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prstDash val="solid"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e61 general template.potx" id="{90061909-20C7-47C0-9BA3-1FCA4037CBDA}" vid="{47FE1831-D1E7-41D2-8A16-5B5B5DBA35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4025935-85eb-43e8-ab32-734675053e7f" xsi:nil="true"/>
    <lcf76f155ced4ddcb4097134ff3c332f xmlns="aa802c90-64f7-4260-a678-c5c09559402a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8A1619F266734FBC2B48FB95398739" ma:contentTypeVersion="18" ma:contentTypeDescription="Create a new document." ma:contentTypeScope="" ma:versionID="8dc4163b27f0ec44a22c6d7358323f5f">
  <xsd:schema xmlns:xsd="http://www.w3.org/2001/XMLSchema" xmlns:xs="http://www.w3.org/2001/XMLSchema" xmlns:p="http://schemas.microsoft.com/office/2006/metadata/properties" xmlns:ns2="aa802c90-64f7-4260-a678-c5c09559402a" xmlns:ns3="d4025935-85eb-43e8-ab32-734675053e7f" targetNamespace="http://schemas.microsoft.com/office/2006/metadata/properties" ma:root="true" ma:fieldsID="a1176a965c39d1ac1c7d6ef690b32559" ns2:_="" ns3:_="">
    <xsd:import namespace="aa802c90-64f7-4260-a678-c5c09559402a"/>
    <xsd:import namespace="d4025935-85eb-43e8-ab32-734675053e7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802c90-64f7-4260-a678-c5c09559402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bce0e04-9c7f-4626-8cb4-29f8b9ace2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4025935-85eb-43e8-ab32-734675053e7f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bd7d9116-efc1-484d-8b57-8af332a5bfd6}" ma:internalName="TaxCatchAll" ma:showField="CatchAllData" ma:web="d4025935-85eb-43e8-ab32-734675053e7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29E81E1-445C-4E91-8E35-C5BD736A3B7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E36B762-179B-48EA-90B2-E74079BA15DE}">
  <ds:schemaRefs>
    <ds:schemaRef ds:uri="d4025935-85eb-43e8-ab32-734675053e7f"/>
    <ds:schemaRef ds:uri="aa802c90-64f7-4260-a678-c5c09559402a"/>
    <ds:schemaRef ds:uri="http://www.w3.org/XML/1998/namespace"/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54E5144-405F-49D2-89C0-6C01A508B4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802c90-64f7-4260-a678-c5c09559402a"/>
    <ds:schemaRef ds:uri="d4025935-85eb-43e8-ab32-734675053e7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e61 general template (1)</Template>
  <TotalTime>293</TotalTime>
  <Words>14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Calibri</vt:lpstr>
      <vt:lpstr>Graphik</vt:lpstr>
      <vt:lpstr>GT Sectra Fine</vt:lpstr>
      <vt:lpstr>Proxima Nova Rg</vt:lpstr>
      <vt:lpstr>System Font</vt:lpstr>
      <vt:lpstr>e61 slide master</vt:lpstr>
      <vt:lpstr>think-cell Slide</vt:lpstr>
      <vt:lpstr>PowerPoint Presentation</vt:lpstr>
      <vt:lpstr>Paper summary</vt:lpstr>
      <vt:lpstr>Approach and identification</vt:lpstr>
      <vt:lpstr>Potential limitations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 Nolan</dc:creator>
  <cp:lastModifiedBy>Matt Nolan</cp:lastModifiedBy>
  <cp:revision>1</cp:revision>
  <dcterms:created xsi:type="dcterms:W3CDTF">2025-07-27T23:18:17Z</dcterms:created>
  <dcterms:modified xsi:type="dcterms:W3CDTF">2025-07-28T04:11:17Z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0x010100E38A1619F266734FBC2B48FB95398739</vt:lpwstr>
  </property>
  <property fmtid="{D5CDD505-2E9C-101B-9397-08002B2CF9AE}" pid="3" name="MediaServiceImageTags">
    <vt:lpwstr/>
  </property>
</Properties>
</file>