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comments/modernComment_7FFAC33B_E1799BC3.xml" ContentType="application/vnd.ms-powerpoint.comment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9"/>
  </p:notesMasterIdLst>
  <p:handoutMasterIdLst>
    <p:handoutMasterId r:id="rId50"/>
  </p:handoutMasterIdLst>
  <p:sldIdLst>
    <p:sldId id="2147140411" r:id="rId5"/>
    <p:sldId id="309" r:id="rId6"/>
    <p:sldId id="2147140414" r:id="rId7"/>
    <p:sldId id="2147140442" r:id="rId8"/>
    <p:sldId id="2147140421" r:id="rId9"/>
    <p:sldId id="2147140426" r:id="rId10"/>
    <p:sldId id="2147140443" r:id="rId11"/>
    <p:sldId id="2147140444" r:id="rId12"/>
    <p:sldId id="2147140445" r:id="rId13"/>
    <p:sldId id="2147140422" r:id="rId14"/>
    <p:sldId id="2147140423" r:id="rId15"/>
    <p:sldId id="2147140424" r:id="rId16"/>
    <p:sldId id="2147140425" r:id="rId17"/>
    <p:sldId id="2147140432" r:id="rId18"/>
    <p:sldId id="2147140393" r:id="rId19"/>
    <p:sldId id="2147140429" r:id="rId20"/>
    <p:sldId id="2147140430" r:id="rId21"/>
    <p:sldId id="2147140431" r:id="rId22"/>
    <p:sldId id="2147140433" r:id="rId23"/>
    <p:sldId id="2147140434" r:id="rId24"/>
    <p:sldId id="2147140435" r:id="rId25"/>
    <p:sldId id="2147140436" r:id="rId26"/>
    <p:sldId id="2147140437" r:id="rId27"/>
    <p:sldId id="2147140438" r:id="rId28"/>
    <p:sldId id="2147140439" r:id="rId29"/>
    <p:sldId id="2147140440" r:id="rId30"/>
    <p:sldId id="2147140441" r:id="rId31"/>
    <p:sldId id="2147140428" r:id="rId32"/>
    <p:sldId id="2147140427" r:id="rId33"/>
    <p:sldId id="2147140394" r:id="rId34"/>
    <p:sldId id="2147140397" r:id="rId35"/>
    <p:sldId id="2147140395" r:id="rId36"/>
    <p:sldId id="286" r:id="rId37"/>
    <p:sldId id="2147140396" r:id="rId38"/>
    <p:sldId id="2147140398" r:id="rId39"/>
    <p:sldId id="2147140399" r:id="rId40"/>
    <p:sldId id="2147140400" r:id="rId41"/>
    <p:sldId id="2147140401" r:id="rId42"/>
    <p:sldId id="2147140402" r:id="rId43"/>
    <p:sldId id="2147140403" r:id="rId44"/>
    <p:sldId id="2147140415" r:id="rId45"/>
    <p:sldId id="2147140417" r:id="rId46"/>
    <p:sldId id="2147140418" r:id="rId47"/>
    <p:sldId id="2147140416" r:id="rId48"/>
  </p:sldIdLst>
  <p:sldSz cx="12192000" cy="6858000"/>
  <p:notesSz cx="6858000" cy="9144000"/>
  <p:custDataLst>
    <p:tags r:id="rId5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BA906-B677-4ED9-B365-ED690E2CB720}">
          <p14:sldIdLst>
            <p14:sldId id="2147140411"/>
            <p14:sldId id="309"/>
            <p14:sldId id="2147140414"/>
            <p14:sldId id="2147140442"/>
            <p14:sldId id="2147140421"/>
            <p14:sldId id="2147140426"/>
            <p14:sldId id="2147140443"/>
            <p14:sldId id="2147140444"/>
            <p14:sldId id="2147140445"/>
            <p14:sldId id="2147140422"/>
            <p14:sldId id="2147140423"/>
            <p14:sldId id="2147140424"/>
            <p14:sldId id="2147140425"/>
            <p14:sldId id="2147140432"/>
            <p14:sldId id="2147140393"/>
            <p14:sldId id="2147140429"/>
            <p14:sldId id="2147140430"/>
            <p14:sldId id="2147140431"/>
            <p14:sldId id="2147140433"/>
            <p14:sldId id="2147140434"/>
            <p14:sldId id="2147140435"/>
            <p14:sldId id="2147140436"/>
            <p14:sldId id="2147140437"/>
            <p14:sldId id="2147140438"/>
            <p14:sldId id="2147140439"/>
            <p14:sldId id="2147140440"/>
            <p14:sldId id="2147140441"/>
            <p14:sldId id="2147140428"/>
            <p14:sldId id="2147140427"/>
            <p14:sldId id="2147140394"/>
            <p14:sldId id="2147140397"/>
            <p14:sldId id="2147140395"/>
            <p14:sldId id="286"/>
            <p14:sldId id="2147140396"/>
            <p14:sldId id="2147140398"/>
            <p14:sldId id="2147140399"/>
            <p14:sldId id="2147140400"/>
            <p14:sldId id="2147140401"/>
            <p14:sldId id="2147140402"/>
            <p14:sldId id="2147140403"/>
            <p14:sldId id="2147140415"/>
            <p14:sldId id="2147140417"/>
            <p14:sldId id="2147140418"/>
            <p14:sldId id="21471404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2212BB9-A5CF-D335-3301-776C81AF3ABE}" name="Lachlan Vass" initials="LV" userId="S::lachlan.vass@e61.in::3865f71c-c396-40c5-8390-2fc8d944de27" providerId="AD"/>
  <p188:author id="{34CD6AE3-4402-C73C-3D6D-D595530990B9}" name="Jack Buckley" initials="JB" userId="S::jack.buckley@e61.in::28ddcf48-0b29-47ef-8181-0ce27c074e2e" providerId="AD"/>
  <p188:author id="{71CA22F3-774C-2056-8AF6-7BA1CB40250A}" name="Sinn, Joshua" initials="SJ" userId="S::joshua.sinn@accenture.com::611c4376-2cbd-4772-b570-fe288a3c2a7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7AB"/>
    <a:srgbClr val="004F54"/>
    <a:srgbClr val="206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60" d="100"/>
          <a:sy n="160" d="100"/>
        </p:scale>
        <p:origin x="28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8/10/relationships/authors" Target="authors.xml"/><Relationship Id="rId8" Type="http://schemas.openxmlformats.org/officeDocument/2006/relationships/slide" Target="slides/slide4.xml"/><Relationship Id="rId51" Type="http://schemas.openxmlformats.org/officeDocument/2006/relationships/tags" Target="tags/tag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comments/modernComment_7FFAC33B_E1799BC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7FB755E-BB5E-46B7-8E11-20AC562C9DE9}" authorId="{34CD6AE3-4402-C73C-3D6D-D595530990B9}" created="2022-11-01T00:03:57.9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82843331" sldId="2147140411"/>
      <ac:spMk id="8" creationId="{DED62A1A-3CB8-BDF5-1253-2D06AB83F040}"/>
    </ac:deMkLst>
    <p188:txBody>
      <a:bodyPr/>
      <a:lstStyle/>
      <a:p>
        <a:r>
          <a:rPr lang="en-US"/>
          <a:t>Source of free high-definition images: https://unsplash.com/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9F452D-FA17-885C-CC89-0DC68658B2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9CDAA-6A69-3DFF-BE4E-6602CC25B0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87968-E7C3-4FA2-86D7-7CFDDCA2896A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F01E9-DBAA-1EA2-4D9A-7E77B5DFA5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BB76F-B80E-EE0E-9F0D-2AC6378957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8A632-F1EE-40DC-8EB4-831F2F70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77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6A7BE-E113-476D-8DE0-A6138461ACE1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F2214-1F6F-4D6B-854F-093941A8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10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F2214-1F6F-4D6B-854F-093941A8F6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2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85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3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4" Type="http://schemas.openxmlformats.org/officeDocument/2006/relationships/image" Target="../media/image3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1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83544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4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48326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5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97458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53817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6672434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6664510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164627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2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6672434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6664510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640386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34356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641323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4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6672434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6664510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918177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2995420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2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274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1309126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274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76870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2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466308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4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97536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CB03E8-089D-0ACD-1D05-C59964D50E2F}"/>
              </a:ext>
            </a:extLst>
          </p:cNvPr>
          <p:cNvSpPr/>
          <p:nvPr userDrawn="1"/>
        </p:nvSpPr>
        <p:spPr>
          <a:xfrm>
            <a:off x="0" y="350761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2143CB0-80E3-8AB0-053D-E52E19E92F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99" y="26127"/>
            <a:ext cx="1980000" cy="29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US" sz="1200" smtClean="0">
                <a:solidFill>
                  <a:schemeClr val="tx1"/>
                </a:solidFill>
                <a:latin typeface="+mj-lt"/>
                <a:ea typeface="+mn-ea"/>
              </a:defRPr>
            </a:lvl1pPr>
            <a:lvl2pPr>
              <a:defRPr lang="en-US" sz="1800" smtClean="0">
                <a:solidFill>
                  <a:schemeClr val="lt1"/>
                </a:solidFill>
                <a:ea typeface="+mn-ea"/>
                <a:cs typeface="+mn-cs"/>
              </a:defRPr>
            </a:lvl2pPr>
            <a:lvl3pPr>
              <a:defRPr lang="en-US" sz="1800" smtClean="0">
                <a:solidFill>
                  <a:schemeClr val="lt1"/>
                </a:solidFill>
                <a:ea typeface="+mn-ea"/>
                <a:cs typeface="+mn-cs"/>
              </a:defRPr>
            </a:lvl3pPr>
            <a:lvl4pPr>
              <a:defRPr lang="en-US" sz="1800" smtClean="0">
                <a:solidFill>
                  <a:schemeClr val="lt1"/>
                </a:solidFill>
                <a:ea typeface="+mn-ea"/>
                <a:cs typeface="+mn-cs"/>
              </a:defRPr>
            </a:lvl4pPr>
            <a:lvl5pPr>
              <a:defRPr lang="en-AU" sz="1800">
                <a:solidFill>
                  <a:schemeClr val="lt1"/>
                </a:solidFill>
                <a:ea typeface="+mn-ea"/>
                <a:cs typeface="+mn-cs"/>
              </a:defRPr>
            </a:lvl5pPr>
          </a:lstStyle>
          <a:p>
            <a:pPr lvl="0" defTabSz="914400" latinLnBrk="0"/>
            <a:r>
              <a:rPr lang="en-US"/>
              <a:t>Section name here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7668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6744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EF090DBB-DBAB-499B-B31E-9C5FEBA1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607693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1" imgH="381" progId="TCLayout.ActiveDocument.1">
                  <p:embed/>
                </p:oleObj>
              </mc:Choice>
              <mc:Fallback>
                <p:oleObj name="think-cell Slide" r:id="rId3" imgW="381" imgH="38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EF090DBB-DBAB-499B-B31E-9C5FEBA1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2AED96BB-361A-4F3E-A7CB-D1560FDE9F2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3CA51-1D19-4ADC-908F-13F64C03CB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7417" y="3925156"/>
            <a:ext cx="4698834" cy="1181862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algn="ctr"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2FDB2B-16C1-4564-B415-DBBBCF0037B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811" y="1475802"/>
            <a:ext cx="2726046" cy="1953198"/>
          </a:xfrm>
          <a:prstGeom prst="rect">
            <a:avLst/>
          </a:prstGeo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4C01ECE-843C-4618-8C3A-082A62CB3D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7417" y="5334153"/>
            <a:ext cx="469883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None/>
              <a:defRPr/>
            </a:lvl2pPr>
            <a:lvl3pPr marL="914411" indent="0">
              <a:buNone/>
              <a:defRPr/>
            </a:lvl3pPr>
            <a:lvl4pPr marL="1371617" indent="0">
              <a:buNone/>
              <a:defRPr/>
            </a:lvl4pPr>
            <a:lvl5pPr marL="1828823" indent="0">
              <a:buNone/>
              <a:defRPr/>
            </a:lvl5pPr>
          </a:lstStyle>
          <a:p>
            <a:pPr lvl="0"/>
            <a:r>
              <a:rPr lang="en-US"/>
              <a:t>Event title – event date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9F417C3A-BBD1-0EAC-6A37-12CE6587C5B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6921666" cy="6858000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Insert image </a:t>
            </a:r>
          </a:p>
          <a:p>
            <a:r>
              <a:rPr lang="en-US"/>
              <a:t>(try: https://unsplash.com/)</a:t>
            </a:r>
          </a:p>
        </p:txBody>
      </p:sp>
    </p:spTree>
    <p:extLst>
      <p:ext uri="{BB962C8B-B14F-4D97-AF65-F5344CB8AC3E}">
        <p14:creationId xmlns:p14="http://schemas.microsoft.com/office/powerpoint/2010/main" val="2210043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2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3970736"/>
            <a:ext cx="6884562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>
                    <a:lumMod val="95000"/>
                  </a:schemeClr>
                </a:solidFill>
                <a:latin typeface="GT Sectra Fine"/>
              </a:defRPr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pPr marL="0" lvl="0" indent="0" algn="l" defTabSz="914411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5"/>
            <a:ext cx="4114798" cy="530687"/>
          </a:xfrm>
        </p:spPr>
        <p:txBody>
          <a:bodyPr/>
          <a:lstStyle>
            <a:lvl1pPr marL="0" indent="0" algn="l" defTabSz="914411" rtl="0" eaLnBrk="1" latinLnBrk="0" hangingPunct="1">
              <a:spcAft>
                <a:spcPts val="0"/>
              </a:spcAft>
              <a:buNone/>
              <a:defRPr lang="en-US" sz="1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11" rtl="0" eaLnBrk="1" latinLnBrk="0" hangingPunct="1">
              <a:spcAft>
                <a:spcPts val="0"/>
              </a:spcAft>
              <a:defRPr lang="en-US" sz="1401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11" rtl="0" eaLnBrk="1" latinLnBrk="0" hangingPunct="1">
              <a:spcAft>
                <a:spcPts val="0"/>
              </a:spcAft>
              <a:defRPr lang="en-US" sz="1401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11" rtl="0" eaLnBrk="1" latinLnBrk="0" hangingPunct="1">
              <a:spcAft>
                <a:spcPts val="0"/>
              </a:spcAft>
              <a:defRPr lang="en-US" sz="1401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11" rtl="0" eaLnBrk="1" latinLnBrk="0" hangingPunct="1">
              <a:spcAft>
                <a:spcPts val="0"/>
              </a:spcAft>
              <a:defRPr lang="en-US" sz="1401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Date (DD MMMM YYYY)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5A68FC7-26B5-D447-0F4F-4539456AF0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3521" y="4788067"/>
            <a:ext cx="1965317" cy="1298408"/>
          </a:xfrm>
          <a:prstGeom prst="rect">
            <a:avLst/>
          </a:prstGeom>
        </p:spPr>
      </p:pic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1F6C5752-FCAA-86D8-96A8-435178EF85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9092" y="5004444"/>
            <a:ext cx="4114800" cy="348141"/>
          </a:xfrm>
          <a:prstGeom prst="rect">
            <a:avLst/>
          </a:prstGeom>
        </p:spPr>
        <p:txBody>
          <a:bodyPr/>
          <a:lstStyle>
            <a:lvl1pPr>
              <a:defRPr lang="en-US" sz="1600" b="0" i="0" kern="1200" spc="0" dirty="0" smtClean="0">
                <a:solidFill>
                  <a:schemeClr val="tx1">
                    <a:lumMod val="95000"/>
                  </a:schemeClr>
                </a:solidFill>
                <a:latin typeface="+mj-lt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Presenters</a:t>
            </a:r>
          </a:p>
        </p:txBody>
      </p:sp>
    </p:spTree>
    <p:extLst>
      <p:ext uri="{BB962C8B-B14F-4D97-AF65-F5344CB8AC3E}">
        <p14:creationId xmlns:p14="http://schemas.microsoft.com/office/powerpoint/2010/main" val="3091483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5ACBF0"/>
          </p15:clr>
        </p15:guide>
        <p15:guide id="2" orient="horz" pos="2520" userDrawn="1">
          <p15:clr>
            <a:srgbClr val="5ACBF0"/>
          </p15:clr>
        </p15:guide>
        <p15:guide id="3" pos="720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2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1"/>
            </a:lvl2pPr>
            <a:lvl3pPr marL="228604">
              <a:buFont typeface="Arial" panose="020B0604020202020204" pitchFamily="34" charset="0"/>
              <a:buChar char="•"/>
              <a:defRPr sz="1801"/>
            </a:lvl3pPr>
            <a:lvl4pPr marL="457206">
              <a:buFont typeface="System Font"/>
              <a:buChar char="–"/>
              <a:defRPr sz="1600"/>
            </a:lvl4pPr>
            <a:lvl5pPr marL="685809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2" cy="8103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3" y="1371600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3" y="1976479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3" y="2581356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3" y="3186234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3" y="3791113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3" y="4395990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3" y="5000868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3" y="5605747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84358" y="137160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84358" y="1976479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84358" y="2581356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284358" y="3186234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84358" y="3791113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84358" y="439599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84358" y="5000868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84358" y="5605747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>
            <a:cxnSpLocks/>
          </p:cNvCxnSpPr>
          <p:nvPr userDrawn="1"/>
        </p:nvCxnSpPr>
        <p:spPr>
          <a:xfrm>
            <a:off x="4045241" y="1371601"/>
            <a:ext cx="0" cy="33327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9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3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195094" y="137160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195094" y="1976479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195094" y="2581356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95094" y="3186234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195094" y="3791113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195094" y="439599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195094" y="5000868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195094" y="5605747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4">
              <a:spcAft>
                <a:spcPts val="1200"/>
              </a:spcAft>
            </a:pPr>
            <a:endParaRPr lang="en-US" sz="1801" noProof="0"/>
          </a:p>
        </p:txBody>
      </p:sp>
    </p:spTree>
    <p:extLst>
      <p:ext uri="{BB962C8B-B14F-4D97-AF65-F5344CB8AC3E}">
        <p14:creationId xmlns:p14="http://schemas.microsoft.com/office/powerpoint/2010/main" val="2758299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D8A76DE-ECA0-60F4-575C-02C4077408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09254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D8A76DE-ECA0-60F4-575C-02C4077408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B9E7BD-B7D1-FF01-F546-0CADB6C2F4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25550" y="2909333"/>
            <a:ext cx="9389031" cy="1039334"/>
          </a:xfrm>
          <a:prstGeom prst="rect">
            <a:avLst/>
          </a:prstGeom>
        </p:spPr>
        <p:txBody>
          <a:bodyPr anchor="ctr"/>
          <a:lstStyle>
            <a:lvl1pPr>
              <a:defRPr sz="3200" b="1"/>
            </a:lvl1pPr>
          </a:lstStyle>
          <a:p>
            <a:pPr lvl="0"/>
            <a:r>
              <a:rPr lang="en-US"/>
              <a:t>## - Place section title here in sentence case, max 2 lines </a:t>
            </a:r>
          </a:p>
        </p:txBody>
      </p:sp>
    </p:spTree>
    <p:extLst>
      <p:ext uri="{BB962C8B-B14F-4D97-AF65-F5344CB8AC3E}">
        <p14:creationId xmlns:p14="http://schemas.microsoft.com/office/powerpoint/2010/main" val="609445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3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49267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4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12791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5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60692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Appendix</a:t>
            </a:r>
            <a:endParaRPr lang="en-AU" sz="12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82796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1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92251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2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5263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3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407999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Relationship Id="rId30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BCE4D4F-8CCC-404C-840E-8A45E07645C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105608378"/>
              </p:ext>
            </p:extLst>
          </p:nvPr>
        </p:nvGraphicFramePr>
        <p:xfrm>
          <a:off x="1588" y="1587"/>
          <a:ext cx="1589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0" imgW="395" imgH="394" progId="TCLayout.ActiveDocument.1">
                  <p:embed/>
                </p:oleObj>
              </mc:Choice>
              <mc:Fallback>
                <p:oleObj name="think-cell Slide" r:id="rId30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BCE4D4F-8CCC-404C-840E-8A45E07645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7"/>
                        <a:ext cx="1589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DC4AAB9D-85C6-43AB-8696-D55AD6DDE24E}"/>
              </a:ext>
            </a:extLst>
          </p:cNvPr>
          <p:cNvSpPr/>
          <p:nvPr userDrawn="1">
            <p:custDataLst>
              <p:tags r:id="rId29"/>
            </p:custDataLst>
          </p:nvPr>
        </p:nvSpPr>
        <p:spPr>
          <a:xfrm>
            <a:off x="0" y="1"/>
            <a:ext cx="158812" cy="158713"/>
          </a:xfrm>
          <a:prstGeom prst="rect">
            <a:avLst/>
          </a:prstGeom>
          <a:solidFill>
            <a:schemeClr val="accent2"/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598" b="1" i="0" baseline="0">
              <a:solidFill>
                <a:schemeClr val="bg1"/>
              </a:solidFill>
              <a:latin typeface="Graphik" panose="020B0503030202060203" pitchFamily="34" charset="0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029236F-8D4F-46BA-A33A-11E2F113A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10946922" y="6401006"/>
            <a:ext cx="561476" cy="273402"/>
          </a:xfrm>
          <a:prstGeom prst="rect">
            <a:avLst/>
          </a:prstGeom>
        </p:spPr>
        <p:txBody>
          <a:bodyPr tIns="0" bIns="0" anchor="b"/>
          <a:lstStyle>
            <a:lvl1pPr algn="l">
              <a:defRPr sz="1001" b="0">
                <a:solidFill>
                  <a:schemeClr val="tx1"/>
                </a:solidFill>
                <a:latin typeface="+mj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37E62055-3E0F-4EBB-A962-F9600119E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5739" y="6402651"/>
            <a:ext cx="3733634" cy="270112"/>
          </a:xfrm>
          <a:prstGeom prst="rect">
            <a:avLst/>
          </a:prstGeom>
        </p:spPr>
        <p:txBody>
          <a:bodyPr tIns="0" bIns="0" anchor="ctr"/>
          <a:lstStyle>
            <a:lvl1pPr algn="l">
              <a:defRPr sz="800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r>
              <a:rPr lang="en-GB"/>
              <a:t>Source: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66CE9E3-35BA-4A0B-8098-8A65954FE472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897" y="6393635"/>
            <a:ext cx="350924" cy="28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0" r:id="rId2"/>
    <p:sldLayoutId id="2147483721" r:id="rId3"/>
    <p:sldLayoutId id="2147483722" r:id="rId4"/>
    <p:sldLayoutId id="2147483726" r:id="rId5"/>
    <p:sldLayoutId id="2147483740" r:id="rId6"/>
    <p:sldLayoutId id="2147483725" r:id="rId7"/>
    <p:sldLayoutId id="2147483727" r:id="rId8"/>
    <p:sldLayoutId id="2147483728" r:id="rId9"/>
    <p:sldLayoutId id="2147483729" r:id="rId10"/>
    <p:sldLayoutId id="2147483730" r:id="rId11"/>
    <p:sldLayoutId id="2147483739" r:id="rId12"/>
    <p:sldLayoutId id="2147483735" r:id="rId13"/>
    <p:sldLayoutId id="2147483736" r:id="rId14"/>
    <p:sldLayoutId id="2147483737" r:id="rId15"/>
    <p:sldLayoutId id="2147483738" r:id="rId16"/>
    <p:sldLayoutId id="2147483731" r:id="rId17"/>
    <p:sldLayoutId id="2147483732" r:id="rId18"/>
    <p:sldLayoutId id="2147483733" r:id="rId19"/>
    <p:sldLayoutId id="2147483734" r:id="rId20"/>
    <p:sldLayoutId id="2147483710" r:id="rId21"/>
    <p:sldLayoutId id="2147483719" r:id="rId22"/>
    <p:sldLayoutId id="2147483706" r:id="rId23"/>
    <p:sldLayoutId id="2147483712" r:id="rId24"/>
    <p:sldLayoutId id="2147483707" r:id="rId25"/>
    <p:sldLayoutId id="2147483708" r:id="rId26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Font typeface="Arial" charset="0"/>
        <a:defRPr lang="en-AU" sz="2800" b="1" i="0" kern="1200" cap="none" spc="-149" baseline="0" dirty="0" smtClean="0">
          <a:solidFill>
            <a:schemeClr val="tx1"/>
          </a:solidFill>
          <a:latin typeface="+mj-lt"/>
          <a:ea typeface="Roboto Black" panose="02000000000000000000" pitchFamily="2" charset="0"/>
          <a:cs typeface="Arial" panose="020B0604020202020204" pitchFamily="34" charset="0"/>
        </a:defRPr>
      </a:lvl1pPr>
      <a:lvl2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8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8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8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8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609329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1218657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827986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2437314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None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215960" indent="-21596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Char char="•"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2pPr>
      <a:lvl3pPr marL="431920" indent="-21596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Char char="‒"/>
        <a:tabLst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3pPr>
      <a:lvl4pPr marL="611885" indent="-21596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Char char="•"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4pPr>
      <a:lvl5pPr marL="863838" indent="-21596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Char char="‒"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5pPr>
      <a:lvl6pPr marL="3351304" indent="-304665" algn="l" defTabSz="121865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634" indent="-304665" algn="l" defTabSz="121865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963" indent="-304665" algn="l" defTabSz="121865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290" indent="-304665" algn="l" defTabSz="121865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29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657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986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314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643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971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298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626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19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3" pos="7452" userDrawn="1">
          <p15:clr>
            <a:srgbClr val="F26B43"/>
          </p15:clr>
        </p15:guide>
        <p15:guide id="4" pos="1276" userDrawn="1">
          <p15:clr>
            <a:srgbClr val="F26B43"/>
          </p15:clr>
        </p15:guide>
        <p15:guide id="5" pos="1460" userDrawn="1">
          <p15:clr>
            <a:srgbClr val="F26B43"/>
          </p15:clr>
        </p15:guide>
        <p15:guide id="6" pos="2514" userDrawn="1">
          <p15:clr>
            <a:srgbClr val="F26B43"/>
          </p15:clr>
        </p15:guide>
        <p15:guide id="7" pos="2697" userDrawn="1">
          <p15:clr>
            <a:srgbClr val="F26B43"/>
          </p15:clr>
        </p15:guide>
        <p15:guide id="8" pos="3929" userDrawn="1">
          <p15:clr>
            <a:srgbClr val="F26B43"/>
          </p15:clr>
        </p15:guide>
        <p15:guide id="9" pos="3748" userDrawn="1">
          <p15:clr>
            <a:srgbClr val="F26B43"/>
          </p15:clr>
        </p15:guide>
        <p15:guide id="10" pos="4981" userDrawn="1">
          <p15:clr>
            <a:srgbClr val="F26B43"/>
          </p15:clr>
        </p15:guide>
        <p15:guide id="11" pos="5163" userDrawn="1">
          <p15:clr>
            <a:srgbClr val="F26B43"/>
          </p15:clr>
        </p15:guide>
        <p15:guide id="12" pos="6219" userDrawn="1">
          <p15:clr>
            <a:srgbClr val="F26B43"/>
          </p15:clr>
        </p15:guide>
        <p15:guide id="13" pos="6398" userDrawn="1">
          <p15:clr>
            <a:srgbClr val="F26B43"/>
          </p15:clr>
        </p15:guide>
        <p15:guide id="14" orient="horz" pos="807" userDrawn="1">
          <p15:clr>
            <a:srgbClr val="F26B43"/>
          </p15:clr>
        </p15:guide>
        <p15:guide id="15" orient="horz" pos="876" userDrawn="1">
          <p15:clr>
            <a:srgbClr val="F26B43"/>
          </p15:clr>
        </p15:guide>
        <p15:guide id="16" orient="horz" pos="4031" userDrawn="1">
          <p15:clr>
            <a:srgbClr val="F26B43"/>
          </p15:clr>
        </p15:guide>
        <p15:guide id="17" orient="horz" pos="597" userDrawn="1">
          <p15:clr>
            <a:srgbClr val="F26B43"/>
          </p15:clr>
        </p15:guide>
        <p15:guide id="18" orient="horz" pos="2435" userDrawn="1">
          <p15:clr>
            <a:srgbClr val="F26B43"/>
          </p15:clr>
        </p15:guide>
        <p15:guide id="19" orient="horz" pos="3756" userDrawn="1">
          <p15:clr>
            <a:srgbClr val="F26B43"/>
          </p15:clr>
        </p15:guide>
        <p15:guide id="20" orient="horz" pos="4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AC33B_E1799BC3.xml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8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2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1.xml"/><Relationship Id="rId4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2.xml"/><Relationship Id="rId4" Type="http://schemas.openxmlformats.org/officeDocument/2006/relationships/image" Target="../media/image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3.xml"/><Relationship Id="rId4" Type="http://schemas.openxmlformats.org/officeDocument/2006/relationships/image" Target="../media/image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4.xml"/><Relationship Id="rId4" Type="http://schemas.openxmlformats.org/officeDocument/2006/relationships/image" Target="../media/image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5.xml"/><Relationship Id="rId4" Type="http://schemas.openxmlformats.org/officeDocument/2006/relationships/image" Target="../media/image1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9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oleObject" Target="../embeddings/oleObject15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0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8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oleObject" Target="../embeddings/oleObject18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39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.emf"/><Relationship Id="rId9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3.sv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0.x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1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1.xml"/><Relationship Id="rId4" Type="http://schemas.openxmlformats.org/officeDocument/2006/relationships/image" Target="../media/image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3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oleObject" Target="../embeddings/oleObject23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4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1.emf"/><Relationship Id="rId9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5.xml"/><Relationship Id="rId4" Type="http://schemas.openxmlformats.org/officeDocument/2006/relationships/image" Target="../media/image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6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7.xml"/><Relationship Id="rId4" Type="http://schemas.openxmlformats.org/officeDocument/2006/relationships/image" Target="../media/image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8.xml"/><Relationship Id="rId5" Type="http://schemas.openxmlformats.org/officeDocument/2006/relationships/slide" Target="slide44.xml"/><Relationship Id="rId4" Type="http://schemas.openxmlformats.org/officeDocument/2006/relationships/image" Target="../media/image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49.xml"/><Relationship Id="rId5" Type="http://schemas.openxmlformats.org/officeDocument/2006/relationships/slide" Target="slide44.xml"/><Relationship Id="rId4" Type="http://schemas.openxmlformats.org/officeDocument/2006/relationships/image" Target="../media/image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50.xml"/><Relationship Id="rId5" Type="http://schemas.openxmlformats.org/officeDocument/2006/relationships/slide" Target="slide44.xml"/><Relationship Id="rId4" Type="http://schemas.openxmlformats.org/officeDocument/2006/relationships/image" Target="../media/image1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2.xml"/><Relationship Id="rId1" Type="http://schemas.openxmlformats.org/officeDocument/2006/relationships/tags" Target="../tags/tag51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004CB0-0CE3-3376-69B4-2522D3E3183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045911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004CB0-0CE3-3376-69B4-2522D3E31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D4F42D9-7ACE-EF54-8740-DF8227CBF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7417" y="4703191"/>
            <a:ext cx="4698834" cy="403828"/>
          </a:xfrm>
        </p:spPr>
        <p:txBody>
          <a:bodyPr/>
          <a:lstStyle/>
          <a:p>
            <a:r>
              <a:rPr lang="en-US" dirty="0">
                <a:latin typeface="Graphik"/>
              </a:rPr>
              <a:t>Policy Advisory Committee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DA241-86F8-9BA0-6847-FAF7BA0BC7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ED62A1A-3CB8-BDF5-1253-2D06AB83F0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06300" y="-259080"/>
            <a:ext cx="6921666" cy="6858000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4333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988F7A-D930-3A72-0682-52D5C44E5E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745A96-1901-6841-AE7A-A81F80B92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There’s also a 4 ticker version, see the Layouts</a:t>
            </a:r>
          </a:p>
        </p:txBody>
      </p:sp>
    </p:spTree>
    <p:extLst>
      <p:ext uri="{BB962C8B-B14F-4D97-AF65-F5344CB8AC3E}">
        <p14:creationId xmlns:p14="http://schemas.microsoft.com/office/powerpoint/2010/main" val="92203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3D8A70-50BD-472D-5505-A94FE03FFD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BFBF25-456A-9D02-98D8-C79C11FA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There’s also versions where the text is on the slide itself</a:t>
            </a:r>
          </a:p>
        </p:txBody>
      </p:sp>
    </p:spTree>
    <p:extLst>
      <p:ext uri="{BB962C8B-B14F-4D97-AF65-F5344CB8AC3E}">
        <p14:creationId xmlns:p14="http://schemas.microsoft.com/office/powerpoint/2010/main" val="70895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CDE083-FFA8-4589-595C-6EB6130AB0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335573-4A5E-312C-F46E-2C79F666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4701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881663-1A13-FE25-49A1-0954CFDE30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AFBD8D-B5B5-EE56-1A57-D4679FA5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965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Object 51" hidden="1">
            <a:extLst>
              <a:ext uri="{FF2B5EF4-FFF2-40B4-BE49-F238E27FC236}">
                <a16:creationId xmlns:a16="http://schemas.microsoft.com/office/drawing/2014/main" id="{5412032F-C466-D159-520A-8C6EB0C27E5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2" name="Object 51" hidden="1">
                        <a:extLst>
                          <a:ext uri="{FF2B5EF4-FFF2-40B4-BE49-F238E27FC236}">
                            <a16:creationId xmlns:a16="http://schemas.microsoft.com/office/drawing/2014/main" id="{5412032F-C466-D159-520A-8C6EB0C27E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B05A5-B63B-3299-72C5-3694ACBB5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7" name="Title 66">
            <a:extLst>
              <a:ext uri="{FF2B5EF4-FFF2-40B4-BE49-F238E27FC236}">
                <a16:creationId xmlns:a16="http://schemas.microsoft.com/office/drawing/2014/main" id="{BC2FE6A8-8A0A-DD85-F6EF-70103A6B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Copyable ticker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C08489-C2F8-E8B1-E3A0-2E9F184E5957}"/>
              </a:ext>
            </a:extLst>
          </p:cNvPr>
          <p:cNvSpPr/>
          <p:nvPr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0CE231-B455-AAF5-30BF-2DD45890843C}"/>
              </a:ext>
            </a:extLst>
          </p:cNvPr>
          <p:cNvSpPr/>
          <p:nvPr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A50654-416B-0FF4-3A27-5A66B517E246}"/>
              </a:ext>
            </a:extLst>
          </p:cNvPr>
          <p:cNvSpPr/>
          <p:nvPr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D9E8F49-9EEC-1563-3295-09F8E6B442F9}"/>
              </a:ext>
            </a:extLst>
          </p:cNvPr>
          <p:cNvSpPr/>
          <p:nvPr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E0A7342-49DE-924A-6E56-7CD7B7C3A6B0}"/>
              </a:ext>
            </a:extLst>
          </p:cNvPr>
          <p:cNvSpPr/>
          <p:nvPr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ECBB1E-0259-C5D3-6E1F-7F659C47A7BD}"/>
              </a:ext>
            </a:extLst>
          </p:cNvPr>
          <p:cNvSpPr/>
          <p:nvPr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6313F5-E298-3BE6-BE1C-F5D616674566}"/>
              </a:ext>
            </a:extLst>
          </p:cNvPr>
          <p:cNvSpPr/>
          <p:nvPr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90BC71-6021-3292-4195-BF77308A9CE8}"/>
              </a:ext>
            </a:extLst>
          </p:cNvPr>
          <p:cNvSpPr/>
          <p:nvPr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9F96EE1-40AA-3860-E858-F4BD778F5DA8}"/>
              </a:ext>
            </a:extLst>
          </p:cNvPr>
          <p:cNvSpPr/>
          <p:nvPr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3FFC71-9BD3-9DEC-D41C-5E43238EA5CC}"/>
              </a:ext>
            </a:extLst>
          </p:cNvPr>
          <p:cNvSpPr/>
          <p:nvPr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579390-64E3-FA04-2E5B-4BA2E1B776FB}"/>
              </a:ext>
            </a:extLst>
          </p:cNvPr>
          <p:cNvSpPr/>
          <p:nvPr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023035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Object 51" hidden="1">
            <a:extLst>
              <a:ext uri="{FF2B5EF4-FFF2-40B4-BE49-F238E27FC236}">
                <a16:creationId xmlns:a16="http://schemas.microsoft.com/office/drawing/2014/main" id="{5412032F-C466-D159-520A-8C6EB0C27E5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61237068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2" name="Object 51" hidden="1">
                        <a:extLst>
                          <a:ext uri="{FF2B5EF4-FFF2-40B4-BE49-F238E27FC236}">
                            <a16:creationId xmlns:a16="http://schemas.microsoft.com/office/drawing/2014/main" id="{5412032F-C466-D159-520A-8C6EB0C27E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B05A5-B63B-3299-72C5-3694ACBB5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7" name="Title 66">
            <a:extLst>
              <a:ext uri="{FF2B5EF4-FFF2-40B4-BE49-F238E27FC236}">
                <a16:creationId xmlns:a16="http://schemas.microsoft.com/office/drawing/2014/main" id="{BC2FE6A8-8A0A-DD85-F6EF-70103A6B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Copyable ticker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C08489-C2F8-E8B1-E3A0-2E9F184E5957}"/>
              </a:ext>
            </a:extLst>
          </p:cNvPr>
          <p:cNvSpPr/>
          <p:nvPr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0CE231-B455-AAF5-30BF-2DD45890843C}"/>
              </a:ext>
            </a:extLst>
          </p:cNvPr>
          <p:cNvSpPr/>
          <p:nvPr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A50654-416B-0FF4-3A27-5A66B517E246}"/>
              </a:ext>
            </a:extLst>
          </p:cNvPr>
          <p:cNvSpPr/>
          <p:nvPr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D9E8F49-9EEC-1563-3295-09F8E6B442F9}"/>
              </a:ext>
            </a:extLst>
          </p:cNvPr>
          <p:cNvSpPr/>
          <p:nvPr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E0A7342-49DE-924A-6E56-7CD7B7C3A6B0}"/>
              </a:ext>
            </a:extLst>
          </p:cNvPr>
          <p:cNvSpPr/>
          <p:nvPr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ECBB1E-0259-C5D3-6E1F-7F659C47A7BD}"/>
              </a:ext>
            </a:extLst>
          </p:cNvPr>
          <p:cNvSpPr/>
          <p:nvPr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6313F5-E298-3BE6-BE1C-F5D616674566}"/>
              </a:ext>
            </a:extLst>
          </p:cNvPr>
          <p:cNvSpPr/>
          <p:nvPr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90BC71-6021-3292-4195-BF77308A9CE8}"/>
              </a:ext>
            </a:extLst>
          </p:cNvPr>
          <p:cNvSpPr/>
          <p:nvPr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9F96EE1-40AA-3860-E858-F4BD778F5DA8}"/>
              </a:ext>
            </a:extLst>
          </p:cNvPr>
          <p:cNvSpPr/>
          <p:nvPr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3FFC71-9BD3-9DEC-D41C-5E43238EA5CC}"/>
              </a:ext>
            </a:extLst>
          </p:cNvPr>
          <p:cNvSpPr/>
          <p:nvPr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579390-64E3-FA04-2E5B-4BA2E1B776FB}"/>
              </a:ext>
            </a:extLst>
          </p:cNvPr>
          <p:cNvSpPr/>
          <p:nvPr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987852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Object 51" hidden="1">
            <a:extLst>
              <a:ext uri="{FF2B5EF4-FFF2-40B4-BE49-F238E27FC236}">
                <a16:creationId xmlns:a16="http://schemas.microsoft.com/office/drawing/2014/main" id="{5412032F-C466-D159-520A-8C6EB0C27E5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2" name="Object 51" hidden="1">
                        <a:extLst>
                          <a:ext uri="{FF2B5EF4-FFF2-40B4-BE49-F238E27FC236}">
                            <a16:creationId xmlns:a16="http://schemas.microsoft.com/office/drawing/2014/main" id="{5412032F-C466-D159-520A-8C6EB0C27E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B05A5-B63B-3299-72C5-3694ACBB5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7" name="Title 66">
            <a:extLst>
              <a:ext uri="{FF2B5EF4-FFF2-40B4-BE49-F238E27FC236}">
                <a16:creationId xmlns:a16="http://schemas.microsoft.com/office/drawing/2014/main" id="{BC2FE6A8-8A0A-DD85-F6EF-70103A6B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Copyable ticker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C08489-C2F8-E8B1-E3A0-2E9F184E5957}"/>
              </a:ext>
            </a:extLst>
          </p:cNvPr>
          <p:cNvSpPr/>
          <p:nvPr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0CE231-B455-AAF5-30BF-2DD45890843C}"/>
              </a:ext>
            </a:extLst>
          </p:cNvPr>
          <p:cNvSpPr/>
          <p:nvPr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A50654-416B-0FF4-3A27-5A66B517E246}"/>
              </a:ext>
            </a:extLst>
          </p:cNvPr>
          <p:cNvSpPr/>
          <p:nvPr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D9E8F49-9EEC-1563-3295-09F8E6B442F9}"/>
              </a:ext>
            </a:extLst>
          </p:cNvPr>
          <p:cNvSpPr/>
          <p:nvPr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E0A7342-49DE-924A-6E56-7CD7B7C3A6B0}"/>
              </a:ext>
            </a:extLst>
          </p:cNvPr>
          <p:cNvSpPr/>
          <p:nvPr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ECBB1E-0259-C5D3-6E1F-7F659C47A7BD}"/>
              </a:ext>
            </a:extLst>
          </p:cNvPr>
          <p:cNvSpPr/>
          <p:nvPr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6313F5-E298-3BE6-BE1C-F5D616674566}"/>
              </a:ext>
            </a:extLst>
          </p:cNvPr>
          <p:cNvSpPr/>
          <p:nvPr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90BC71-6021-3292-4195-BF77308A9CE8}"/>
              </a:ext>
            </a:extLst>
          </p:cNvPr>
          <p:cNvSpPr/>
          <p:nvPr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9F96EE1-40AA-3860-E858-F4BD778F5DA8}"/>
              </a:ext>
            </a:extLst>
          </p:cNvPr>
          <p:cNvSpPr/>
          <p:nvPr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3FFC71-9BD3-9DEC-D41C-5E43238EA5CC}"/>
              </a:ext>
            </a:extLst>
          </p:cNvPr>
          <p:cNvSpPr/>
          <p:nvPr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579390-64E3-FA04-2E5B-4BA2E1B776FB}"/>
              </a:ext>
            </a:extLst>
          </p:cNvPr>
          <p:cNvSpPr/>
          <p:nvPr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4125637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Object 51" hidden="1">
            <a:extLst>
              <a:ext uri="{FF2B5EF4-FFF2-40B4-BE49-F238E27FC236}">
                <a16:creationId xmlns:a16="http://schemas.microsoft.com/office/drawing/2014/main" id="{5412032F-C466-D159-520A-8C6EB0C27E5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2" name="Object 51" hidden="1">
                        <a:extLst>
                          <a:ext uri="{FF2B5EF4-FFF2-40B4-BE49-F238E27FC236}">
                            <a16:creationId xmlns:a16="http://schemas.microsoft.com/office/drawing/2014/main" id="{5412032F-C466-D159-520A-8C6EB0C27E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B05A5-B63B-3299-72C5-3694ACBB5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7" name="Title 66">
            <a:extLst>
              <a:ext uri="{FF2B5EF4-FFF2-40B4-BE49-F238E27FC236}">
                <a16:creationId xmlns:a16="http://schemas.microsoft.com/office/drawing/2014/main" id="{BC2FE6A8-8A0A-DD85-F6EF-70103A6B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Copyable ticker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C08489-C2F8-E8B1-E3A0-2E9F184E5957}"/>
              </a:ext>
            </a:extLst>
          </p:cNvPr>
          <p:cNvSpPr/>
          <p:nvPr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0CE231-B455-AAF5-30BF-2DD45890843C}"/>
              </a:ext>
            </a:extLst>
          </p:cNvPr>
          <p:cNvSpPr/>
          <p:nvPr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A50654-416B-0FF4-3A27-5A66B517E246}"/>
              </a:ext>
            </a:extLst>
          </p:cNvPr>
          <p:cNvSpPr/>
          <p:nvPr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D9E8F49-9EEC-1563-3295-09F8E6B442F9}"/>
              </a:ext>
            </a:extLst>
          </p:cNvPr>
          <p:cNvSpPr/>
          <p:nvPr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E0A7342-49DE-924A-6E56-7CD7B7C3A6B0}"/>
              </a:ext>
            </a:extLst>
          </p:cNvPr>
          <p:cNvSpPr/>
          <p:nvPr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ECBB1E-0259-C5D3-6E1F-7F659C47A7BD}"/>
              </a:ext>
            </a:extLst>
          </p:cNvPr>
          <p:cNvSpPr/>
          <p:nvPr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6313F5-E298-3BE6-BE1C-F5D616674566}"/>
              </a:ext>
            </a:extLst>
          </p:cNvPr>
          <p:cNvSpPr/>
          <p:nvPr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90BC71-6021-3292-4195-BF77308A9CE8}"/>
              </a:ext>
            </a:extLst>
          </p:cNvPr>
          <p:cNvSpPr/>
          <p:nvPr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9F96EE1-40AA-3860-E858-F4BD778F5DA8}"/>
              </a:ext>
            </a:extLst>
          </p:cNvPr>
          <p:cNvSpPr/>
          <p:nvPr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3FFC71-9BD3-9DEC-D41C-5E43238EA5CC}"/>
              </a:ext>
            </a:extLst>
          </p:cNvPr>
          <p:cNvSpPr/>
          <p:nvPr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579390-64E3-FA04-2E5B-4BA2E1B776FB}"/>
              </a:ext>
            </a:extLst>
          </p:cNvPr>
          <p:cNvSpPr/>
          <p:nvPr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240348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Object 51" hidden="1">
            <a:extLst>
              <a:ext uri="{FF2B5EF4-FFF2-40B4-BE49-F238E27FC236}">
                <a16:creationId xmlns:a16="http://schemas.microsoft.com/office/drawing/2014/main" id="{5412032F-C466-D159-520A-8C6EB0C27E5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2" name="Object 51" hidden="1">
                        <a:extLst>
                          <a:ext uri="{FF2B5EF4-FFF2-40B4-BE49-F238E27FC236}">
                            <a16:creationId xmlns:a16="http://schemas.microsoft.com/office/drawing/2014/main" id="{5412032F-C466-D159-520A-8C6EB0C27E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B05A5-B63B-3299-72C5-3694ACBB5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7" name="Title 66">
            <a:extLst>
              <a:ext uri="{FF2B5EF4-FFF2-40B4-BE49-F238E27FC236}">
                <a16:creationId xmlns:a16="http://schemas.microsoft.com/office/drawing/2014/main" id="{BC2FE6A8-8A0A-DD85-F6EF-70103A6B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Copyable ticker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C08489-C2F8-E8B1-E3A0-2E9F184E5957}"/>
              </a:ext>
            </a:extLst>
          </p:cNvPr>
          <p:cNvSpPr/>
          <p:nvPr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0CE231-B455-AAF5-30BF-2DD45890843C}"/>
              </a:ext>
            </a:extLst>
          </p:cNvPr>
          <p:cNvSpPr/>
          <p:nvPr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A50654-416B-0FF4-3A27-5A66B517E246}"/>
              </a:ext>
            </a:extLst>
          </p:cNvPr>
          <p:cNvSpPr/>
          <p:nvPr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D9E8F49-9EEC-1563-3295-09F8E6B442F9}"/>
              </a:ext>
            </a:extLst>
          </p:cNvPr>
          <p:cNvSpPr/>
          <p:nvPr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E0A7342-49DE-924A-6E56-7CD7B7C3A6B0}"/>
              </a:ext>
            </a:extLst>
          </p:cNvPr>
          <p:cNvSpPr/>
          <p:nvPr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2ECBB1E-0259-C5D3-6E1F-7F659C47A7BD}"/>
              </a:ext>
            </a:extLst>
          </p:cNvPr>
          <p:cNvSpPr/>
          <p:nvPr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06313F5-E298-3BE6-BE1C-F5D616674566}"/>
              </a:ext>
            </a:extLst>
          </p:cNvPr>
          <p:cNvSpPr/>
          <p:nvPr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790BC71-6021-3292-4195-BF77308A9CE8}"/>
              </a:ext>
            </a:extLst>
          </p:cNvPr>
          <p:cNvSpPr/>
          <p:nvPr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9F96EE1-40AA-3860-E858-F4BD778F5DA8}"/>
              </a:ext>
            </a:extLst>
          </p:cNvPr>
          <p:cNvSpPr/>
          <p:nvPr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3FFC71-9BD3-9DEC-D41C-5E43238EA5CC}"/>
              </a:ext>
            </a:extLst>
          </p:cNvPr>
          <p:cNvSpPr/>
          <p:nvPr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579390-64E3-FA04-2E5B-4BA2E1B776FB}"/>
              </a:ext>
            </a:extLst>
          </p:cNvPr>
          <p:cNvSpPr/>
          <p:nvPr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2339083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3FA2A8-F6A1-0D96-674A-2D8F038603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EC3B62-8E0A-6BE6-FAC3-92E15814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err="1"/>
              <a:t>Colourbar</a:t>
            </a:r>
            <a:r>
              <a:rPr lang="en-AU"/>
              <a:t> on top</a:t>
            </a:r>
          </a:p>
        </p:txBody>
      </p:sp>
    </p:spTree>
    <p:extLst>
      <p:ext uri="{BB962C8B-B14F-4D97-AF65-F5344CB8AC3E}">
        <p14:creationId xmlns:p14="http://schemas.microsoft.com/office/powerpoint/2010/main" val="185309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F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5507B959-9E35-3EC1-53CB-968CEE0AEF7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5507B959-9E35-3EC1-53CB-968CEE0AEF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36DFE691-484D-0A62-B4FF-81300FDD9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8BAD583D-414C-8D2B-DA03-8F81A2352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F4955A-2927-2A7F-F09E-0AAD319A9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8EA512-8EB5-AB46-84BC-685DB8D243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7371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67BCF7-26AA-F5D5-D458-F012881B6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26B2DA-F1E0-AC3A-0605-CD47F421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674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80A819-53E2-008C-5FAE-A91D907327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734F45-3748-87D7-9520-F5481E7E6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7810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BBEDB-DD80-4C02-7AD4-C1B05B1227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94FD6D-AAEA-E406-BE6A-FAFB82E8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420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B1D7D0-72CF-50F1-59FA-DF8DC9724F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007FEA-DDFD-83EB-550B-325A1D0F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3227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A98EA8-37CC-D813-9059-F87701941B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736029-6FD2-1C09-7EE4-D51C2167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4 ticker version</a:t>
            </a:r>
          </a:p>
        </p:txBody>
      </p:sp>
    </p:spTree>
    <p:extLst>
      <p:ext uri="{BB962C8B-B14F-4D97-AF65-F5344CB8AC3E}">
        <p14:creationId xmlns:p14="http://schemas.microsoft.com/office/powerpoint/2010/main" val="986481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D9FD5C-E64D-6349-A587-D817D74F17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4D811D-DFC9-55D4-A071-F932755C1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9379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E15C71-850B-F8CC-C744-497C9FAACB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E9A4F1-C58B-15AE-7653-06F88ACA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4156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5B4AA0-A03C-D260-492E-37538AD70C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166E27-D62C-91A5-E458-A9A61BEE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9611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C606E1-B1D3-3A92-87A1-82FA0FBC2F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/>
              <a:t>Some slide templates</a:t>
            </a:r>
          </a:p>
        </p:txBody>
      </p:sp>
    </p:spTree>
    <p:extLst>
      <p:ext uri="{BB962C8B-B14F-4D97-AF65-F5344CB8AC3E}">
        <p14:creationId xmlns:p14="http://schemas.microsoft.com/office/powerpoint/2010/main" val="93495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Object 51" hidden="1">
            <a:extLst>
              <a:ext uri="{FF2B5EF4-FFF2-40B4-BE49-F238E27FC236}">
                <a16:creationId xmlns:a16="http://schemas.microsoft.com/office/drawing/2014/main" id="{5412032F-C466-D159-520A-8C6EB0C27E5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2" name="Object 51" hidden="1">
                        <a:extLst>
                          <a:ext uri="{FF2B5EF4-FFF2-40B4-BE49-F238E27FC236}">
                            <a16:creationId xmlns:a16="http://schemas.microsoft.com/office/drawing/2014/main" id="{5412032F-C466-D159-520A-8C6EB0C27E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B05A5-B63B-3299-72C5-3694ACBB5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1" name="Footer Placeholder 4">
            <a:extLst>
              <a:ext uri="{FF2B5EF4-FFF2-40B4-BE49-F238E27FC236}">
                <a16:creationId xmlns:a16="http://schemas.microsoft.com/office/drawing/2014/main" id="{EC8E9158-9069-6040-561E-80507631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63" name="Title 62">
            <a:extLst>
              <a:ext uri="{FF2B5EF4-FFF2-40B4-BE49-F238E27FC236}">
                <a16:creationId xmlns:a16="http://schemas.microsoft.com/office/drawing/2014/main" id="{E4D1C1F1-E9E2-F45D-91D6-D6E6E566C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2796EF-9617-8489-A6DC-A5D023354644}"/>
              </a:ext>
            </a:extLst>
          </p:cNvPr>
          <p:cNvCxnSpPr>
            <a:cxnSpLocks/>
          </p:cNvCxnSpPr>
          <p:nvPr/>
        </p:nvCxnSpPr>
        <p:spPr>
          <a:xfrm>
            <a:off x="431289" y="1902051"/>
            <a:ext cx="3735925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8207C8-EFC0-6878-C360-AB16D85087C5}"/>
              </a:ext>
            </a:extLst>
          </p:cNvPr>
          <p:cNvCxnSpPr>
            <a:cxnSpLocks/>
          </p:cNvCxnSpPr>
          <p:nvPr/>
        </p:nvCxnSpPr>
        <p:spPr>
          <a:xfrm>
            <a:off x="4629151" y="1902051"/>
            <a:ext cx="7200631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C1A0820-8970-4B42-5107-2F596E8C0B2D}"/>
              </a:ext>
            </a:extLst>
          </p:cNvPr>
          <p:cNvSpPr/>
          <p:nvPr/>
        </p:nvSpPr>
        <p:spPr>
          <a:xfrm>
            <a:off x="5857875" y="2836799"/>
            <a:ext cx="2303515" cy="859396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36576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kern="0">
              <a:solidFill>
                <a:srgbClr val="000000"/>
              </a:solidFill>
              <a:latin typeface="Proxima Nova Rg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1180B3-4995-01A2-B021-1B8B76225640}"/>
              </a:ext>
            </a:extLst>
          </p:cNvPr>
          <p:cNvSpPr/>
          <p:nvPr/>
        </p:nvSpPr>
        <p:spPr>
          <a:xfrm>
            <a:off x="5857875" y="3936212"/>
            <a:ext cx="2303515" cy="859396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36576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kern="0">
              <a:solidFill>
                <a:srgbClr val="000000"/>
              </a:solidFill>
              <a:latin typeface="Proxima Nova Rg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149C23-5AB7-B1A6-18AF-AA4777C923A3}"/>
              </a:ext>
            </a:extLst>
          </p:cNvPr>
          <p:cNvSpPr/>
          <p:nvPr/>
        </p:nvSpPr>
        <p:spPr>
          <a:xfrm>
            <a:off x="5857875" y="5036522"/>
            <a:ext cx="2303515" cy="859396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36576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kern="0">
              <a:solidFill>
                <a:srgbClr val="000000"/>
              </a:solidFill>
              <a:latin typeface="Proxima Nova Rg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6BE42E87-A651-972E-F610-E3FFB565190B}"/>
              </a:ext>
            </a:extLst>
          </p:cNvPr>
          <p:cNvSpPr/>
          <p:nvPr/>
        </p:nvSpPr>
        <p:spPr>
          <a:xfrm>
            <a:off x="4629149" y="2836799"/>
            <a:ext cx="1466850" cy="859396"/>
          </a:xfrm>
          <a:prstGeom prst="homePlate">
            <a:avLst>
              <a:gd name="adj" fmla="val 20000"/>
            </a:avLst>
          </a:prstGeom>
          <a:solidFill>
            <a:srgbClr val="33A7AB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b="1" kern="0">
              <a:solidFill>
                <a:schemeClr val="accent1"/>
              </a:solidFill>
              <a:latin typeface="Proxima Nova Rg"/>
            </a:endParaRP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BEE18F2A-B8D4-AF6D-837B-DCB7301BE740}"/>
              </a:ext>
            </a:extLst>
          </p:cNvPr>
          <p:cNvSpPr/>
          <p:nvPr/>
        </p:nvSpPr>
        <p:spPr>
          <a:xfrm>
            <a:off x="4629149" y="3936212"/>
            <a:ext cx="1466850" cy="859396"/>
          </a:xfrm>
          <a:prstGeom prst="homePlate">
            <a:avLst>
              <a:gd name="adj" fmla="val 20000"/>
            </a:avLst>
          </a:prstGeom>
          <a:solidFill>
            <a:schemeClr val="accent3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b="1" kern="0">
              <a:solidFill>
                <a:schemeClr val="accent1"/>
              </a:solidFill>
              <a:latin typeface="Proxima Nova Rg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D59FDFD0-E64C-2DC5-B5EE-9003B929A02D}"/>
              </a:ext>
            </a:extLst>
          </p:cNvPr>
          <p:cNvSpPr/>
          <p:nvPr/>
        </p:nvSpPr>
        <p:spPr>
          <a:xfrm>
            <a:off x="4629149" y="5036522"/>
            <a:ext cx="1466850" cy="859396"/>
          </a:xfrm>
          <a:prstGeom prst="homePlate">
            <a:avLst>
              <a:gd name="adj" fmla="val 20000"/>
            </a:avLst>
          </a:prstGeom>
          <a:solidFill>
            <a:schemeClr val="accent3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b="1" kern="0">
              <a:solidFill>
                <a:schemeClr val="accent1"/>
              </a:solidFill>
              <a:latin typeface="Proxima Nova Rg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41A9C4-C833-C058-DB50-EEE1D09F453E}"/>
              </a:ext>
            </a:extLst>
          </p:cNvPr>
          <p:cNvSpPr/>
          <p:nvPr/>
        </p:nvSpPr>
        <p:spPr>
          <a:xfrm>
            <a:off x="9526266" y="2836799"/>
            <a:ext cx="2303515" cy="859396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36576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kern="0">
              <a:solidFill>
                <a:srgbClr val="000000"/>
              </a:solidFill>
              <a:latin typeface="Proxima Nova Rg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B42044-A710-60F8-5AC1-177642151C1C}"/>
              </a:ext>
            </a:extLst>
          </p:cNvPr>
          <p:cNvSpPr/>
          <p:nvPr/>
        </p:nvSpPr>
        <p:spPr>
          <a:xfrm>
            <a:off x="9526266" y="3936212"/>
            <a:ext cx="2303515" cy="859396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36576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kern="0">
              <a:solidFill>
                <a:srgbClr val="000000"/>
              </a:solidFill>
              <a:latin typeface="Proxima Nova Rg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4B507F-68E8-BD23-131A-EE7DAF4E80C1}"/>
              </a:ext>
            </a:extLst>
          </p:cNvPr>
          <p:cNvSpPr/>
          <p:nvPr/>
        </p:nvSpPr>
        <p:spPr>
          <a:xfrm>
            <a:off x="9526266" y="5036522"/>
            <a:ext cx="2303515" cy="859396"/>
          </a:xfrm>
          <a:prstGeom prst="rect">
            <a:avLst/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36576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kern="0">
              <a:solidFill>
                <a:srgbClr val="000000"/>
              </a:solidFill>
              <a:latin typeface="Proxima Nova Rg"/>
            </a:endParaRP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89A6D8B6-E420-6E9E-B38D-DE373FCF1D3A}"/>
              </a:ext>
            </a:extLst>
          </p:cNvPr>
          <p:cNvSpPr/>
          <p:nvPr/>
        </p:nvSpPr>
        <p:spPr>
          <a:xfrm>
            <a:off x="8297542" y="2836799"/>
            <a:ext cx="1466850" cy="859396"/>
          </a:xfrm>
          <a:prstGeom prst="homePlate">
            <a:avLst>
              <a:gd name="adj" fmla="val 20000"/>
            </a:avLst>
          </a:prstGeom>
          <a:solidFill>
            <a:srgbClr val="33A7AB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b="1" kern="0">
              <a:solidFill>
                <a:schemeClr val="accent1"/>
              </a:solidFill>
              <a:latin typeface="Proxima Nova Rg"/>
            </a:endParaRP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39F048D5-77CA-9D38-12CE-B3440A7D79FB}"/>
              </a:ext>
            </a:extLst>
          </p:cNvPr>
          <p:cNvSpPr/>
          <p:nvPr/>
        </p:nvSpPr>
        <p:spPr>
          <a:xfrm>
            <a:off x="8297542" y="3936212"/>
            <a:ext cx="1466850" cy="859396"/>
          </a:xfrm>
          <a:prstGeom prst="homePlate">
            <a:avLst>
              <a:gd name="adj" fmla="val 20000"/>
            </a:avLst>
          </a:prstGeom>
          <a:solidFill>
            <a:schemeClr val="accent3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b="1" kern="0">
              <a:solidFill>
                <a:schemeClr val="accent1"/>
              </a:solidFill>
              <a:latin typeface="Proxima Nova Rg"/>
            </a:endParaRP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BAFE890A-50DC-B826-B347-4452F557736F}"/>
              </a:ext>
            </a:extLst>
          </p:cNvPr>
          <p:cNvSpPr/>
          <p:nvPr/>
        </p:nvSpPr>
        <p:spPr>
          <a:xfrm>
            <a:off x="8297542" y="5036522"/>
            <a:ext cx="1466850" cy="859396"/>
          </a:xfrm>
          <a:prstGeom prst="homePlate">
            <a:avLst>
              <a:gd name="adj" fmla="val 20000"/>
            </a:avLst>
          </a:prstGeom>
          <a:solidFill>
            <a:schemeClr val="accent3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b="1" kern="0">
              <a:solidFill>
                <a:schemeClr val="accent1"/>
              </a:solidFill>
              <a:latin typeface="Proxima Nova Rg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C78CBF-8E60-B680-5853-F36436584172}"/>
              </a:ext>
            </a:extLst>
          </p:cNvPr>
          <p:cNvCxnSpPr>
            <a:cxnSpLocks/>
          </p:cNvCxnSpPr>
          <p:nvPr/>
        </p:nvCxnSpPr>
        <p:spPr>
          <a:xfrm>
            <a:off x="4269865" y="1902051"/>
            <a:ext cx="0" cy="4062875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440D515A-49DB-B815-CF54-FB92D421615B}"/>
              </a:ext>
            </a:extLst>
          </p:cNvPr>
          <p:cNvSpPr/>
          <p:nvPr/>
        </p:nvSpPr>
        <p:spPr>
          <a:xfrm rot="5400000">
            <a:off x="3902379" y="3953248"/>
            <a:ext cx="916053" cy="18108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90BC34-6E0E-A37B-0DCF-6AD2BFB9309F}"/>
              </a:ext>
            </a:extLst>
          </p:cNvPr>
          <p:cNvSpPr/>
          <p:nvPr/>
        </p:nvSpPr>
        <p:spPr>
          <a:xfrm>
            <a:off x="1763123" y="2280317"/>
            <a:ext cx="756293" cy="756293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200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pic>
        <p:nvPicPr>
          <p:cNvPr id="22" name="Graphic 21" descr="Fast Forward with solid fill">
            <a:extLst>
              <a:ext uri="{FF2B5EF4-FFF2-40B4-BE49-F238E27FC236}">
                <a16:creationId xmlns:a16="http://schemas.microsoft.com/office/drawing/2014/main" id="{85FEED6B-6C9D-815B-DAEE-7C1E6B443D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67360" y="2384552"/>
            <a:ext cx="547819" cy="547819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A852854-9233-2D4B-6A60-9B1E29FFDEC2}"/>
              </a:ext>
            </a:extLst>
          </p:cNvPr>
          <p:cNvSpPr/>
          <p:nvPr/>
        </p:nvSpPr>
        <p:spPr>
          <a:xfrm>
            <a:off x="1763122" y="4037402"/>
            <a:ext cx="756000" cy="756000"/>
          </a:xfrm>
          <a:prstGeom prst="ellipse">
            <a:avLst/>
          </a:prstGeom>
          <a:solidFill>
            <a:schemeClr val="accent1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200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sp>
        <p:nvSpPr>
          <p:cNvPr id="24" name="Text Placeholder 86">
            <a:extLst>
              <a:ext uri="{FF2B5EF4-FFF2-40B4-BE49-F238E27FC236}">
                <a16:creationId xmlns:a16="http://schemas.microsoft.com/office/drawing/2014/main" id="{4520E456-8E3B-0CD4-2581-056CFB665D3F}"/>
              </a:ext>
            </a:extLst>
          </p:cNvPr>
          <p:cNvSpPr txBox="1">
            <a:spLocks/>
          </p:cNvSpPr>
          <p:nvPr/>
        </p:nvSpPr>
        <p:spPr>
          <a:xfrm>
            <a:off x="662179" y="3413300"/>
            <a:ext cx="2957513" cy="400395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25" name="Text Placeholder 86">
            <a:extLst>
              <a:ext uri="{FF2B5EF4-FFF2-40B4-BE49-F238E27FC236}">
                <a16:creationId xmlns:a16="http://schemas.microsoft.com/office/drawing/2014/main" id="{718A3788-DAF1-B544-B84C-42936E85D0A6}"/>
              </a:ext>
            </a:extLst>
          </p:cNvPr>
          <p:cNvSpPr txBox="1">
            <a:spLocks/>
          </p:cNvSpPr>
          <p:nvPr/>
        </p:nvSpPr>
        <p:spPr>
          <a:xfrm>
            <a:off x="662179" y="3129912"/>
            <a:ext cx="2957513" cy="270112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>
                <a:solidFill>
                  <a:schemeClr val="accent1"/>
                </a:solidFill>
              </a:rPr>
              <a:t>Title challenge 1</a:t>
            </a:r>
          </a:p>
        </p:txBody>
      </p:sp>
      <p:sp>
        <p:nvSpPr>
          <p:cNvPr id="26" name="Text Placeholder 86">
            <a:extLst>
              <a:ext uri="{FF2B5EF4-FFF2-40B4-BE49-F238E27FC236}">
                <a16:creationId xmlns:a16="http://schemas.microsoft.com/office/drawing/2014/main" id="{22CC9DF3-1186-66BA-5B26-712D37A90BAE}"/>
              </a:ext>
            </a:extLst>
          </p:cNvPr>
          <p:cNvSpPr txBox="1">
            <a:spLocks/>
          </p:cNvSpPr>
          <p:nvPr/>
        </p:nvSpPr>
        <p:spPr>
          <a:xfrm>
            <a:off x="662179" y="5071691"/>
            <a:ext cx="2957513" cy="400395"/>
          </a:xfrm>
          <a:prstGeom prst="rect">
            <a:avLst/>
          </a:prstGeom>
          <a:noFill/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1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1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1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27" name="Text Placeholder 86">
            <a:extLst>
              <a:ext uri="{FF2B5EF4-FFF2-40B4-BE49-F238E27FC236}">
                <a16:creationId xmlns:a16="http://schemas.microsoft.com/office/drawing/2014/main" id="{C9FF0FA1-EAB2-6419-6C85-FD5323AE5FD7}"/>
              </a:ext>
            </a:extLst>
          </p:cNvPr>
          <p:cNvSpPr txBox="1">
            <a:spLocks/>
          </p:cNvSpPr>
          <p:nvPr/>
        </p:nvSpPr>
        <p:spPr>
          <a:xfrm>
            <a:off x="662179" y="4856036"/>
            <a:ext cx="2957513" cy="270112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>
                <a:solidFill>
                  <a:schemeClr val="accent1"/>
                </a:solidFill>
              </a:rPr>
              <a:t>Title challenge 2</a:t>
            </a:r>
          </a:p>
        </p:txBody>
      </p:sp>
      <p:sp>
        <p:nvSpPr>
          <p:cNvPr id="28" name="SmartArt Placeholder 95">
            <a:extLst>
              <a:ext uri="{FF2B5EF4-FFF2-40B4-BE49-F238E27FC236}">
                <a16:creationId xmlns:a16="http://schemas.microsoft.com/office/drawing/2014/main" id="{BB2122B1-4B64-8F3E-846E-E2AD68B6D143}"/>
              </a:ext>
            </a:extLst>
          </p:cNvPr>
          <p:cNvSpPr txBox="1">
            <a:spLocks/>
          </p:cNvSpPr>
          <p:nvPr/>
        </p:nvSpPr>
        <p:spPr>
          <a:xfrm>
            <a:off x="4629150" y="2837395"/>
            <a:ext cx="1123950" cy="858837"/>
          </a:xfrm>
          <a:prstGeom prst="homePlate">
            <a:avLst>
              <a:gd name="adj" fmla="val 19911"/>
            </a:avLst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29" name="SmartArt Placeholder 95">
            <a:extLst>
              <a:ext uri="{FF2B5EF4-FFF2-40B4-BE49-F238E27FC236}">
                <a16:creationId xmlns:a16="http://schemas.microsoft.com/office/drawing/2014/main" id="{5877A88E-C41C-41BF-D8E2-F483480DC797}"/>
              </a:ext>
            </a:extLst>
          </p:cNvPr>
          <p:cNvSpPr txBox="1">
            <a:spLocks/>
          </p:cNvSpPr>
          <p:nvPr/>
        </p:nvSpPr>
        <p:spPr>
          <a:xfrm>
            <a:off x="4629150" y="3936769"/>
            <a:ext cx="1123950" cy="858837"/>
          </a:xfrm>
          <a:prstGeom prst="homePlate">
            <a:avLst>
              <a:gd name="adj" fmla="val 19911"/>
            </a:avLst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30" name="SmartArt Placeholder 95">
            <a:extLst>
              <a:ext uri="{FF2B5EF4-FFF2-40B4-BE49-F238E27FC236}">
                <a16:creationId xmlns:a16="http://schemas.microsoft.com/office/drawing/2014/main" id="{C4AAF949-2D41-9936-4A98-C1E1DAF6AFE5}"/>
              </a:ext>
            </a:extLst>
          </p:cNvPr>
          <p:cNvSpPr txBox="1">
            <a:spLocks/>
          </p:cNvSpPr>
          <p:nvPr/>
        </p:nvSpPr>
        <p:spPr>
          <a:xfrm>
            <a:off x="4629150" y="5037080"/>
            <a:ext cx="1123950" cy="858837"/>
          </a:xfrm>
          <a:prstGeom prst="homePlate">
            <a:avLst>
              <a:gd name="adj" fmla="val 19911"/>
            </a:avLst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/>
              <a:t>Lorem Ipsum</a:t>
            </a:r>
          </a:p>
        </p:txBody>
      </p:sp>
      <p:sp>
        <p:nvSpPr>
          <p:cNvPr id="31" name="SmartArt Placeholder 95">
            <a:extLst>
              <a:ext uri="{FF2B5EF4-FFF2-40B4-BE49-F238E27FC236}">
                <a16:creationId xmlns:a16="http://schemas.microsoft.com/office/drawing/2014/main" id="{CD9AE360-29AC-3D64-1116-7B923665742D}"/>
              </a:ext>
            </a:extLst>
          </p:cNvPr>
          <p:cNvSpPr txBox="1">
            <a:spLocks/>
          </p:cNvSpPr>
          <p:nvPr/>
        </p:nvSpPr>
        <p:spPr>
          <a:xfrm>
            <a:off x="8297544" y="2836799"/>
            <a:ext cx="1123948" cy="858837"/>
          </a:xfrm>
          <a:prstGeom prst="homePlate">
            <a:avLst>
              <a:gd name="adj" fmla="val 19911"/>
            </a:avLst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/>
              <a:t>Lorem Ipsum</a:t>
            </a:r>
          </a:p>
        </p:txBody>
      </p:sp>
      <p:sp>
        <p:nvSpPr>
          <p:cNvPr id="32" name="SmartArt Placeholder 95">
            <a:extLst>
              <a:ext uri="{FF2B5EF4-FFF2-40B4-BE49-F238E27FC236}">
                <a16:creationId xmlns:a16="http://schemas.microsoft.com/office/drawing/2014/main" id="{4684A8F5-EBFB-DAAD-236B-2CF30A66777A}"/>
              </a:ext>
            </a:extLst>
          </p:cNvPr>
          <p:cNvSpPr txBox="1">
            <a:spLocks/>
          </p:cNvSpPr>
          <p:nvPr/>
        </p:nvSpPr>
        <p:spPr>
          <a:xfrm>
            <a:off x="8297544" y="3936769"/>
            <a:ext cx="1123948" cy="858837"/>
          </a:xfrm>
          <a:prstGeom prst="homePlate">
            <a:avLst>
              <a:gd name="adj" fmla="val 19911"/>
            </a:avLst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/>
              <a:t>Lorem Ipsum</a:t>
            </a:r>
          </a:p>
        </p:txBody>
      </p:sp>
      <p:sp>
        <p:nvSpPr>
          <p:cNvPr id="33" name="SmartArt Placeholder 95">
            <a:extLst>
              <a:ext uri="{FF2B5EF4-FFF2-40B4-BE49-F238E27FC236}">
                <a16:creationId xmlns:a16="http://schemas.microsoft.com/office/drawing/2014/main" id="{95BE6283-D956-5085-0252-08C3277D960B}"/>
              </a:ext>
            </a:extLst>
          </p:cNvPr>
          <p:cNvSpPr txBox="1">
            <a:spLocks/>
          </p:cNvSpPr>
          <p:nvPr/>
        </p:nvSpPr>
        <p:spPr>
          <a:xfrm>
            <a:off x="8297544" y="5037080"/>
            <a:ext cx="1123948" cy="858837"/>
          </a:xfrm>
          <a:prstGeom prst="homePlate">
            <a:avLst>
              <a:gd name="adj" fmla="val 19911"/>
            </a:avLst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/>
              <a:t>Lorem Ipsum</a:t>
            </a:r>
          </a:p>
        </p:txBody>
      </p:sp>
      <p:sp>
        <p:nvSpPr>
          <p:cNvPr id="34" name="Text Placeholder 103">
            <a:extLst>
              <a:ext uri="{FF2B5EF4-FFF2-40B4-BE49-F238E27FC236}">
                <a16:creationId xmlns:a16="http://schemas.microsoft.com/office/drawing/2014/main" id="{91FD5FF2-AAC7-9822-EA83-9D189625A936}"/>
              </a:ext>
            </a:extLst>
          </p:cNvPr>
          <p:cNvSpPr txBox="1">
            <a:spLocks/>
          </p:cNvSpPr>
          <p:nvPr/>
        </p:nvSpPr>
        <p:spPr>
          <a:xfrm>
            <a:off x="5857876" y="2837395"/>
            <a:ext cx="2303463" cy="858837"/>
          </a:xfrm>
          <a:prstGeom prst="rect">
            <a:avLst/>
          </a:prstGeom>
        </p:spPr>
        <p:txBody>
          <a:bodyPr anchor="ctr"/>
          <a:lstStyle>
            <a:lvl1pPr marL="268288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35" name="Text Placeholder 103">
            <a:extLst>
              <a:ext uri="{FF2B5EF4-FFF2-40B4-BE49-F238E27FC236}">
                <a16:creationId xmlns:a16="http://schemas.microsoft.com/office/drawing/2014/main" id="{246E6CE9-34A3-5542-BD9A-D8CDBF02F0CC}"/>
              </a:ext>
            </a:extLst>
          </p:cNvPr>
          <p:cNvSpPr txBox="1">
            <a:spLocks/>
          </p:cNvSpPr>
          <p:nvPr/>
        </p:nvSpPr>
        <p:spPr>
          <a:xfrm>
            <a:off x="5857874" y="3936769"/>
            <a:ext cx="2303463" cy="858837"/>
          </a:xfrm>
          <a:prstGeom prst="rect">
            <a:avLst/>
          </a:prstGeom>
        </p:spPr>
        <p:txBody>
          <a:bodyPr anchor="ctr"/>
          <a:lstStyle>
            <a:lvl1pPr marL="268288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36" name="Text Placeholder 103">
            <a:extLst>
              <a:ext uri="{FF2B5EF4-FFF2-40B4-BE49-F238E27FC236}">
                <a16:creationId xmlns:a16="http://schemas.microsoft.com/office/drawing/2014/main" id="{B31343BA-6A31-229C-3F04-2D6F90A6317E}"/>
              </a:ext>
            </a:extLst>
          </p:cNvPr>
          <p:cNvSpPr txBox="1">
            <a:spLocks/>
          </p:cNvSpPr>
          <p:nvPr/>
        </p:nvSpPr>
        <p:spPr>
          <a:xfrm>
            <a:off x="5857874" y="5037080"/>
            <a:ext cx="2303463" cy="858837"/>
          </a:xfrm>
          <a:prstGeom prst="rect">
            <a:avLst/>
          </a:prstGeom>
        </p:spPr>
        <p:txBody>
          <a:bodyPr anchor="ctr"/>
          <a:lstStyle>
            <a:lvl1pPr marL="268288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37" name="Text Placeholder 103">
            <a:extLst>
              <a:ext uri="{FF2B5EF4-FFF2-40B4-BE49-F238E27FC236}">
                <a16:creationId xmlns:a16="http://schemas.microsoft.com/office/drawing/2014/main" id="{73B89EB1-5460-1E09-7014-04967C80ABF0}"/>
              </a:ext>
            </a:extLst>
          </p:cNvPr>
          <p:cNvSpPr txBox="1">
            <a:spLocks/>
          </p:cNvSpPr>
          <p:nvPr/>
        </p:nvSpPr>
        <p:spPr>
          <a:xfrm>
            <a:off x="9526318" y="2836799"/>
            <a:ext cx="2303463" cy="858837"/>
          </a:xfrm>
          <a:prstGeom prst="rect">
            <a:avLst/>
          </a:prstGeom>
        </p:spPr>
        <p:txBody>
          <a:bodyPr anchor="ctr"/>
          <a:lstStyle>
            <a:lvl1pPr marL="268288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38" name="Text Placeholder 103">
            <a:extLst>
              <a:ext uri="{FF2B5EF4-FFF2-40B4-BE49-F238E27FC236}">
                <a16:creationId xmlns:a16="http://schemas.microsoft.com/office/drawing/2014/main" id="{387C7E32-E205-5882-9F34-ACBD9E427191}"/>
              </a:ext>
            </a:extLst>
          </p:cNvPr>
          <p:cNvSpPr txBox="1">
            <a:spLocks/>
          </p:cNvSpPr>
          <p:nvPr/>
        </p:nvSpPr>
        <p:spPr>
          <a:xfrm>
            <a:off x="9526318" y="3936769"/>
            <a:ext cx="2303463" cy="858837"/>
          </a:xfrm>
          <a:prstGeom prst="rect">
            <a:avLst/>
          </a:prstGeom>
        </p:spPr>
        <p:txBody>
          <a:bodyPr anchor="ctr"/>
          <a:lstStyle>
            <a:lvl1pPr marL="268288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39" name="Text Placeholder 103">
            <a:extLst>
              <a:ext uri="{FF2B5EF4-FFF2-40B4-BE49-F238E27FC236}">
                <a16:creationId xmlns:a16="http://schemas.microsoft.com/office/drawing/2014/main" id="{CBA1C177-E67B-8676-8156-548D5F8060F8}"/>
              </a:ext>
            </a:extLst>
          </p:cNvPr>
          <p:cNvSpPr txBox="1">
            <a:spLocks/>
          </p:cNvSpPr>
          <p:nvPr/>
        </p:nvSpPr>
        <p:spPr>
          <a:xfrm>
            <a:off x="9526318" y="5037080"/>
            <a:ext cx="2303463" cy="858837"/>
          </a:xfrm>
          <a:prstGeom prst="rect">
            <a:avLst/>
          </a:prstGeom>
        </p:spPr>
        <p:txBody>
          <a:bodyPr anchor="ctr"/>
          <a:lstStyle>
            <a:lvl1pPr marL="268288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40" name="Text Placeholder 128">
            <a:extLst>
              <a:ext uri="{FF2B5EF4-FFF2-40B4-BE49-F238E27FC236}">
                <a16:creationId xmlns:a16="http://schemas.microsoft.com/office/drawing/2014/main" id="{1160F7B3-F48F-3AFF-DE20-EE1C50F68191}"/>
              </a:ext>
            </a:extLst>
          </p:cNvPr>
          <p:cNvSpPr txBox="1">
            <a:spLocks/>
          </p:cNvSpPr>
          <p:nvPr/>
        </p:nvSpPr>
        <p:spPr>
          <a:xfrm>
            <a:off x="4629150" y="2206625"/>
            <a:ext cx="3532188" cy="388939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Title solutions group 1</a:t>
            </a:r>
          </a:p>
        </p:txBody>
      </p:sp>
      <p:sp>
        <p:nvSpPr>
          <p:cNvPr id="41" name="Text Placeholder 128">
            <a:extLst>
              <a:ext uri="{FF2B5EF4-FFF2-40B4-BE49-F238E27FC236}">
                <a16:creationId xmlns:a16="http://schemas.microsoft.com/office/drawing/2014/main" id="{01DE9BFF-5BD1-064D-2A32-BE9193784A88}"/>
              </a:ext>
            </a:extLst>
          </p:cNvPr>
          <p:cNvSpPr txBox="1">
            <a:spLocks/>
          </p:cNvSpPr>
          <p:nvPr/>
        </p:nvSpPr>
        <p:spPr>
          <a:xfrm>
            <a:off x="8297591" y="2206625"/>
            <a:ext cx="3532188" cy="388939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Title solutions group 2</a:t>
            </a:r>
          </a:p>
        </p:txBody>
      </p:sp>
      <p:pic>
        <p:nvPicPr>
          <p:cNvPr id="42" name="Graphic 41" descr="Fast Forward with solid fill">
            <a:extLst>
              <a:ext uri="{FF2B5EF4-FFF2-40B4-BE49-F238E27FC236}">
                <a16:creationId xmlns:a16="http://schemas.microsoft.com/office/drawing/2014/main" id="{7B3230F4-949C-AD9B-E7D0-2261A881C0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67360" y="4145444"/>
            <a:ext cx="547819" cy="547819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D2F92204-E543-BE67-9DF4-8510EF2CFE3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53473" y="4212837"/>
            <a:ext cx="306146" cy="306146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142660CB-03EB-EFC5-BC31-D9DD7990C7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53473" y="3113426"/>
            <a:ext cx="306146" cy="306146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F43956D6-D69D-BADD-FA7B-E3E78DDEE6B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53473" y="5313148"/>
            <a:ext cx="306146" cy="306146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557BFB7-4BF1-CA1F-7558-50A41059403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85080" y="5313148"/>
            <a:ext cx="306146" cy="306146"/>
          </a:xfrm>
          <a:prstGeom prst="rect">
            <a:avLst/>
          </a:prstGeom>
        </p:spPr>
      </p:pic>
      <p:pic>
        <p:nvPicPr>
          <p:cNvPr id="47" name="Graphic 46">
            <a:extLst>
              <a:ext uri="{FF2B5EF4-FFF2-40B4-BE49-F238E27FC236}">
                <a16:creationId xmlns:a16="http://schemas.microsoft.com/office/drawing/2014/main" id="{C9D73A82-78FD-C2B7-4844-30320B33D93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85080" y="4196016"/>
            <a:ext cx="306146" cy="306146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28CA00D6-BDAD-2E51-3A68-1561F087CC1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85080" y="3113426"/>
            <a:ext cx="306146" cy="306146"/>
          </a:xfrm>
          <a:prstGeom prst="rect">
            <a:avLst/>
          </a:prstGeom>
        </p:spPr>
      </p:pic>
      <p:sp>
        <p:nvSpPr>
          <p:cNvPr id="49" name="Text Placeholder 89">
            <a:extLst>
              <a:ext uri="{FF2B5EF4-FFF2-40B4-BE49-F238E27FC236}">
                <a16:creationId xmlns:a16="http://schemas.microsoft.com/office/drawing/2014/main" id="{598A7402-83B7-3B41-0AF8-A27CAC0BE133}"/>
              </a:ext>
            </a:extLst>
          </p:cNvPr>
          <p:cNvSpPr txBox="1">
            <a:spLocks/>
          </p:cNvSpPr>
          <p:nvPr/>
        </p:nvSpPr>
        <p:spPr>
          <a:xfrm>
            <a:off x="364111" y="1575414"/>
            <a:ext cx="3733801" cy="2880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Title: challenges/key issues</a:t>
            </a:r>
          </a:p>
        </p:txBody>
      </p:sp>
      <p:sp>
        <p:nvSpPr>
          <p:cNvPr id="50" name="Text Placeholder 89">
            <a:extLst>
              <a:ext uri="{FF2B5EF4-FFF2-40B4-BE49-F238E27FC236}">
                <a16:creationId xmlns:a16="http://schemas.microsoft.com/office/drawing/2014/main" id="{2D57E28B-BE63-E662-FFCC-D3C66893A8FA}"/>
              </a:ext>
            </a:extLst>
          </p:cNvPr>
          <p:cNvSpPr txBox="1">
            <a:spLocks/>
          </p:cNvSpPr>
          <p:nvPr/>
        </p:nvSpPr>
        <p:spPr>
          <a:xfrm>
            <a:off x="4563741" y="1575414"/>
            <a:ext cx="7200631" cy="2880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Title: solutions/actions/outcomes</a:t>
            </a:r>
          </a:p>
        </p:txBody>
      </p:sp>
    </p:spTree>
    <p:extLst>
      <p:ext uri="{BB962C8B-B14F-4D97-AF65-F5344CB8AC3E}">
        <p14:creationId xmlns:p14="http://schemas.microsoft.com/office/powerpoint/2010/main" val="305432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75221B3-EE1E-6C30-17AF-F40703ACDB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77546547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75221B3-EE1E-6C30-17AF-F40703ACDB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B9CFA43A-5851-3EF8-A4F6-5A2B0872DDB6}"/>
              </a:ext>
            </a:extLst>
          </p:cNvPr>
          <p:cNvSpPr txBox="1">
            <a:spLocks/>
          </p:cNvSpPr>
          <p:nvPr/>
        </p:nvSpPr>
        <p:spPr>
          <a:xfrm>
            <a:off x="381001" y="2182002"/>
            <a:ext cx="3267012" cy="286957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sz="2400" b="0" i="0" kern="1200">
                <a:solidFill>
                  <a:schemeClr val="bg2"/>
                </a:solidFill>
                <a:latin typeface="GT Sectra Fine" panose="00000500000000000000" pitchFamily="50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228600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457200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System Font"/>
              <a:buChar char="–"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685800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bg1">
                    <a:lumMod val="65000"/>
                  </a:schemeClr>
                </a:solidFill>
              </a:rPr>
              <a:t>Place agenda summary here if needed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EA5EA0-78C1-E20D-4589-C41A0C5700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39B33CBD-3A3A-08FF-19CB-E96CE6149418}"/>
              </a:ext>
            </a:extLst>
          </p:cNvPr>
          <p:cNvSpPr txBox="1">
            <a:spLocks/>
          </p:cNvSpPr>
          <p:nvPr/>
        </p:nvSpPr>
        <p:spPr>
          <a:xfrm>
            <a:off x="4966973" y="1976478"/>
            <a:ext cx="2953038" cy="48534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Agenda item</a:t>
            </a:r>
            <a:endParaRPr lang="en-US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2AB2522C-4926-7A63-58DB-0D103E20095F}"/>
              </a:ext>
            </a:extLst>
          </p:cNvPr>
          <p:cNvSpPr txBox="1">
            <a:spLocks/>
          </p:cNvSpPr>
          <p:nvPr/>
        </p:nvSpPr>
        <p:spPr>
          <a:xfrm>
            <a:off x="4966973" y="2581356"/>
            <a:ext cx="2953038" cy="48534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Agenda item</a:t>
            </a:r>
            <a:endParaRPr lang="en-US"/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3E4D8091-F4E8-C735-719A-65C99411EA5E}"/>
              </a:ext>
            </a:extLst>
          </p:cNvPr>
          <p:cNvSpPr txBox="1">
            <a:spLocks/>
          </p:cNvSpPr>
          <p:nvPr/>
        </p:nvSpPr>
        <p:spPr>
          <a:xfrm>
            <a:off x="4966973" y="3186234"/>
            <a:ext cx="2953038" cy="48534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Agenda item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F2EF5EC-872C-DE14-C872-E3EB9AD245CB}"/>
              </a:ext>
            </a:extLst>
          </p:cNvPr>
          <p:cNvSpPr txBox="1">
            <a:spLocks/>
          </p:cNvSpPr>
          <p:nvPr/>
        </p:nvSpPr>
        <p:spPr>
          <a:xfrm>
            <a:off x="4966973" y="3791112"/>
            <a:ext cx="2953038" cy="48534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Agenda item</a:t>
            </a:r>
            <a:endParaRPr lang="en-US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81AEDFFB-9EB1-642A-8B20-38B929A08619}"/>
              </a:ext>
            </a:extLst>
          </p:cNvPr>
          <p:cNvSpPr txBox="1">
            <a:spLocks/>
          </p:cNvSpPr>
          <p:nvPr/>
        </p:nvSpPr>
        <p:spPr>
          <a:xfrm>
            <a:off x="4966973" y="4395990"/>
            <a:ext cx="2953038" cy="48534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Agenda item</a:t>
            </a:r>
            <a:endParaRPr lang="en-US"/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3F330F3E-9C75-224F-514C-28CB6DDFDA7A}"/>
              </a:ext>
            </a:extLst>
          </p:cNvPr>
          <p:cNvSpPr txBox="1">
            <a:spLocks/>
          </p:cNvSpPr>
          <p:nvPr/>
        </p:nvSpPr>
        <p:spPr>
          <a:xfrm>
            <a:off x="4966973" y="5000869"/>
            <a:ext cx="2953038" cy="48534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Agenda item</a:t>
            </a:r>
            <a:endParaRPr lang="en-US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428444A3-BE6F-E73E-C19F-9D2EC946E065}"/>
              </a:ext>
            </a:extLst>
          </p:cNvPr>
          <p:cNvSpPr txBox="1">
            <a:spLocks/>
          </p:cNvSpPr>
          <p:nvPr/>
        </p:nvSpPr>
        <p:spPr>
          <a:xfrm>
            <a:off x="4966973" y="5605747"/>
            <a:ext cx="2953038" cy="48534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Agenda item</a:t>
            </a:r>
            <a:endParaRPr lang="en-US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3CD44348-6EE4-E3EA-D50C-32A9B14ECDE0}"/>
              </a:ext>
            </a:extLst>
          </p:cNvPr>
          <p:cNvSpPr txBox="1">
            <a:spLocks/>
          </p:cNvSpPr>
          <p:nvPr/>
        </p:nvSpPr>
        <p:spPr>
          <a:xfrm>
            <a:off x="4284358" y="1371599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0" kern="1200">
                <a:solidFill>
                  <a:srgbClr val="002060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1">
                <a:solidFill>
                  <a:schemeClr val="accent1"/>
                </a:solidFill>
              </a:rPr>
              <a:t>##</a:t>
            </a:r>
            <a:endParaRPr lang="en-US" sz="1801">
              <a:solidFill>
                <a:schemeClr val="accent1"/>
              </a:solidFill>
            </a:endParaRP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4A2DA8B4-B5A9-0A5E-88E5-9B084D72080A}"/>
              </a:ext>
            </a:extLst>
          </p:cNvPr>
          <p:cNvSpPr txBox="1">
            <a:spLocks/>
          </p:cNvSpPr>
          <p:nvPr/>
        </p:nvSpPr>
        <p:spPr>
          <a:xfrm>
            <a:off x="4284358" y="1976478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0" kern="1200">
                <a:solidFill>
                  <a:srgbClr val="002060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1">
                <a:solidFill>
                  <a:schemeClr val="accent1"/>
                </a:solidFill>
              </a:rPr>
              <a:t>##</a:t>
            </a:r>
            <a:endParaRPr lang="en-US" sz="1801">
              <a:solidFill>
                <a:schemeClr val="accent1"/>
              </a:solidFill>
            </a:endParaRP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8C2838D9-DFC8-5A01-2751-BB125232D184}"/>
              </a:ext>
            </a:extLst>
          </p:cNvPr>
          <p:cNvSpPr txBox="1">
            <a:spLocks/>
          </p:cNvSpPr>
          <p:nvPr/>
        </p:nvSpPr>
        <p:spPr>
          <a:xfrm>
            <a:off x="4284358" y="2581356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0" kern="1200">
                <a:solidFill>
                  <a:srgbClr val="002060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1">
                <a:solidFill>
                  <a:schemeClr val="accent1"/>
                </a:solidFill>
              </a:rPr>
              <a:t>##</a:t>
            </a:r>
            <a:endParaRPr lang="en-US" sz="1801">
              <a:solidFill>
                <a:schemeClr val="accent1"/>
              </a:solidFill>
            </a:endParaRP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160A0DF3-FFC5-3053-0356-A5258D237C52}"/>
              </a:ext>
            </a:extLst>
          </p:cNvPr>
          <p:cNvSpPr txBox="1">
            <a:spLocks/>
          </p:cNvSpPr>
          <p:nvPr/>
        </p:nvSpPr>
        <p:spPr>
          <a:xfrm>
            <a:off x="4284358" y="3186234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0" kern="1200">
                <a:solidFill>
                  <a:srgbClr val="002060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1">
                <a:solidFill>
                  <a:schemeClr val="accent1"/>
                </a:solidFill>
              </a:rPr>
              <a:t>##</a:t>
            </a:r>
            <a:endParaRPr lang="en-US" sz="1801">
              <a:solidFill>
                <a:schemeClr val="accent1"/>
              </a:solidFill>
            </a:endParaRP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0304C86F-AD74-EF94-3FE2-EF05FB302D14}"/>
              </a:ext>
            </a:extLst>
          </p:cNvPr>
          <p:cNvSpPr txBox="1">
            <a:spLocks/>
          </p:cNvSpPr>
          <p:nvPr/>
        </p:nvSpPr>
        <p:spPr>
          <a:xfrm>
            <a:off x="4284358" y="3791112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0" kern="1200">
                <a:solidFill>
                  <a:srgbClr val="002060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1">
                <a:solidFill>
                  <a:schemeClr val="accent1"/>
                </a:solidFill>
              </a:rPr>
              <a:t>##</a:t>
            </a:r>
            <a:endParaRPr lang="en-US" sz="1801">
              <a:solidFill>
                <a:schemeClr val="accent1"/>
              </a:solidFill>
            </a:endParaRP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E577B9F5-1C80-38C3-EA34-370171B4E5E6}"/>
              </a:ext>
            </a:extLst>
          </p:cNvPr>
          <p:cNvSpPr txBox="1">
            <a:spLocks/>
          </p:cNvSpPr>
          <p:nvPr/>
        </p:nvSpPr>
        <p:spPr>
          <a:xfrm>
            <a:off x="4284358" y="439599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0" kern="1200">
                <a:solidFill>
                  <a:srgbClr val="002060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1">
                <a:solidFill>
                  <a:schemeClr val="accent1"/>
                </a:solidFill>
              </a:rPr>
              <a:t>##</a:t>
            </a:r>
            <a:endParaRPr lang="en-US" sz="1801">
              <a:solidFill>
                <a:schemeClr val="accent1"/>
              </a:solidFill>
            </a:endParaRP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184910D1-B60F-13AD-B187-73CADE2BFA70}"/>
              </a:ext>
            </a:extLst>
          </p:cNvPr>
          <p:cNvSpPr txBox="1">
            <a:spLocks/>
          </p:cNvSpPr>
          <p:nvPr/>
        </p:nvSpPr>
        <p:spPr>
          <a:xfrm>
            <a:off x="4284358" y="5000869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0" kern="1200">
                <a:solidFill>
                  <a:srgbClr val="002060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1">
                <a:solidFill>
                  <a:schemeClr val="accent1"/>
                </a:solidFill>
              </a:rPr>
              <a:t>##</a:t>
            </a:r>
            <a:endParaRPr lang="en-US" sz="1801">
              <a:solidFill>
                <a:schemeClr val="accent1"/>
              </a:solidFill>
            </a:endParaRPr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A12EBBD9-0081-1C34-2253-067325CE5F03}"/>
              </a:ext>
            </a:extLst>
          </p:cNvPr>
          <p:cNvSpPr txBox="1">
            <a:spLocks/>
          </p:cNvSpPr>
          <p:nvPr/>
        </p:nvSpPr>
        <p:spPr>
          <a:xfrm>
            <a:off x="4284358" y="5605747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0" kern="1200">
                <a:solidFill>
                  <a:srgbClr val="002060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1">
                <a:solidFill>
                  <a:schemeClr val="accent1"/>
                </a:solidFill>
              </a:rPr>
              <a:t>##</a:t>
            </a:r>
            <a:endParaRPr lang="en-US" sz="1801">
              <a:solidFill>
                <a:schemeClr val="accent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6A6BCC-96C3-8175-E636-91D5933DE98B}"/>
              </a:ext>
            </a:extLst>
          </p:cNvPr>
          <p:cNvCxnSpPr>
            <a:cxnSpLocks/>
          </p:cNvCxnSpPr>
          <p:nvPr/>
        </p:nvCxnSpPr>
        <p:spPr>
          <a:xfrm>
            <a:off x="4045241" y="1371601"/>
            <a:ext cx="0" cy="33327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9C0A845A-F53D-D34F-933F-AE38BEB82BE7}"/>
              </a:ext>
            </a:extLst>
          </p:cNvPr>
          <p:cNvSpPr txBox="1">
            <a:spLocks/>
          </p:cNvSpPr>
          <p:nvPr/>
        </p:nvSpPr>
        <p:spPr>
          <a:xfrm>
            <a:off x="8857959" y="1371599"/>
            <a:ext cx="2953038" cy="48534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Agenda item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65E7AA16-77B9-D30E-0341-25611F8DCB35}"/>
              </a:ext>
            </a:extLst>
          </p:cNvPr>
          <p:cNvSpPr txBox="1">
            <a:spLocks/>
          </p:cNvSpPr>
          <p:nvPr/>
        </p:nvSpPr>
        <p:spPr>
          <a:xfrm>
            <a:off x="8857959" y="1976478"/>
            <a:ext cx="2953038" cy="48534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Agenda item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AE0F5060-CAEA-DFD6-99F5-F5A8990C7DA4}"/>
              </a:ext>
            </a:extLst>
          </p:cNvPr>
          <p:cNvSpPr txBox="1">
            <a:spLocks/>
          </p:cNvSpPr>
          <p:nvPr/>
        </p:nvSpPr>
        <p:spPr>
          <a:xfrm>
            <a:off x="8857959" y="2581356"/>
            <a:ext cx="2953038" cy="48534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Agenda item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F490F2BE-D32E-E121-74DE-EA7BC6D59E9E}"/>
              </a:ext>
            </a:extLst>
          </p:cNvPr>
          <p:cNvSpPr txBox="1">
            <a:spLocks/>
          </p:cNvSpPr>
          <p:nvPr/>
        </p:nvSpPr>
        <p:spPr>
          <a:xfrm>
            <a:off x="8857959" y="3186234"/>
            <a:ext cx="2953038" cy="48534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Agenda item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4993939C-B4F9-591B-E763-8F7D712F9DE6}"/>
              </a:ext>
            </a:extLst>
          </p:cNvPr>
          <p:cNvSpPr txBox="1">
            <a:spLocks/>
          </p:cNvSpPr>
          <p:nvPr/>
        </p:nvSpPr>
        <p:spPr>
          <a:xfrm>
            <a:off x="8857959" y="3791112"/>
            <a:ext cx="2953038" cy="48534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Agenda item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F4181E1C-EB19-866B-6749-234524C8A42C}"/>
              </a:ext>
            </a:extLst>
          </p:cNvPr>
          <p:cNvSpPr txBox="1">
            <a:spLocks/>
          </p:cNvSpPr>
          <p:nvPr/>
        </p:nvSpPr>
        <p:spPr>
          <a:xfrm>
            <a:off x="8857959" y="4395990"/>
            <a:ext cx="2953038" cy="48534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Agenda item</a:t>
            </a:r>
            <a:endParaRPr lang="en-US"/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EC8DBA10-C2C3-A48B-578A-992D771BC4B3}"/>
              </a:ext>
            </a:extLst>
          </p:cNvPr>
          <p:cNvSpPr txBox="1">
            <a:spLocks/>
          </p:cNvSpPr>
          <p:nvPr/>
        </p:nvSpPr>
        <p:spPr>
          <a:xfrm>
            <a:off x="8857959" y="5000869"/>
            <a:ext cx="2953038" cy="48534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Agenda item</a:t>
            </a:r>
            <a:endParaRPr lang="en-US"/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C21BB498-106B-4EA6-338A-A1EDA7B4D847}"/>
              </a:ext>
            </a:extLst>
          </p:cNvPr>
          <p:cNvSpPr txBox="1">
            <a:spLocks/>
          </p:cNvSpPr>
          <p:nvPr/>
        </p:nvSpPr>
        <p:spPr>
          <a:xfrm>
            <a:off x="8857959" y="5605747"/>
            <a:ext cx="2953038" cy="48534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Agenda item</a:t>
            </a:r>
            <a:endParaRPr lang="en-US"/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76B6A0EA-DCB6-1566-EDB1-940C2F4E4451}"/>
              </a:ext>
            </a:extLst>
          </p:cNvPr>
          <p:cNvSpPr txBox="1">
            <a:spLocks/>
          </p:cNvSpPr>
          <p:nvPr/>
        </p:nvSpPr>
        <p:spPr>
          <a:xfrm>
            <a:off x="8195094" y="1371599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0" kern="1200">
                <a:solidFill>
                  <a:srgbClr val="002060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1">
                <a:solidFill>
                  <a:schemeClr val="accent1"/>
                </a:solidFill>
              </a:rPr>
              <a:t>##</a:t>
            </a:r>
            <a:endParaRPr lang="en-US" sz="1801">
              <a:solidFill>
                <a:schemeClr val="accent1"/>
              </a:solidFill>
            </a:endParaRP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15BB7748-40F1-A61E-2EC5-A63B1836118B}"/>
              </a:ext>
            </a:extLst>
          </p:cNvPr>
          <p:cNvSpPr txBox="1">
            <a:spLocks/>
          </p:cNvSpPr>
          <p:nvPr/>
        </p:nvSpPr>
        <p:spPr>
          <a:xfrm>
            <a:off x="8195094" y="1976478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0" kern="1200">
                <a:solidFill>
                  <a:srgbClr val="002060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1">
                <a:solidFill>
                  <a:schemeClr val="accent1"/>
                </a:solidFill>
              </a:rPr>
              <a:t>##</a:t>
            </a:r>
            <a:endParaRPr lang="en-US" sz="1801">
              <a:solidFill>
                <a:schemeClr val="accent1"/>
              </a:solidFill>
            </a:endParaRPr>
          </a:p>
        </p:txBody>
      </p:sp>
      <p:sp>
        <p:nvSpPr>
          <p:cNvPr id="41" name="Text Placeholder 17">
            <a:extLst>
              <a:ext uri="{FF2B5EF4-FFF2-40B4-BE49-F238E27FC236}">
                <a16:creationId xmlns:a16="http://schemas.microsoft.com/office/drawing/2014/main" id="{E065F752-0B7B-3843-630C-65F9DB666999}"/>
              </a:ext>
            </a:extLst>
          </p:cNvPr>
          <p:cNvSpPr txBox="1">
            <a:spLocks/>
          </p:cNvSpPr>
          <p:nvPr/>
        </p:nvSpPr>
        <p:spPr>
          <a:xfrm>
            <a:off x="8195094" y="2581356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0" kern="1200">
                <a:solidFill>
                  <a:srgbClr val="002060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1">
                <a:solidFill>
                  <a:schemeClr val="accent1"/>
                </a:solidFill>
              </a:rPr>
              <a:t>##</a:t>
            </a:r>
            <a:endParaRPr lang="en-US" sz="1801">
              <a:solidFill>
                <a:schemeClr val="accent1"/>
              </a:solidFill>
            </a:endParaRPr>
          </a:p>
        </p:txBody>
      </p:sp>
      <p:sp>
        <p:nvSpPr>
          <p:cNvPr id="42" name="Text Placeholder 17">
            <a:extLst>
              <a:ext uri="{FF2B5EF4-FFF2-40B4-BE49-F238E27FC236}">
                <a16:creationId xmlns:a16="http://schemas.microsoft.com/office/drawing/2014/main" id="{DDF18C8A-E31D-1A6C-539C-537DA82B2A9E}"/>
              </a:ext>
            </a:extLst>
          </p:cNvPr>
          <p:cNvSpPr txBox="1">
            <a:spLocks/>
          </p:cNvSpPr>
          <p:nvPr/>
        </p:nvSpPr>
        <p:spPr>
          <a:xfrm>
            <a:off x="8195094" y="3186234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0" kern="1200">
                <a:solidFill>
                  <a:srgbClr val="002060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1">
                <a:solidFill>
                  <a:schemeClr val="accent1"/>
                </a:solidFill>
              </a:rPr>
              <a:t>##</a:t>
            </a:r>
            <a:endParaRPr lang="en-US" sz="1801">
              <a:solidFill>
                <a:schemeClr val="accent1"/>
              </a:solidFill>
            </a:endParaRPr>
          </a:p>
        </p:txBody>
      </p:sp>
      <p:sp>
        <p:nvSpPr>
          <p:cNvPr id="43" name="Text Placeholder 17">
            <a:extLst>
              <a:ext uri="{FF2B5EF4-FFF2-40B4-BE49-F238E27FC236}">
                <a16:creationId xmlns:a16="http://schemas.microsoft.com/office/drawing/2014/main" id="{9AC99499-2838-E3FC-C623-B576ADE60396}"/>
              </a:ext>
            </a:extLst>
          </p:cNvPr>
          <p:cNvSpPr txBox="1">
            <a:spLocks/>
          </p:cNvSpPr>
          <p:nvPr/>
        </p:nvSpPr>
        <p:spPr>
          <a:xfrm>
            <a:off x="8195094" y="3791112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0" kern="1200">
                <a:solidFill>
                  <a:srgbClr val="002060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1">
                <a:solidFill>
                  <a:schemeClr val="accent1"/>
                </a:solidFill>
              </a:rPr>
              <a:t>##</a:t>
            </a:r>
            <a:endParaRPr lang="en-US" sz="1801">
              <a:solidFill>
                <a:schemeClr val="accent1"/>
              </a:solidFill>
            </a:endParaRPr>
          </a:p>
        </p:txBody>
      </p:sp>
      <p:sp>
        <p:nvSpPr>
          <p:cNvPr id="44" name="Text Placeholder 17">
            <a:extLst>
              <a:ext uri="{FF2B5EF4-FFF2-40B4-BE49-F238E27FC236}">
                <a16:creationId xmlns:a16="http://schemas.microsoft.com/office/drawing/2014/main" id="{092C5296-662E-6412-5556-6EFA2031DF4E}"/>
              </a:ext>
            </a:extLst>
          </p:cNvPr>
          <p:cNvSpPr txBox="1">
            <a:spLocks/>
          </p:cNvSpPr>
          <p:nvPr/>
        </p:nvSpPr>
        <p:spPr>
          <a:xfrm>
            <a:off x="8195094" y="439599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0" kern="1200">
                <a:solidFill>
                  <a:srgbClr val="002060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1">
                <a:solidFill>
                  <a:schemeClr val="accent1"/>
                </a:solidFill>
              </a:rPr>
              <a:t>##</a:t>
            </a:r>
            <a:endParaRPr lang="en-US" sz="1801">
              <a:solidFill>
                <a:schemeClr val="accent1"/>
              </a:solidFill>
            </a:endParaRPr>
          </a:p>
        </p:txBody>
      </p:sp>
      <p:sp>
        <p:nvSpPr>
          <p:cNvPr id="45" name="Text Placeholder 17">
            <a:extLst>
              <a:ext uri="{FF2B5EF4-FFF2-40B4-BE49-F238E27FC236}">
                <a16:creationId xmlns:a16="http://schemas.microsoft.com/office/drawing/2014/main" id="{161F2EB7-A4B2-E375-64E3-0C8D6D30989B}"/>
              </a:ext>
            </a:extLst>
          </p:cNvPr>
          <p:cNvSpPr txBox="1">
            <a:spLocks/>
          </p:cNvSpPr>
          <p:nvPr/>
        </p:nvSpPr>
        <p:spPr>
          <a:xfrm>
            <a:off x="8195094" y="5000869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0" kern="1200">
                <a:solidFill>
                  <a:srgbClr val="002060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1">
                <a:solidFill>
                  <a:schemeClr val="accent1"/>
                </a:solidFill>
              </a:rPr>
              <a:t>##</a:t>
            </a:r>
            <a:endParaRPr lang="en-US" sz="1801">
              <a:solidFill>
                <a:schemeClr val="accent1"/>
              </a:solidFill>
            </a:endParaRPr>
          </a:p>
        </p:txBody>
      </p:sp>
      <p:sp>
        <p:nvSpPr>
          <p:cNvPr id="46" name="Text Placeholder 17">
            <a:extLst>
              <a:ext uri="{FF2B5EF4-FFF2-40B4-BE49-F238E27FC236}">
                <a16:creationId xmlns:a16="http://schemas.microsoft.com/office/drawing/2014/main" id="{CEC80983-288F-BA09-2CA9-8E4C72AAAA06}"/>
              </a:ext>
            </a:extLst>
          </p:cNvPr>
          <p:cNvSpPr txBox="1">
            <a:spLocks/>
          </p:cNvSpPr>
          <p:nvPr/>
        </p:nvSpPr>
        <p:spPr>
          <a:xfrm>
            <a:off x="8195094" y="5605747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i="0" kern="1200">
                <a:solidFill>
                  <a:srgbClr val="002060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801">
                <a:solidFill>
                  <a:schemeClr val="accent1"/>
                </a:solidFill>
              </a:rPr>
              <a:t>##</a:t>
            </a:r>
            <a:endParaRPr lang="en-US" sz="1801">
              <a:solidFill>
                <a:schemeClr val="accent1"/>
              </a:solidFill>
            </a:endParaRPr>
          </a:p>
        </p:txBody>
      </p:sp>
      <p:sp>
        <p:nvSpPr>
          <p:cNvPr id="47" name="Text Placeholder 17">
            <a:extLst>
              <a:ext uri="{FF2B5EF4-FFF2-40B4-BE49-F238E27FC236}">
                <a16:creationId xmlns:a16="http://schemas.microsoft.com/office/drawing/2014/main" id="{1D52C536-50D9-C319-A7A1-D28897884CB5}"/>
              </a:ext>
            </a:extLst>
          </p:cNvPr>
          <p:cNvSpPr txBox="1">
            <a:spLocks/>
          </p:cNvSpPr>
          <p:nvPr/>
        </p:nvSpPr>
        <p:spPr>
          <a:xfrm>
            <a:off x="4966973" y="1371599"/>
            <a:ext cx="2953038" cy="48534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Agenda item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7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D801E92-3EF6-D82E-EB27-FCFC8F8CDF6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9408691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D801E92-3EF6-D82E-EB27-FCFC8F8CDF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B05A5-B63B-3299-72C5-3694ACBB5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11" name="Footer Placeholder 4">
            <a:extLst>
              <a:ext uri="{FF2B5EF4-FFF2-40B4-BE49-F238E27FC236}">
                <a16:creationId xmlns:a16="http://schemas.microsoft.com/office/drawing/2014/main" id="{03CB1107-8895-9E02-6B0A-D1D2D2A9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26654D0-40AB-47FE-4593-FF634793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1" name="Text Placeholder 130">
            <a:extLst>
              <a:ext uri="{FF2B5EF4-FFF2-40B4-BE49-F238E27FC236}">
                <a16:creationId xmlns:a16="http://schemas.microsoft.com/office/drawing/2014/main" id="{77D5772E-9604-DCE6-C4C8-3C97E479070B}"/>
              </a:ext>
            </a:extLst>
          </p:cNvPr>
          <p:cNvSpPr txBox="1">
            <a:spLocks/>
          </p:cNvSpPr>
          <p:nvPr/>
        </p:nvSpPr>
        <p:spPr>
          <a:xfrm>
            <a:off x="7315201" y="2355558"/>
            <a:ext cx="4514850" cy="936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352425" indent="-1714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pt-BR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lang="en-US" sz="1100" b="0" i="0" kern="12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B388801-80D9-3009-2AFB-39D220C51EC5}"/>
              </a:ext>
            </a:extLst>
          </p:cNvPr>
          <p:cNvCxnSpPr>
            <a:cxnSpLocks/>
          </p:cNvCxnSpPr>
          <p:nvPr/>
        </p:nvCxnSpPr>
        <p:spPr>
          <a:xfrm>
            <a:off x="416579" y="1887793"/>
            <a:ext cx="4319947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C2CAC73-EF2C-C65C-56A1-B2AA231532CE}"/>
              </a:ext>
            </a:extLst>
          </p:cNvPr>
          <p:cNvCxnSpPr>
            <a:cxnSpLocks/>
          </p:cNvCxnSpPr>
          <p:nvPr/>
        </p:nvCxnSpPr>
        <p:spPr>
          <a:xfrm>
            <a:off x="5224557" y="1887793"/>
            <a:ext cx="6605225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35AE554-B6CD-EB12-05DD-6F68CCF45BBB}"/>
              </a:ext>
            </a:extLst>
          </p:cNvPr>
          <p:cNvCxnSpPr>
            <a:cxnSpLocks/>
          </p:cNvCxnSpPr>
          <p:nvPr/>
        </p:nvCxnSpPr>
        <p:spPr>
          <a:xfrm>
            <a:off x="4946142" y="2355558"/>
            <a:ext cx="0" cy="3563691"/>
          </a:xfrm>
          <a:prstGeom prst="line">
            <a:avLst/>
          </a:prstGeom>
          <a:noFill/>
          <a:ln w="9525" cap="flat" cmpd="sng" algn="ctr">
            <a:solidFill>
              <a:srgbClr val="00206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E5EB3D7B-404C-9F82-F0E2-BD52D9B74E5D}"/>
              </a:ext>
            </a:extLst>
          </p:cNvPr>
          <p:cNvSpPr/>
          <p:nvPr/>
        </p:nvSpPr>
        <p:spPr>
          <a:xfrm rot="5400000">
            <a:off x="4555044" y="4144834"/>
            <a:ext cx="916053" cy="13386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sp>
        <p:nvSpPr>
          <p:cNvPr id="86" name="Arrow: Pentagon 85">
            <a:extLst>
              <a:ext uri="{FF2B5EF4-FFF2-40B4-BE49-F238E27FC236}">
                <a16:creationId xmlns:a16="http://schemas.microsoft.com/office/drawing/2014/main" id="{87ADB64E-AE84-2DC0-C851-58E638AB9BD6}"/>
              </a:ext>
            </a:extLst>
          </p:cNvPr>
          <p:cNvSpPr/>
          <p:nvPr/>
        </p:nvSpPr>
        <p:spPr>
          <a:xfrm>
            <a:off x="5224557" y="2355558"/>
            <a:ext cx="2237902" cy="936000"/>
          </a:xfrm>
          <a:prstGeom prst="homePlate">
            <a:avLst>
              <a:gd name="adj" fmla="val 15810"/>
            </a:avLst>
          </a:prstGeom>
          <a:solidFill>
            <a:schemeClr val="accent1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b="1" kern="0">
              <a:solidFill>
                <a:srgbClr val="FFFFFF"/>
              </a:solidFill>
              <a:latin typeface="Proxima Nova Rg"/>
            </a:endParaRPr>
          </a:p>
        </p:txBody>
      </p:sp>
      <p:pic>
        <p:nvPicPr>
          <p:cNvPr id="87" name="Graphic 86" descr="Research with solid fill">
            <a:extLst>
              <a:ext uri="{FF2B5EF4-FFF2-40B4-BE49-F238E27FC236}">
                <a16:creationId xmlns:a16="http://schemas.microsoft.com/office/drawing/2014/main" id="{5994BD94-C4AA-4853-77A7-B28B01C92E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0162" y="2551916"/>
            <a:ext cx="543285" cy="543285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11AEB98F-E7D3-7353-2E51-39E74860E768}"/>
              </a:ext>
            </a:extLst>
          </p:cNvPr>
          <p:cNvSpPr/>
          <p:nvPr/>
        </p:nvSpPr>
        <p:spPr>
          <a:xfrm>
            <a:off x="423059" y="2356195"/>
            <a:ext cx="2086802" cy="1512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210AE8B-E848-B4D5-EBAF-B07E6AFFE518}"/>
              </a:ext>
            </a:extLst>
          </p:cNvPr>
          <p:cNvSpPr/>
          <p:nvPr/>
        </p:nvSpPr>
        <p:spPr>
          <a:xfrm>
            <a:off x="431275" y="2166381"/>
            <a:ext cx="327538" cy="327538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chemeClr val="accent1">
                <a:lumMod val="10000"/>
                <a:lumOff val="9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200" b="1" kern="0">
                <a:solidFill>
                  <a:srgbClr val="000000"/>
                </a:solidFill>
                <a:latin typeface="Graphik" panose="020B0503030202060203" pitchFamily="34" charset="77"/>
              </a:rPr>
              <a:t>1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F4A06C5-8FB1-955F-56E9-3F900F0F1879}"/>
              </a:ext>
            </a:extLst>
          </p:cNvPr>
          <p:cNvSpPr/>
          <p:nvPr/>
        </p:nvSpPr>
        <p:spPr>
          <a:xfrm>
            <a:off x="2637806" y="2355558"/>
            <a:ext cx="2086802" cy="151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EDB1D21-BDC7-A587-9046-F70FB7938053}"/>
              </a:ext>
            </a:extLst>
          </p:cNvPr>
          <p:cNvSpPr/>
          <p:nvPr/>
        </p:nvSpPr>
        <p:spPr>
          <a:xfrm>
            <a:off x="2646549" y="2187135"/>
            <a:ext cx="327538" cy="327538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200" b="1" kern="0">
                <a:solidFill>
                  <a:srgbClr val="000000"/>
                </a:solidFill>
                <a:latin typeface="Graphik" panose="020B0503030202060203" pitchFamily="34" charset="77"/>
              </a:rPr>
              <a:t>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2C8B728-0810-E913-D38C-85CE93A3A0D9}"/>
              </a:ext>
            </a:extLst>
          </p:cNvPr>
          <p:cNvSpPr/>
          <p:nvPr/>
        </p:nvSpPr>
        <p:spPr>
          <a:xfrm>
            <a:off x="419884" y="4407249"/>
            <a:ext cx="2086802" cy="1512000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285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1E5617B-76F4-F044-FF44-F9E2D0187AE8}"/>
              </a:ext>
            </a:extLst>
          </p:cNvPr>
          <p:cNvSpPr/>
          <p:nvPr/>
        </p:nvSpPr>
        <p:spPr>
          <a:xfrm>
            <a:off x="443973" y="4227819"/>
            <a:ext cx="327538" cy="327538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chemeClr val="accent1">
                <a:lumMod val="25000"/>
                <a:lumOff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200" b="1" kern="0">
                <a:solidFill>
                  <a:srgbClr val="000000"/>
                </a:solidFill>
                <a:latin typeface="Graphik" panose="020B0503030202060203" pitchFamily="34" charset="77"/>
              </a:rPr>
              <a:t>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0D0C85B-2DBD-6E1E-3664-34A680BD69D2}"/>
              </a:ext>
            </a:extLst>
          </p:cNvPr>
          <p:cNvSpPr/>
          <p:nvPr/>
        </p:nvSpPr>
        <p:spPr>
          <a:xfrm>
            <a:off x="2649724" y="4407249"/>
            <a:ext cx="2086802" cy="1512000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28575" cap="flat" cmpd="sng" algn="ctr">
            <a:solidFill>
              <a:srgbClr val="33A7AB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>
            <a:noAutofit/>
          </a:bodyPr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C53B53B-F5C5-8C8C-FFD4-26C0DAF9ECB9}"/>
              </a:ext>
            </a:extLst>
          </p:cNvPr>
          <p:cNvSpPr/>
          <p:nvPr/>
        </p:nvSpPr>
        <p:spPr>
          <a:xfrm>
            <a:off x="2660300" y="4227819"/>
            <a:ext cx="327538" cy="327538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chemeClr val="accent1">
                <a:lumMod val="75000"/>
                <a:lumOff val="2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200" b="1" kern="0">
                <a:solidFill>
                  <a:srgbClr val="000000"/>
                </a:solidFill>
                <a:latin typeface="Graphik" panose="020B0503030202060203" pitchFamily="34" charset="77"/>
              </a:rPr>
              <a:t>4</a:t>
            </a:r>
          </a:p>
        </p:txBody>
      </p:sp>
      <p:sp>
        <p:nvSpPr>
          <p:cNvPr id="96" name="Text Placeholder 125">
            <a:extLst>
              <a:ext uri="{FF2B5EF4-FFF2-40B4-BE49-F238E27FC236}">
                <a16:creationId xmlns:a16="http://schemas.microsoft.com/office/drawing/2014/main" id="{751083C3-F713-78EF-E6FF-A7EB6D8FF6D2}"/>
              </a:ext>
            </a:extLst>
          </p:cNvPr>
          <p:cNvSpPr txBox="1">
            <a:spLocks/>
          </p:cNvSpPr>
          <p:nvPr/>
        </p:nvSpPr>
        <p:spPr>
          <a:xfrm>
            <a:off x="5899053" y="2683858"/>
            <a:ext cx="1416148" cy="279401"/>
          </a:xfrm>
          <a:prstGeom prst="rect">
            <a:avLst/>
          </a:prstGeom>
          <a:noFill/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100" b="1" i="0" u="none" strike="noStrike" kern="1400" cap="none" spc="-5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Yu Gothic Light" panose="020B0300000000000000" pitchFamily="34" charset="-128"/>
                <a:cs typeface="Times New Roman" panose="02020603050405020304" pitchFamily="18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1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1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1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AU"/>
              <a:t>Title 1</a:t>
            </a:r>
          </a:p>
        </p:txBody>
      </p:sp>
      <p:sp>
        <p:nvSpPr>
          <p:cNvPr id="97" name="Text Placeholder 130">
            <a:extLst>
              <a:ext uri="{FF2B5EF4-FFF2-40B4-BE49-F238E27FC236}">
                <a16:creationId xmlns:a16="http://schemas.microsoft.com/office/drawing/2014/main" id="{5070DF0D-C1C4-498B-A57D-D772F3EEBD75}"/>
              </a:ext>
            </a:extLst>
          </p:cNvPr>
          <p:cNvSpPr txBox="1">
            <a:spLocks/>
          </p:cNvSpPr>
          <p:nvPr/>
        </p:nvSpPr>
        <p:spPr>
          <a:xfrm>
            <a:off x="7315201" y="3674410"/>
            <a:ext cx="4514850" cy="936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352425" indent="-1714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lang="en-US" sz="1100" b="0" i="0" kern="12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Lorem Ipsum</a:t>
            </a:r>
          </a:p>
        </p:txBody>
      </p:sp>
      <p:sp>
        <p:nvSpPr>
          <p:cNvPr id="98" name="Arrow: Pentagon 97">
            <a:extLst>
              <a:ext uri="{FF2B5EF4-FFF2-40B4-BE49-F238E27FC236}">
                <a16:creationId xmlns:a16="http://schemas.microsoft.com/office/drawing/2014/main" id="{0DDB7CF2-C7E6-5628-F0EB-F53A875B2916}"/>
              </a:ext>
            </a:extLst>
          </p:cNvPr>
          <p:cNvSpPr/>
          <p:nvPr/>
        </p:nvSpPr>
        <p:spPr>
          <a:xfrm>
            <a:off x="5224557" y="3674410"/>
            <a:ext cx="2237902" cy="936000"/>
          </a:xfrm>
          <a:prstGeom prst="homePlate">
            <a:avLst>
              <a:gd name="adj" fmla="val 15810"/>
            </a:avLst>
          </a:prstGeom>
          <a:solidFill>
            <a:schemeClr val="accent1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b="1" kern="0">
              <a:solidFill>
                <a:srgbClr val="FFFFFF"/>
              </a:solidFill>
              <a:latin typeface="Proxima Nova Rg"/>
            </a:endParaRPr>
          </a:p>
        </p:txBody>
      </p:sp>
      <p:pic>
        <p:nvPicPr>
          <p:cNvPr id="99" name="Graphic 98" descr="Research with solid fill">
            <a:extLst>
              <a:ext uri="{FF2B5EF4-FFF2-40B4-BE49-F238E27FC236}">
                <a16:creationId xmlns:a16="http://schemas.microsoft.com/office/drawing/2014/main" id="{FC52322A-D6B8-8174-AE2F-6D80D6F80E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0162" y="3870767"/>
            <a:ext cx="543285" cy="543285"/>
          </a:xfrm>
          <a:prstGeom prst="rect">
            <a:avLst/>
          </a:prstGeom>
        </p:spPr>
      </p:pic>
      <p:sp>
        <p:nvSpPr>
          <p:cNvPr id="100" name="Text Placeholder 125">
            <a:extLst>
              <a:ext uri="{FF2B5EF4-FFF2-40B4-BE49-F238E27FC236}">
                <a16:creationId xmlns:a16="http://schemas.microsoft.com/office/drawing/2014/main" id="{04A46B5E-0FA8-7C0D-9D43-C0856E266D70}"/>
              </a:ext>
            </a:extLst>
          </p:cNvPr>
          <p:cNvSpPr txBox="1">
            <a:spLocks/>
          </p:cNvSpPr>
          <p:nvPr/>
        </p:nvSpPr>
        <p:spPr>
          <a:xfrm>
            <a:off x="5899053" y="4002709"/>
            <a:ext cx="1416148" cy="279401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lang="en-US" sz="1100" b="1" i="0" kern="1400" spc="-50" dirty="0" smtClean="0">
                <a:solidFill>
                  <a:srgbClr val="FFFFFF"/>
                </a:solidFill>
                <a:latin typeface="+mn-lt"/>
                <a:ea typeface="Yu Gothic Light" panose="020B0300000000000000" pitchFamily="34" charset="-128"/>
                <a:cs typeface="Times New Roman" panose="02020603050405020304" pitchFamily="18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Title 2</a:t>
            </a:r>
          </a:p>
        </p:txBody>
      </p:sp>
      <p:sp>
        <p:nvSpPr>
          <p:cNvPr id="101" name="Text Placeholder 130">
            <a:extLst>
              <a:ext uri="{FF2B5EF4-FFF2-40B4-BE49-F238E27FC236}">
                <a16:creationId xmlns:a16="http://schemas.microsoft.com/office/drawing/2014/main" id="{2CE7C1E8-7082-5D76-BBB9-761FC80B1FB9}"/>
              </a:ext>
            </a:extLst>
          </p:cNvPr>
          <p:cNvSpPr txBox="1">
            <a:spLocks/>
          </p:cNvSpPr>
          <p:nvPr/>
        </p:nvSpPr>
        <p:spPr>
          <a:xfrm>
            <a:off x="7315201" y="4980543"/>
            <a:ext cx="4514850" cy="9366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352425" indent="-1714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lang="en-US" sz="1100" b="0" i="0" kern="12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Lorem Ipsum</a:t>
            </a:r>
          </a:p>
        </p:txBody>
      </p:sp>
      <p:sp>
        <p:nvSpPr>
          <p:cNvPr id="102" name="Arrow: Pentagon 101">
            <a:extLst>
              <a:ext uri="{FF2B5EF4-FFF2-40B4-BE49-F238E27FC236}">
                <a16:creationId xmlns:a16="http://schemas.microsoft.com/office/drawing/2014/main" id="{6485CA55-8059-9ABB-5B27-95585E9D907D}"/>
              </a:ext>
            </a:extLst>
          </p:cNvPr>
          <p:cNvSpPr/>
          <p:nvPr/>
        </p:nvSpPr>
        <p:spPr>
          <a:xfrm>
            <a:off x="5224557" y="4980543"/>
            <a:ext cx="2237902" cy="936000"/>
          </a:xfrm>
          <a:prstGeom prst="homePlate">
            <a:avLst>
              <a:gd name="adj" fmla="val 15810"/>
            </a:avLst>
          </a:prstGeom>
          <a:solidFill>
            <a:schemeClr val="accent1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b="1" kern="0">
              <a:solidFill>
                <a:srgbClr val="FFFFFF"/>
              </a:solidFill>
              <a:latin typeface="Proxima Nova Rg"/>
            </a:endParaRPr>
          </a:p>
        </p:txBody>
      </p:sp>
      <p:pic>
        <p:nvPicPr>
          <p:cNvPr id="103" name="Graphic 102" descr="Research with solid fill">
            <a:extLst>
              <a:ext uri="{FF2B5EF4-FFF2-40B4-BE49-F238E27FC236}">
                <a16:creationId xmlns:a16="http://schemas.microsoft.com/office/drawing/2014/main" id="{71AB9C5E-16FA-3AB0-630A-C84257E0B5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90162" y="5176901"/>
            <a:ext cx="543285" cy="543285"/>
          </a:xfrm>
          <a:prstGeom prst="rect">
            <a:avLst/>
          </a:prstGeom>
        </p:spPr>
      </p:pic>
      <p:sp>
        <p:nvSpPr>
          <p:cNvPr id="104" name="Text Placeholder 125">
            <a:extLst>
              <a:ext uri="{FF2B5EF4-FFF2-40B4-BE49-F238E27FC236}">
                <a16:creationId xmlns:a16="http://schemas.microsoft.com/office/drawing/2014/main" id="{286FF359-0F88-C54A-B635-F23E265930FF}"/>
              </a:ext>
            </a:extLst>
          </p:cNvPr>
          <p:cNvSpPr txBox="1">
            <a:spLocks/>
          </p:cNvSpPr>
          <p:nvPr/>
        </p:nvSpPr>
        <p:spPr>
          <a:xfrm>
            <a:off x="5899053" y="5308843"/>
            <a:ext cx="1416148" cy="279401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lang="en-US" sz="1100" b="1" i="0" kern="1400" spc="-50" dirty="0" smtClean="0">
                <a:solidFill>
                  <a:srgbClr val="FFFFFF"/>
                </a:solidFill>
                <a:latin typeface="+mn-lt"/>
                <a:ea typeface="Yu Gothic Light" panose="020B0300000000000000" pitchFamily="34" charset="-128"/>
                <a:cs typeface="Times New Roman" panose="02020603050405020304" pitchFamily="18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Title 3</a:t>
            </a:r>
          </a:p>
        </p:txBody>
      </p:sp>
      <p:sp>
        <p:nvSpPr>
          <p:cNvPr id="105" name="Text Placeholder 89">
            <a:extLst>
              <a:ext uri="{FF2B5EF4-FFF2-40B4-BE49-F238E27FC236}">
                <a16:creationId xmlns:a16="http://schemas.microsoft.com/office/drawing/2014/main" id="{19C33235-1B9E-05E9-7546-AA73B6710B3F}"/>
              </a:ext>
            </a:extLst>
          </p:cNvPr>
          <p:cNvSpPr txBox="1">
            <a:spLocks/>
          </p:cNvSpPr>
          <p:nvPr/>
        </p:nvSpPr>
        <p:spPr>
          <a:xfrm>
            <a:off x="349402" y="1575414"/>
            <a:ext cx="4387124" cy="2880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Title: aims</a:t>
            </a:r>
          </a:p>
        </p:txBody>
      </p:sp>
      <p:sp>
        <p:nvSpPr>
          <p:cNvPr id="106" name="Text Placeholder 89">
            <a:extLst>
              <a:ext uri="{FF2B5EF4-FFF2-40B4-BE49-F238E27FC236}">
                <a16:creationId xmlns:a16="http://schemas.microsoft.com/office/drawing/2014/main" id="{5283128D-24BF-A289-C97E-4C5D317FD335}"/>
              </a:ext>
            </a:extLst>
          </p:cNvPr>
          <p:cNvSpPr txBox="1">
            <a:spLocks/>
          </p:cNvSpPr>
          <p:nvPr/>
        </p:nvSpPr>
        <p:spPr>
          <a:xfrm>
            <a:off x="5224555" y="1575414"/>
            <a:ext cx="6539815" cy="288000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Title: solutions/actions/recommendations</a:t>
            </a:r>
          </a:p>
        </p:txBody>
      </p:sp>
      <p:sp>
        <p:nvSpPr>
          <p:cNvPr id="107" name="Text Placeholder 158">
            <a:extLst>
              <a:ext uri="{FF2B5EF4-FFF2-40B4-BE49-F238E27FC236}">
                <a16:creationId xmlns:a16="http://schemas.microsoft.com/office/drawing/2014/main" id="{3C3E5EFC-12D9-2532-45D1-4075C1FBC915}"/>
              </a:ext>
            </a:extLst>
          </p:cNvPr>
          <p:cNvSpPr txBox="1">
            <a:spLocks/>
          </p:cNvSpPr>
          <p:nvPr/>
        </p:nvSpPr>
        <p:spPr>
          <a:xfrm>
            <a:off x="512459" y="2684463"/>
            <a:ext cx="1908000" cy="606425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lang="en-US" sz="1100" b="0" i="0" kern="12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Lorem Ipsum Lorem Ipsum</a:t>
            </a:r>
          </a:p>
          <a:p>
            <a:pPr>
              <a:defRPr/>
            </a:pPr>
            <a:r>
              <a:rPr lang="pt-BR"/>
              <a:t>Lorem Ipsum</a:t>
            </a:r>
          </a:p>
        </p:txBody>
      </p:sp>
      <p:sp>
        <p:nvSpPr>
          <p:cNvPr id="108" name="Text Placeholder 158">
            <a:extLst>
              <a:ext uri="{FF2B5EF4-FFF2-40B4-BE49-F238E27FC236}">
                <a16:creationId xmlns:a16="http://schemas.microsoft.com/office/drawing/2014/main" id="{931E67D4-B990-F077-FB97-697D88040085}"/>
              </a:ext>
            </a:extLst>
          </p:cNvPr>
          <p:cNvSpPr txBox="1">
            <a:spLocks/>
          </p:cNvSpPr>
          <p:nvPr/>
        </p:nvSpPr>
        <p:spPr>
          <a:xfrm>
            <a:off x="2727205" y="2684463"/>
            <a:ext cx="1908000" cy="606425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lang="en-US" sz="1100" b="0" i="0" kern="12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Lorem Ipsum Lorem Ipsum</a:t>
            </a:r>
          </a:p>
          <a:p>
            <a:pPr>
              <a:defRPr/>
            </a:pPr>
            <a:r>
              <a:rPr lang="pt-BR"/>
              <a:t>Lorem Ipsum</a:t>
            </a:r>
          </a:p>
        </p:txBody>
      </p:sp>
      <p:sp>
        <p:nvSpPr>
          <p:cNvPr id="109" name="Text Placeholder 158">
            <a:extLst>
              <a:ext uri="{FF2B5EF4-FFF2-40B4-BE49-F238E27FC236}">
                <a16:creationId xmlns:a16="http://schemas.microsoft.com/office/drawing/2014/main" id="{B68F5A54-36AD-5239-539A-0F02CC3219E1}"/>
              </a:ext>
            </a:extLst>
          </p:cNvPr>
          <p:cNvSpPr txBox="1">
            <a:spLocks/>
          </p:cNvSpPr>
          <p:nvPr/>
        </p:nvSpPr>
        <p:spPr>
          <a:xfrm>
            <a:off x="512459" y="4735549"/>
            <a:ext cx="1908000" cy="606425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lang="en-US" sz="1100" b="0" i="0" kern="12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Lorem Ipsum Lorem Ipsum</a:t>
            </a:r>
          </a:p>
          <a:p>
            <a:pPr>
              <a:defRPr/>
            </a:pPr>
            <a:r>
              <a:rPr lang="pt-BR"/>
              <a:t>Lorem Ipsum</a:t>
            </a:r>
          </a:p>
        </p:txBody>
      </p:sp>
      <p:sp>
        <p:nvSpPr>
          <p:cNvPr id="110" name="Text Placeholder 158">
            <a:extLst>
              <a:ext uri="{FF2B5EF4-FFF2-40B4-BE49-F238E27FC236}">
                <a16:creationId xmlns:a16="http://schemas.microsoft.com/office/drawing/2014/main" id="{EBEC0BA1-6DFA-4435-9724-FFD5DF647536}"/>
              </a:ext>
            </a:extLst>
          </p:cNvPr>
          <p:cNvSpPr txBox="1">
            <a:spLocks/>
          </p:cNvSpPr>
          <p:nvPr/>
        </p:nvSpPr>
        <p:spPr>
          <a:xfrm>
            <a:off x="2726702" y="4735549"/>
            <a:ext cx="1908000" cy="606425"/>
          </a:xfrm>
          <a:prstGeom prst="rect">
            <a:avLst/>
          </a:prstGeom>
        </p:spPr>
        <p:txBody>
          <a:bodyPr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lang="en-US" sz="1100" b="0" i="0" kern="12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Lorem Ipsum Lorem Ipsum</a:t>
            </a:r>
          </a:p>
          <a:p>
            <a:pPr>
              <a:defRPr/>
            </a:pPr>
            <a:r>
              <a:rPr lang="pt-BR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171373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Object 25" hidden="1">
            <a:extLst>
              <a:ext uri="{FF2B5EF4-FFF2-40B4-BE49-F238E27FC236}">
                <a16:creationId xmlns:a16="http://schemas.microsoft.com/office/drawing/2014/main" id="{8F3B2087-3DA6-3FC8-1973-033195ABCB4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40349308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6" name="Object 25" hidden="1">
                        <a:extLst>
                          <a:ext uri="{FF2B5EF4-FFF2-40B4-BE49-F238E27FC236}">
                            <a16:creationId xmlns:a16="http://schemas.microsoft.com/office/drawing/2014/main" id="{8F3B2087-3DA6-3FC8-1973-033195ABCB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B05A5-B63B-3299-72C5-3694ACBB5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33301-3FA2-5CFC-5FD4-7B824D253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37" name="Title 36">
            <a:extLst>
              <a:ext uri="{FF2B5EF4-FFF2-40B4-BE49-F238E27FC236}">
                <a16:creationId xmlns:a16="http://schemas.microsoft.com/office/drawing/2014/main" id="{CF3565A0-C134-7BE3-F1C3-C18B9A27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290532A-24D3-0291-2E4F-021C65E0807C}"/>
              </a:ext>
            </a:extLst>
          </p:cNvPr>
          <p:cNvSpPr/>
          <p:nvPr/>
        </p:nvSpPr>
        <p:spPr>
          <a:xfrm>
            <a:off x="781790" y="2245421"/>
            <a:ext cx="1146400" cy="1146400"/>
          </a:xfrm>
          <a:prstGeom prst="ellipse">
            <a:avLst/>
          </a:prstGeom>
          <a:noFill/>
          <a:ln w="7620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D081535-4194-BBF4-0F06-BCA39E2A2F66}"/>
              </a:ext>
            </a:extLst>
          </p:cNvPr>
          <p:cNvSpPr/>
          <p:nvPr/>
        </p:nvSpPr>
        <p:spPr>
          <a:xfrm>
            <a:off x="7806073" y="2245421"/>
            <a:ext cx="1146400" cy="1146400"/>
          </a:xfrm>
          <a:prstGeom prst="ellipse">
            <a:avLst/>
          </a:prstGeom>
          <a:noFill/>
          <a:ln w="7620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3D47FE-DEEC-49C0-9BD0-3DA92B0E1F43}"/>
              </a:ext>
            </a:extLst>
          </p:cNvPr>
          <p:cNvSpPr/>
          <p:nvPr/>
        </p:nvSpPr>
        <p:spPr>
          <a:xfrm>
            <a:off x="3123218" y="2245421"/>
            <a:ext cx="1146400" cy="1146400"/>
          </a:xfrm>
          <a:prstGeom prst="ellipse">
            <a:avLst/>
          </a:prstGeom>
          <a:noFill/>
          <a:ln w="7620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78616C-2DDC-8716-7F54-902A927F7347}"/>
              </a:ext>
            </a:extLst>
          </p:cNvPr>
          <p:cNvSpPr/>
          <p:nvPr/>
        </p:nvSpPr>
        <p:spPr>
          <a:xfrm>
            <a:off x="5464645" y="2245421"/>
            <a:ext cx="1146400" cy="1146400"/>
          </a:xfrm>
          <a:prstGeom prst="ellipse">
            <a:avLst/>
          </a:prstGeom>
          <a:noFill/>
          <a:ln w="7620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CAE18B-8DC4-2F3A-7EE8-F92C77671A19}"/>
              </a:ext>
            </a:extLst>
          </p:cNvPr>
          <p:cNvSpPr/>
          <p:nvPr/>
        </p:nvSpPr>
        <p:spPr>
          <a:xfrm>
            <a:off x="10147497" y="2245421"/>
            <a:ext cx="1146400" cy="1146400"/>
          </a:xfrm>
          <a:prstGeom prst="ellipse">
            <a:avLst/>
          </a:prstGeom>
          <a:noFill/>
          <a:ln w="7620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pic>
        <p:nvPicPr>
          <p:cNvPr id="11" name="Graphic 10" descr="Dollar with solid fill">
            <a:extLst>
              <a:ext uri="{FF2B5EF4-FFF2-40B4-BE49-F238E27FC236}">
                <a16:creationId xmlns:a16="http://schemas.microsoft.com/office/drawing/2014/main" id="{3BBAC7E0-B126-951D-5BFD-F3A04CDFCA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0792" y="2424117"/>
            <a:ext cx="788400" cy="788400"/>
          </a:xfrm>
          <a:prstGeom prst="rect">
            <a:avLst/>
          </a:prstGeom>
        </p:spPr>
      </p:pic>
      <p:pic>
        <p:nvPicPr>
          <p:cNvPr id="12" name="Graphic 11" descr="Dollar with solid fill">
            <a:extLst>
              <a:ext uri="{FF2B5EF4-FFF2-40B4-BE49-F238E27FC236}">
                <a16:creationId xmlns:a16="http://schemas.microsoft.com/office/drawing/2014/main" id="{90A2E04D-AEB3-23A5-7B0F-4D5BD71BD5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02220" y="2424117"/>
            <a:ext cx="788400" cy="788400"/>
          </a:xfrm>
          <a:prstGeom prst="rect">
            <a:avLst/>
          </a:prstGeom>
        </p:spPr>
      </p:pic>
      <p:pic>
        <p:nvPicPr>
          <p:cNvPr id="13" name="Graphic 12" descr="Dollar with solid fill">
            <a:extLst>
              <a:ext uri="{FF2B5EF4-FFF2-40B4-BE49-F238E27FC236}">
                <a16:creationId xmlns:a16="http://schemas.microsoft.com/office/drawing/2014/main" id="{839DADD5-BDD1-6630-4D20-D1D12A466E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43645" y="2424117"/>
            <a:ext cx="788400" cy="788400"/>
          </a:xfrm>
          <a:prstGeom prst="rect">
            <a:avLst/>
          </a:prstGeom>
        </p:spPr>
      </p:pic>
      <p:pic>
        <p:nvPicPr>
          <p:cNvPr id="14" name="Graphic 13" descr="Dollar with solid fill">
            <a:extLst>
              <a:ext uri="{FF2B5EF4-FFF2-40B4-BE49-F238E27FC236}">
                <a16:creationId xmlns:a16="http://schemas.microsoft.com/office/drawing/2014/main" id="{3AEED2DA-A1F5-47BC-8534-20C0C97844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85073" y="2424117"/>
            <a:ext cx="788400" cy="788400"/>
          </a:xfrm>
          <a:prstGeom prst="rect">
            <a:avLst/>
          </a:prstGeom>
        </p:spPr>
      </p:pic>
      <p:pic>
        <p:nvPicPr>
          <p:cNvPr id="15" name="Graphic 14" descr="Dollar with solid fill">
            <a:extLst>
              <a:ext uri="{FF2B5EF4-FFF2-40B4-BE49-F238E27FC236}">
                <a16:creationId xmlns:a16="http://schemas.microsoft.com/office/drawing/2014/main" id="{485C5EB7-A081-F9D7-2F49-C028B00EB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26499" y="2424117"/>
            <a:ext cx="788400" cy="788400"/>
          </a:xfrm>
          <a:prstGeom prst="rect">
            <a:avLst/>
          </a:prstGeom>
        </p:spPr>
      </p:pic>
      <p:sp>
        <p:nvSpPr>
          <p:cNvPr id="16" name="Text Placeholder 158">
            <a:extLst>
              <a:ext uri="{FF2B5EF4-FFF2-40B4-BE49-F238E27FC236}">
                <a16:creationId xmlns:a16="http://schemas.microsoft.com/office/drawing/2014/main" id="{11FB4866-1B2A-4F9F-351C-842987C9161E}"/>
              </a:ext>
            </a:extLst>
          </p:cNvPr>
          <p:cNvSpPr txBox="1">
            <a:spLocks/>
          </p:cNvSpPr>
          <p:nvPr/>
        </p:nvSpPr>
        <p:spPr>
          <a:xfrm>
            <a:off x="277741" y="4097306"/>
            <a:ext cx="2159998" cy="952462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lang="en-US" sz="1100" b="0" i="0" kern="12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/>
              <a:t>Lorem Ipsum Lorem Ipsum Lorem Ipsum Lorem Ipsum Lorem Ipsum Lorem Ipsum Lorem Ipsum Lorem Ipsum</a:t>
            </a:r>
          </a:p>
        </p:txBody>
      </p:sp>
      <p:sp>
        <p:nvSpPr>
          <p:cNvPr id="17" name="Text Placeholder 158">
            <a:extLst>
              <a:ext uri="{FF2B5EF4-FFF2-40B4-BE49-F238E27FC236}">
                <a16:creationId xmlns:a16="http://schemas.microsoft.com/office/drawing/2014/main" id="{1F889421-0E65-61C2-D1F5-B510725D4B72}"/>
              </a:ext>
            </a:extLst>
          </p:cNvPr>
          <p:cNvSpPr txBox="1">
            <a:spLocks/>
          </p:cNvSpPr>
          <p:nvPr/>
        </p:nvSpPr>
        <p:spPr>
          <a:xfrm>
            <a:off x="2618483" y="4097306"/>
            <a:ext cx="2159998" cy="952462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lang="en-US" sz="1100" b="0" i="0" kern="12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/>
              <a:t>Lorem Ipsum Lorem Ipsum Lorem Ipsum Lorem Ipsum Lorem Ipsum Lorem Ipsum Lorem Ipsum Lorem Ipsum</a:t>
            </a:r>
          </a:p>
        </p:txBody>
      </p:sp>
      <p:sp>
        <p:nvSpPr>
          <p:cNvPr id="18" name="Text Placeholder 158">
            <a:extLst>
              <a:ext uri="{FF2B5EF4-FFF2-40B4-BE49-F238E27FC236}">
                <a16:creationId xmlns:a16="http://schemas.microsoft.com/office/drawing/2014/main" id="{1A89FA5D-B141-11EE-48A7-B085FCEBEE58}"/>
              </a:ext>
            </a:extLst>
          </p:cNvPr>
          <p:cNvSpPr txBox="1">
            <a:spLocks/>
          </p:cNvSpPr>
          <p:nvPr/>
        </p:nvSpPr>
        <p:spPr>
          <a:xfrm>
            <a:off x="4959222" y="4097306"/>
            <a:ext cx="2159998" cy="952462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lang="en-US" sz="1100" b="0" i="0" kern="12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/>
              <a:t>Lorem Ipsum Lorem Ipsum Lorem Ipsum Lorem Ipsum Lorem Ipsum Lorem Ipsum Lorem Ipsum Lorem Ipsum</a:t>
            </a:r>
          </a:p>
        </p:txBody>
      </p:sp>
      <p:sp>
        <p:nvSpPr>
          <p:cNvPr id="19" name="Text Placeholder 158">
            <a:extLst>
              <a:ext uri="{FF2B5EF4-FFF2-40B4-BE49-F238E27FC236}">
                <a16:creationId xmlns:a16="http://schemas.microsoft.com/office/drawing/2014/main" id="{1DAE3EF6-5FDB-CDDA-4859-73BB789D7F6C}"/>
              </a:ext>
            </a:extLst>
          </p:cNvPr>
          <p:cNvSpPr txBox="1">
            <a:spLocks/>
          </p:cNvSpPr>
          <p:nvPr/>
        </p:nvSpPr>
        <p:spPr>
          <a:xfrm>
            <a:off x="7299962" y="4097306"/>
            <a:ext cx="2159998" cy="952462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lang="en-US" sz="1100" b="0" i="0" kern="12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/>
              <a:t>Lorem Ipsum Lorem Ipsum Lorem Ipsum Lorem Ipsum Lorem Ipsum Lorem Ipsum Lorem Ipsum Lorem Ipsum</a:t>
            </a:r>
          </a:p>
        </p:txBody>
      </p:sp>
      <p:sp>
        <p:nvSpPr>
          <p:cNvPr id="20" name="Text Placeholder 158">
            <a:extLst>
              <a:ext uri="{FF2B5EF4-FFF2-40B4-BE49-F238E27FC236}">
                <a16:creationId xmlns:a16="http://schemas.microsoft.com/office/drawing/2014/main" id="{CB801CDE-41DC-C5A3-1DAC-9C4E3EE81BD0}"/>
              </a:ext>
            </a:extLst>
          </p:cNvPr>
          <p:cNvSpPr txBox="1">
            <a:spLocks/>
          </p:cNvSpPr>
          <p:nvPr/>
        </p:nvSpPr>
        <p:spPr>
          <a:xfrm>
            <a:off x="9640700" y="4097306"/>
            <a:ext cx="2159998" cy="952462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lang="en-US" sz="1100" b="0" i="0" kern="12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/>
              <a:t>Lorem Ipsum Lorem Ipsum Lorem Ipsum Lorem Ipsum Lorem Ipsum Lorem Ipsum Lorem Ipsum Lorem Ipsum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09BD24CB-7BD8-6C41-FCBC-3FD8134B57F1}"/>
              </a:ext>
            </a:extLst>
          </p:cNvPr>
          <p:cNvSpPr txBox="1">
            <a:spLocks/>
          </p:cNvSpPr>
          <p:nvPr/>
        </p:nvSpPr>
        <p:spPr>
          <a:xfrm>
            <a:off x="417555" y="3503347"/>
            <a:ext cx="1874875" cy="493301"/>
          </a:xfrm>
          <a:prstGeom prst="rect">
            <a:avLst/>
          </a:prstGeom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>
                <a:solidFill>
                  <a:schemeClr val="accent1"/>
                </a:solidFill>
              </a:rPr>
              <a:t>Title 1</a:t>
            </a:r>
          </a:p>
        </p:txBody>
      </p:sp>
      <p:sp>
        <p:nvSpPr>
          <p:cNvPr id="22" name="Text Placeholder 125">
            <a:extLst>
              <a:ext uri="{FF2B5EF4-FFF2-40B4-BE49-F238E27FC236}">
                <a16:creationId xmlns:a16="http://schemas.microsoft.com/office/drawing/2014/main" id="{3D01316B-C852-89D8-A592-322669C8463F}"/>
              </a:ext>
            </a:extLst>
          </p:cNvPr>
          <p:cNvSpPr txBox="1">
            <a:spLocks/>
          </p:cNvSpPr>
          <p:nvPr/>
        </p:nvSpPr>
        <p:spPr>
          <a:xfrm>
            <a:off x="2758982" y="3503347"/>
            <a:ext cx="1874875" cy="493301"/>
          </a:xfrm>
          <a:prstGeom prst="rect">
            <a:avLst/>
          </a:prstGeom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>
                <a:solidFill>
                  <a:schemeClr val="accent1"/>
                </a:solidFill>
              </a:rPr>
              <a:t>Title 2</a:t>
            </a:r>
          </a:p>
        </p:txBody>
      </p:sp>
      <p:sp>
        <p:nvSpPr>
          <p:cNvPr id="23" name="Text Placeholder 125">
            <a:extLst>
              <a:ext uri="{FF2B5EF4-FFF2-40B4-BE49-F238E27FC236}">
                <a16:creationId xmlns:a16="http://schemas.microsoft.com/office/drawing/2014/main" id="{ABB1E870-03A3-B0F5-2C7E-45B53D0DF676}"/>
              </a:ext>
            </a:extLst>
          </p:cNvPr>
          <p:cNvSpPr txBox="1">
            <a:spLocks/>
          </p:cNvSpPr>
          <p:nvPr/>
        </p:nvSpPr>
        <p:spPr>
          <a:xfrm>
            <a:off x="5100408" y="3503347"/>
            <a:ext cx="1874875" cy="493301"/>
          </a:xfrm>
          <a:prstGeom prst="rect">
            <a:avLst/>
          </a:prstGeom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>
                <a:solidFill>
                  <a:schemeClr val="accent1"/>
                </a:solidFill>
              </a:rPr>
              <a:t>Title 3</a:t>
            </a:r>
          </a:p>
        </p:txBody>
      </p:sp>
      <p:sp>
        <p:nvSpPr>
          <p:cNvPr id="24" name="Text Placeholder 125">
            <a:extLst>
              <a:ext uri="{FF2B5EF4-FFF2-40B4-BE49-F238E27FC236}">
                <a16:creationId xmlns:a16="http://schemas.microsoft.com/office/drawing/2014/main" id="{3F180157-FC7D-41D6-BB65-1279C59CB44B}"/>
              </a:ext>
            </a:extLst>
          </p:cNvPr>
          <p:cNvSpPr txBox="1">
            <a:spLocks/>
          </p:cNvSpPr>
          <p:nvPr/>
        </p:nvSpPr>
        <p:spPr>
          <a:xfrm>
            <a:off x="7441835" y="3503347"/>
            <a:ext cx="1874875" cy="493301"/>
          </a:xfrm>
          <a:prstGeom prst="rect">
            <a:avLst/>
          </a:prstGeom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>
                <a:solidFill>
                  <a:schemeClr val="accent1"/>
                </a:solidFill>
              </a:rPr>
              <a:t>Title 4</a:t>
            </a:r>
          </a:p>
        </p:txBody>
      </p:sp>
      <p:sp>
        <p:nvSpPr>
          <p:cNvPr id="25" name="Text Placeholder 125">
            <a:extLst>
              <a:ext uri="{FF2B5EF4-FFF2-40B4-BE49-F238E27FC236}">
                <a16:creationId xmlns:a16="http://schemas.microsoft.com/office/drawing/2014/main" id="{3CE94776-810E-B1C0-2692-A5EA56E94CCD}"/>
              </a:ext>
            </a:extLst>
          </p:cNvPr>
          <p:cNvSpPr txBox="1">
            <a:spLocks/>
          </p:cNvSpPr>
          <p:nvPr/>
        </p:nvSpPr>
        <p:spPr>
          <a:xfrm>
            <a:off x="9783261" y="3503347"/>
            <a:ext cx="1874875" cy="493301"/>
          </a:xfrm>
          <a:prstGeom prst="rect">
            <a:avLst/>
          </a:prstGeom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>
                <a:solidFill>
                  <a:schemeClr val="accent1"/>
                </a:solidFill>
              </a:rPr>
              <a:t>Title 5</a:t>
            </a:r>
          </a:p>
        </p:txBody>
      </p:sp>
    </p:spTree>
    <p:extLst>
      <p:ext uri="{BB962C8B-B14F-4D97-AF65-F5344CB8AC3E}">
        <p14:creationId xmlns:p14="http://schemas.microsoft.com/office/powerpoint/2010/main" val="1033085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ct 22" hidden="1">
            <a:extLst>
              <a:ext uri="{FF2B5EF4-FFF2-40B4-BE49-F238E27FC236}">
                <a16:creationId xmlns:a16="http://schemas.microsoft.com/office/drawing/2014/main" id="{38772D30-D2FE-852F-DC1C-E16D2178871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39865886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3" name="Object 22" hidden="1">
                        <a:extLst>
                          <a:ext uri="{FF2B5EF4-FFF2-40B4-BE49-F238E27FC236}">
                            <a16:creationId xmlns:a16="http://schemas.microsoft.com/office/drawing/2014/main" id="{38772D30-D2FE-852F-DC1C-E16D217887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B05A5-B63B-3299-72C5-3694ACBB5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F4BF-807B-AB8D-6688-A48DE41E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514A5BAA-D5B0-EBF0-77C3-914B03251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12FD4F1-48D2-B930-DFAA-C106B6DC1689}"/>
              </a:ext>
            </a:extLst>
          </p:cNvPr>
          <p:cNvSpPr txBox="1">
            <a:spLocks/>
          </p:cNvSpPr>
          <p:nvPr/>
        </p:nvSpPr>
        <p:spPr>
          <a:xfrm flipH="1">
            <a:off x="10946922" y="6401006"/>
            <a:ext cx="561476" cy="273403"/>
          </a:xfrm>
          <a:prstGeom prst="rect">
            <a:avLst/>
          </a:prstGeom>
        </p:spPr>
        <p:txBody>
          <a:bodyPr tIns="0" bIns="0" anchor="b"/>
          <a:lstStyle>
            <a:defPPr>
              <a:defRPr lang="en-US"/>
            </a:defPPr>
            <a:lvl1pPr marL="0" algn="l" defTabSz="914400" rtl="0" eaLnBrk="1" latinLnBrk="0" hangingPunct="1">
              <a:defRPr sz="1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9AC08D-23A9-440E-BCB9-AA1E9877CC38}" type="slidenum">
              <a:rPr lang="en-US" sz="1001"/>
              <a:pPr/>
              <a:t>32</a:t>
            </a:fld>
            <a:endParaRPr lang="en-US" sz="100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91DB1D-73F4-D0ED-B739-49B7CA962505}"/>
              </a:ext>
            </a:extLst>
          </p:cNvPr>
          <p:cNvSpPr/>
          <p:nvPr/>
        </p:nvSpPr>
        <p:spPr>
          <a:xfrm>
            <a:off x="8205068" y="3308874"/>
            <a:ext cx="3635236" cy="2781376"/>
          </a:xfrm>
          <a:prstGeom prst="rect">
            <a:avLst/>
          </a:prstGeom>
          <a:solidFill>
            <a:srgbClr val="BEBEBE">
              <a:lumMod val="20000"/>
              <a:lumOff val="80000"/>
            </a:srgbClr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65A7B2-3272-0F33-AF13-D8C322CF0E62}"/>
              </a:ext>
            </a:extLst>
          </p:cNvPr>
          <p:cNvSpPr/>
          <p:nvPr/>
        </p:nvSpPr>
        <p:spPr>
          <a:xfrm>
            <a:off x="4280403" y="3313755"/>
            <a:ext cx="3635236" cy="2772594"/>
          </a:xfrm>
          <a:prstGeom prst="rect">
            <a:avLst/>
          </a:prstGeom>
          <a:solidFill>
            <a:srgbClr val="BEBEBE">
              <a:lumMod val="20000"/>
              <a:lumOff val="80000"/>
            </a:srgbClr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5FFDDB-30C6-0D32-776E-3AB3AD727975}"/>
              </a:ext>
            </a:extLst>
          </p:cNvPr>
          <p:cNvSpPr/>
          <p:nvPr/>
        </p:nvSpPr>
        <p:spPr>
          <a:xfrm>
            <a:off x="355738" y="3313755"/>
            <a:ext cx="3635236" cy="2772594"/>
          </a:xfrm>
          <a:prstGeom prst="rect">
            <a:avLst/>
          </a:prstGeom>
          <a:solidFill>
            <a:srgbClr val="BEBEBE">
              <a:lumMod val="20000"/>
              <a:lumOff val="80000"/>
            </a:srgbClr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sp>
        <p:nvSpPr>
          <p:cNvPr id="11" name="Donut 13">
            <a:extLst>
              <a:ext uri="{FF2B5EF4-FFF2-40B4-BE49-F238E27FC236}">
                <a16:creationId xmlns:a16="http://schemas.microsoft.com/office/drawing/2014/main" id="{69454CD1-F92B-9A0A-96D6-53DE4DFDFD33}"/>
              </a:ext>
            </a:extLst>
          </p:cNvPr>
          <p:cNvSpPr/>
          <p:nvPr/>
        </p:nvSpPr>
        <p:spPr>
          <a:xfrm>
            <a:off x="1569202" y="1496274"/>
            <a:ext cx="1239140" cy="1215237"/>
          </a:xfrm>
          <a:prstGeom prst="donut">
            <a:avLst>
              <a:gd name="adj" fmla="val 10524"/>
            </a:avLst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kern="0" err="1">
              <a:solidFill>
                <a:srgbClr val="000000"/>
              </a:solidFill>
              <a:latin typeface="Proxima Nova Rg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3EA4B3E-5ABC-9D29-9E9F-284441F7B5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45894" y="1885589"/>
            <a:ext cx="671262" cy="409012"/>
          </a:xfrm>
          <a:prstGeom prst="rect">
            <a:avLst/>
          </a:prstGeom>
        </p:spPr>
      </p:pic>
      <p:sp>
        <p:nvSpPr>
          <p:cNvPr id="13" name="Donut 16">
            <a:extLst>
              <a:ext uri="{FF2B5EF4-FFF2-40B4-BE49-F238E27FC236}">
                <a16:creationId xmlns:a16="http://schemas.microsoft.com/office/drawing/2014/main" id="{E50395AC-5191-D1C2-45B6-8FA2A6474E7B}"/>
              </a:ext>
            </a:extLst>
          </p:cNvPr>
          <p:cNvSpPr/>
          <p:nvPr/>
        </p:nvSpPr>
        <p:spPr>
          <a:xfrm>
            <a:off x="9396234" y="1491558"/>
            <a:ext cx="1256962" cy="1232715"/>
          </a:xfrm>
          <a:prstGeom prst="donut">
            <a:avLst>
              <a:gd name="adj" fmla="val 10524"/>
            </a:avLst>
          </a:prstGeom>
          <a:solidFill>
            <a:schemeClr val="accent5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kern="0" err="1">
              <a:solidFill>
                <a:srgbClr val="000000"/>
              </a:solidFill>
              <a:latin typeface="Proxima Nova Rg"/>
            </a:endParaRPr>
          </a:p>
        </p:txBody>
      </p:sp>
      <p:sp>
        <p:nvSpPr>
          <p:cNvPr id="14" name="Donut 14">
            <a:extLst>
              <a:ext uri="{FF2B5EF4-FFF2-40B4-BE49-F238E27FC236}">
                <a16:creationId xmlns:a16="http://schemas.microsoft.com/office/drawing/2014/main" id="{CE3B6031-F9D2-D9B5-5097-CEF8CACADE98}"/>
              </a:ext>
            </a:extLst>
          </p:cNvPr>
          <p:cNvSpPr/>
          <p:nvPr/>
        </p:nvSpPr>
        <p:spPr>
          <a:xfrm>
            <a:off x="5499033" y="1480674"/>
            <a:ext cx="1239140" cy="1215237"/>
          </a:xfrm>
          <a:prstGeom prst="donut">
            <a:avLst>
              <a:gd name="adj" fmla="val 10524"/>
            </a:avLst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kern="0" err="1">
              <a:solidFill>
                <a:srgbClr val="000000"/>
              </a:solidFill>
              <a:latin typeface="Proxima Nova Rg"/>
            </a:endParaRP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F96A8D26-55D3-59FE-921E-4892DF693F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82973" y="1885589"/>
            <a:ext cx="671262" cy="40901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50F9400-916D-6ED0-2074-C414BB21DF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687057" y="1885589"/>
            <a:ext cx="671262" cy="409012"/>
          </a:xfrm>
          <a:prstGeom prst="rect">
            <a:avLst/>
          </a:prstGeom>
        </p:spPr>
      </p:pic>
      <p:sp>
        <p:nvSpPr>
          <p:cNvPr id="17" name="Text Placeholder 158">
            <a:extLst>
              <a:ext uri="{FF2B5EF4-FFF2-40B4-BE49-F238E27FC236}">
                <a16:creationId xmlns:a16="http://schemas.microsoft.com/office/drawing/2014/main" id="{F664712D-CEA7-6A91-29EA-5562E2E5A70D}"/>
              </a:ext>
            </a:extLst>
          </p:cNvPr>
          <p:cNvSpPr txBox="1">
            <a:spLocks/>
          </p:cNvSpPr>
          <p:nvPr/>
        </p:nvSpPr>
        <p:spPr>
          <a:xfrm>
            <a:off x="396056" y="3394495"/>
            <a:ext cx="3554604" cy="952462"/>
          </a:xfrm>
          <a:prstGeom prst="rect">
            <a:avLst/>
          </a:prstGeom>
        </p:spPr>
        <p:txBody>
          <a:bodyPr anchor="t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lang="en-US" sz="1100" b="0" i="0" kern="12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3" indent="-171453" fontAlgn="auto">
              <a:spcAft>
                <a:spcPts val="601"/>
              </a:spcAft>
              <a:buFont typeface="Wingdings" panose="05000000000000000000" pitchFamily="2" charset="2"/>
              <a:buChar char="§"/>
              <a:defRPr/>
            </a:pPr>
            <a:r>
              <a:rPr lang="en-AU"/>
              <a:t>Lorem Ipsum</a:t>
            </a:r>
          </a:p>
          <a:p>
            <a:pPr marL="171453" indent="-171453" fontAlgn="auto">
              <a:spcAft>
                <a:spcPts val="601"/>
              </a:spcAft>
              <a:buFont typeface="Wingdings" panose="05000000000000000000" pitchFamily="2" charset="2"/>
              <a:buChar char="§"/>
              <a:defRPr/>
            </a:pPr>
            <a:r>
              <a:rPr lang="en-AU"/>
              <a:t>Lorem Ipsum</a:t>
            </a:r>
          </a:p>
          <a:p>
            <a:pPr marL="171453" indent="-171453" fontAlgn="auto">
              <a:spcAft>
                <a:spcPts val="601"/>
              </a:spcAft>
              <a:buFont typeface="Wingdings" panose="05000000000000000000" pitchFamily="2" charset="2"/>
              <a:buChar char="§"/>
              <a:defRPr/>
            </a:pPr>
            <a:r>
              <a:rPr lang="en-AU"/>
              <a:t>Lorem Ipsum</a:t>
            </a:r>
          </a:p>
        </p:txBody>
      </p:sp>
      <p:sp>
        <p:nvSpPr>
          <p:cNvPr id="18" name="Text Placeholder 158">
            <a:extLst>
              <a:ext uri="{FF2B5EF4-FFF2-40B4-BE49-F238E27FC236}">
                <a16:creationId xmlns:a16="http://schemas.microsoft.com/office/drawing/2014/main" id="{23983DF6-4E98-D8D8-4264-0B1C0087FA9F}"/>
              </a:ext>
            </a:extLst>
          </p:cNvPr>
          <p:cNvSpPr txBox="1">
            <a:spLocks/>
          </p:cNvSpPr>
          <p:nvPr/>
        </p:nvSpPr>
        <p:spPr>
          <a:xfrm>
            <a:off x="4320721" y="3394495"/>
            <a:ext cx="3554604" cy="952462"/>
          </a:xfrm>
          <a:prstGeom prst="rect">
            <a:avLst/>
          </a:prstGeom>
        </p:spPr>
        <p:txBody>
          <a:bodyPr anchor="t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lang="en-US" sz="1100" b="0" i="0" kern="12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3" indent="-171453" fontAlgn="auto">
              <a:spcAft>
                <a:spcPts val="601"/>
              </a:spcAft>
              <a:buFont typeface="Wingdings" panose="05000000000000000000" pitchFamily="2" charset="2"/>
              <a:buChar char="§"/>
              <a:defRPr/>
            </a:pPr>
            <a:r>
              <a:rPr lang="en-AU"/>
              <a:t>Lorem Ipsum</a:t>
            </a:r>
          </a:p>
          <a:p>
            <a:pPr marL="171453" indent="-171453" fontAlgn="auto">
              <a:spcAft>
                <a:spcPts val="601"/>
              </a:spcAft>
              <a:buFont typeface="Wingdings" panose="05000000000000000000" pitchFamily="2" charset="2"/>
              <a:buChar char="§"/>
              <a:defRPr/>
            </a:pPr>
            <a:r>
              <a:rPr lang="en-AU"/>
              <a:t>Lorem Ipsum</a:t>
            </a:r>
          </a:p>
          <a:p>
            <a:pPr marL="171453" indent="-171453" fontAlgn="auto">
              <a:spcAft>
                <a:spcPts val="601"/>
              </a:spcAft>
              <a:buFont typeface="Wingdings" panose="05000000000000000000" pitchFamily="2" charset="2"/>
              <a:buChar char="§"/>
              <a:defRPr/>
            </a:pPr>
            <a:r>
              <a:rPr lang="en-AU"/>
              <a:t>Lorem Ipsum</a:t>
            </a:r>
          </a:p>
        </p:txBody>
      </p:sp>
      <p:sp>
        <p:nvSpPr>
          <p:cNvPr id="19" name="Text Placeholder 158">
            <a:extLst>
              <a:ext uri="{FF2B5EF4-FFF2-40B4-BE49-F238E27FC236}">
                <a16:creationId xmlns:a16="http://schemas.microsoft.com/office/drawing/2014/main" id="{CC6EE1FD-AE5E-87FE-343D-CF7174A9F8A9}"/>
              </a:ext>
            </a:extLst>
          </p:cNvPr>
          <p:cNvSpPr txBox="1">
            <a:spLocks/>
          </p:cNvSpPr>
          <p:nvPr/>
        </p:nvSpPr>
        <p:spPr>
          <a:xfrm>
            <a:off x="8245386" y="3394495"/>
            <a:ext cx="3554604" cy="952462"/>
          </a:xfrm>
          <a:prstGeom prst="rect">
            <a:avLst/>
          </a:prstGeom>
        </p:spPr>
        <p:txBody>
          <a:bodyPr anchor="t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lang="en-US" sz="1100" b="0" i="0" kern="1200" dirty="0" smtClean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lang="en-US" sz="1100" b="0" i="0" kern="12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3" indent="-171453" fontAlgn="auto">
              <a:spcAft>
                <a:spcPts val="601"/>
              </a:spcAft>
              <a:buFont typeface="Wingdings" panose="05000000000000000000" pitchFamily="2" charset="2"/>
              <a:buChar char="§"/>
              <a:defRPr/>
            </a:pPr>
            <a:r>
              <a:rPr lang="en-AU"/>
              <a:t>Lorem Ipsum</a:t>
            </a:r>
          </a:p>
          <a:p>
            <a:pPr marL="171453" indent="-171453" fontAlgn="auto">
              <a:spcAft>
                <a:spcPts val="601"/>
              </a:spcAft>
              <a:buFont typeface="Wingdings" panose="05000000000000000000" pitchFamily="2" charset="2"/>
              <a:buChar char="§"/>
              <a:defRPr/>
            </a:pPr>
            <a:r>
              <a:rPr lang="en-AU"/>
              <a:t>Lorem Ipsum</a:t>
            </a:r>
          </a:p>
          <a:p>
            <a:pPr marL="171453" indent="-171453" fontAlgn="auto">
              <a:spcAft>
                <a:spcPts val="601"/>
              </a:spcAft>
              <a:buFont typeface="Wingdings" panose="05000000000000000000" pitchFamily="2" charset="2"/>
              <a:buChar char="§"/>
              <a:defRPr/>
            </a:pPr>
            <a:r>
              <a:rPr lang="en-AU"/>
              <a:t>Lorem Ipsum</a:t>
            </a:r>
          </a:p>
        </p:txBody>
      </p:sp>
      <p:sp>
        <p:nvSpPr>
          <p:cNvPr id="20" name="Text Placeholder 125">
            <a:extLst>
              <a:ext uri="{FF2B5EF4-FFF2-40B4-BE49-F238E27FC236}">
                <a16:creationId xmlns:a16="http://schemas.microsoft.com/office/drawing/2014/main" id="{CB6E60F3-629A-D90A-816B-03AEB907F0FB}"/>
              </a:ext>
            </a:extLst>
          </p:cNvPr>
          <p:cNvSpPr txBox="1">
            <a:spLocks/>
          </p:cNvSpPr>
          <p:nvPr/>
        </p:nvSpPr>
        <p:spPr>
          <a:xfrm>
            <a:off x="913359" y="2858143"/>
            <a:ext cx="2519998" cy="308981"/>
          </a:xfrm>
          <a:prstGeom prst="rect">
            <a:avLst/>
          </a:prstGeom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>
                <a:solidFill>
                  <a:schemeClr val="accent1"/>
                </a:solidFill>
              </a:rPr>
              <a:t>Title 1</a:t>
            </a:r>
          </a:p>
        </p:txBody>
      </p:sp>
      <p:sp>
        <p:nvSpPr>
          <p:cNvPr id="21" name="Text Placeholder 125">
            <a:extLst>
              <a:ext uri="{FF2B5EF4-FFF2-40B4-BE49-F238E27FC236}">
                <a16:creationId xmlns:a16="http://schemas.microsoft.com/office/drawing/2014/main" id="{63E3776C-FFB1-7437-DBF0-D38CD953D620}"/>
              </a:ext>
            </a:extLst>
          </p:cNvPr>
          <p:cNvSpPr txBox="1">
            <a:spLocks/>
          </p:cNvSpPr>
          <p:nvPr/>
        </p:nvSpPr>
        <p:spPr>
          <a:xfrm>
            <a:off x="4836003" y="2858143"/>
            <a:ext cx="2519998" cy="308981"/>
          </a:xfrm>
          <a:prstGeom prst="rect">
            <a:avLst/>
          </a:prstGeom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>
                <a:solidFill>
                  <a:schemeClr val="accent1"/>
                </a:solidFill>
              </a:rPr>
              <a:t>Title 2</a:t>
            </a:r>
          </a:p>
        </p:txBody>
      </p:sp>
      <p:sp>
        <p:nvSpPr>
          <p:cNvPr id="22" name="Text Placeholder 125">
            <a:extLst>
              <a:ext uri="{FF2B5EF4-FFF2-40B4-BE49-F238E27FC236}">
                <a16:creationId xmlns:a16="http://schemas.microsoft.com/office/drawing/2014/main" id="{9E056A03-3441-7417-AB33-546503F263F9}"/>
              </a:ext>
            </a:extLst>
          </p:cNvPr>
          <p:cNvSpPr txBox="1">
            <a:spLocks/>
          </p:cNvSpPr>
          <p:nvPr/>
        </p:nvSpPr>
        <p:spPr>
          <a:xfrm>
            <a:off x="8762691" y="2858143"/>
            <a:ext cx="2519998" cy="308981"/>
          </a:xfrm>
          <a:prstGeom prst="rect">
            <a:avLst/>
          </a:prstGeom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>
                <a:solidFill>
                  <a:schemeClr val="accent1"/>
                </a:solidFill>
              </a:rPr>
              <a:t>Title 3</a:t>
            </a:r>
          </a:p>
        </p:txBody>
      </p:sp>
    </p:spTree>
    <p:extLst>
      <p:ext uri="{BB962C8B-B14F-4D97-AF65-F5344CB8AC3E}">
        <p14:creationId xmlns:p14="http://schemas.microsoft.com/office/powerpoint/2010/main" val="1094396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0524A330-C57B-4E52-8D3A-4C7EE8B402D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53846033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0524A330-C57B-4E52-8D3A-4C7EE8B402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itle 34">
            <a:extLst>
              <a:ext uri="{FF2B5EF4-FFF2-40B4-BE49-F238E27FC236}">
                <a16:creationId xmlns:a16="http://schemas.microsoft.com/office/drawing/2014/main" id="{7AC5A135-3031-2C30-79C9-8EF65787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7E590FE-7512-41EA-A8DA-EF542F18A48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203624" y="2509838"/>
            <a:ext cx="2571750" cy="323850"/>
          </a:xfrm>
        </p:spPr>
        <p:txBody>
          <a:bodyPr anchor="t"/>
          <a:lstStyle/>
          <a:p>
            <a:r>
              <a:rPr lang="en-US" sz="1801" dirty="0"/>
              <a:t>04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7E215-31A2-4302-BF23-E7326FACB224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14500" y="2509838"/>
            <a:ext cx="2571750" cy="323850"/>
          </a:xfrm>
        </p:spPr>
        <p:txBody>
          <a:bodyPr anchor="t"/>
          <a:lstStyle/>
          <a:p>
            <a:pPr>
              <a:spcAft>
                <a:spcPts val="300"/>
              </a:spcAft>
            </a:pPr>
            <a:r>
              <a:rPr lang="en-US" sz="1801" dirty="0"/>
              <a:t>01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CD5AF07-7888-416F-8B9F-B2F83922B87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291858" y="2509838"/>
            <a:ext cx="2571750" cy="323850"/>
          </a:xfrm>
        </p:spPr>
        <p:txBody>
          <a:bodyPr anchor="t"/>
          <a:lstStyle/>
          <a:p>
            <a:r>
              <a:rPr lang="en-US" sz="1801" dirty="0"/>
              <a:t>02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4A6AEB2-3687-4240-A1AE-7040CC277E7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226286" y="2509838"/>
            <a:ext cx="2571750" cy="323850"/>
          </a:xfrm>
        </p:spPr>
        <p:txBody>
          <a:bodyPr anchor="t"/>
          <a:lstStyle/>
          <a:p>
            <a:r>
              <a:rPr lang="en-US" sz="1801" dirty="0"/>
              <a:t>03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9114F-5CA1-4130-B28B-3D3D29EB53F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40149" y="2509838"/>
            <a:ext cx="2571750" cy="323850"/>
          </a:xfrm>
        </p:spPr>
        <p:txBody>
          <a:bodyPr anchor="t">
            <a:spAutoFit/>
          </a:bodyPr>
          <a:lstStyle/>
          <a:p>
            <a:r>
              <a:rPr lang="en-US" dirty="0"/>
              <a:t>Title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FF717B-CF12-4AD7-87A5-0C07393CA60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3633516" y="2509838"/>
            <a:ext cx="2571750" cy="323850"/>
          </a:xfrm>
        </p:spPr>
        <p:txBody>
          <a:bodyPr anchor="t">
            <a:spAutoFit/>
          </a:bodyPr>
          <a:lstStyle/>
          <a:p>
            <a:r>
              <a:rPr lang="en-US" dirty="0"/>
              <a:t>Title 2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969769F-2BAB-4D4B-81B1-9AF268EEB35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561621" y="2509838"/>
            <a:ext cx="2571750" cy="323850"/>
          </a:xfrm>
        </p:spPr>
        <p:txBody>
          <a:bodyPr anchor="t">
            <a:spAutoFit/>
          </a:bodyPr>
          <a:lstStyle/>
          <a:p>
            <a:r>
              <a:rPr lang="en-US" dirty="0"/>
              <a:t>Title 3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65CF2F24-2FD8-4A93-8459-B5972B78C16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9620250" y="2509838"/>
            <a:ext cx="2571750" cy="323850"/>
          </a:xfrm>
        </p:spPr>
        <p:txBody>
          <a:bodyPr anchor="t">
            <a:spAutoFit/>
          </a:bodyPr>
          <a:lstStyle/>
          <a:p>
            <a:r>
              <a:rPr lang="en-US" dirty="0"/>
              <a:t>Title 4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25F98AE-018F-4FF0-8BAD-9154599C285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90238" y="2927350"/>
            <a:ext cx="2571750" cy="1665288"/>
          </a:xfrm>
        </p:spPr>
        <p:txBody>
          <a:bodyPr/>
          <a:lstStyle/>
          <a:p>
            <a:pPr marL="228604" indent="-228604">
              <a:buFont typeface="Arial" panose="020B0604020202020204" pitchFamily="34" charset="0"/>
              <a:buChar char="•"/>
            </a:pPr>
            <a:r>
              <a:rPr lang="en-AU" dirty="0"/>
              <a:t>Point 1</a:t>
            </a:r>
          </a:p>
          <a:p>
            <a:pPr marL="228604" indent="-228604">
              <a:buFont typeface="Arial" panose="020B0604020202020204" pitchFamily="34" charset="0"/>
              <a:buChar char="•"/>
            </a:pPr>
            <a:r>
              <a:rPr lang="en-AU" dirty="0"/>
              <a:t>Point 2</a:t>
            </a:r>
          </a:p>
          <a:p>
            <a:pPr marL="228604" indent="-228604">
              <a:buFont typeface="Arial" panose="020B0604020202020204" pitchFamily="34" charset="0"/>
              <a:buChar char="•"/>
            </a:pPr>
            <a:r>
              <a:rPr lang="en-AU" dirty="0"/>
              <a:t>Point 3</a:t>
            </a:r>
          </a:p>
          <a:p>
            <a:pPr marL="228604" indent="-228604">
              <a:buFont typeface="Arial" panose="020B0604020202020204" pitchFamily="34" charset="0"/>
              <a:buChar char="•"/>
            </a:pPr>
            <a:endParaRPr lang="en-AU" dirty="0"/>
          </a:p>
          <a:p>
            <a:pPr marL="228604" indent="-228604">
              <a:buFont typeface="Arial" panose="020B0604020202020204" pitchFamily="34" charset="0"/>
              <a:buChar char="•"/>
            </a:pPr>
            <a:endParaRPr lang="en-AU" dirty="0"/>
          </a:p>
          <a:p>
            <a:pPr marL="228604" indent="-228604"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9CF9AEB-63A7-4758-8A12-21078C3374D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3346168" y="2927350"/>
            <a:ext cx="2571750" cy="1665288"/>
          </a:xfrm>
        </p:spPr>
        <p:txBody>
          <a:bodyPr/>
          <a:lstStyle/>
          <a:p>
            <a:pPr marL="228604" indent="-228604">
              <a:buFont typeface="Arial" panose="020B0604020202020204" pitchFamily="34" charset="0"/>
              <a:buChar char="•"/>
            </a:pPr>
            <a:r>
              <a:rPr lang="en-AU" dirty="0"/>
              <a:t>Point 1</a:t>
            </a:r>
          </a:p>
          <a:p>
            <a:pPr marL="228604" indent="-228604">
              <a:buFont typeface="Arial" panose="020B0604020202020204" pitchFamily="34" charset="0"/>
              <a:buChar char="•"/>
            </a:pPr>
            <a:r>
              <a:rPr lang="en-AU" dirty="0"/>
              <a:t>Point 2</a:t>
            </a:r>
          </a:p>
          <a:p>
            <a:pPr marL="228604" indent="-228604">
              <a:buFont typeface="Arial" panose="020B0604020202020204" pitchFamily="34" charset="0"/>
              <a:buChar char="•"/>
            </a:pPr>
            <a:r>
              <a:rPr lang="en-AU" dirty="0"/>
              <a:t>Point 3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28B7F7E-30A5-49D4-B8A7-FB47C3FFB8B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9258029" y="2927350"/>
            <a:ext cx="2571750" cy="1665288"/>
          </a:xfrm>
        </p:spPr>
        <p:txBody>
          <a:bodyPr/>
          <a:lstStyle/>
          <a:p>
            <a:pPr marL="228604" indent="-228604">
              <a:buFont typeface="Arial" panose="020B0604020202020204" pitchFamily="34" charset="0"/>
              <a:buChar char="•"/>
            </a:pPr>
            <a:r>
              <a:rPr lang="en-AU" dirty="0"/>
              <a:t>Point 1</a:t>
            </a:r>
          </a:p>
          <a:p>
            <a:pPr marL="228604" indent="-228604">
              <a:buFont typeface="Arial" panose="020B0604020202020204" pitchFamily="34" charset="0"/>
              <a:buChar char="•"/>
            </a:pPr>
            <a:r>
              <a:rPr lang="en-AU" dirty="0"/>
              <a:t>Point 2</a:t>
            </a:r>
          </a:p>
          <a:p>
            <a:pPr marL="228604" indent="-228604">
              <a:buFont typeface="Arial" panose="020B0604020202020204" pitchFamily="34" charset="0"/>
              <a:buChar char="•"/>
            </a:pPr>
            <a:r>
              <a:rPr lang="en-AU" dirty="0"/>
              <a:t>Point 3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53A12194-F397-48FA-BAE7-51A61215E03C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302099" y="2927350"/>
            <a:ext cx="2571750" cy="1665288"/>
          </a:xfrm>
        </p:spPr>
        <p:txBody>
          <a:bodyPr/>
          <a:lstStyle/>
          <a:p>
            <a:pPr marL="228604" indent="-228604">
              <a:buFont typeface="Arial" panose="020B0604020202020204" pitchFamily="34" charset="0"/>
              <a:buChar char="•"/>
            </a:pPr>
            <a:r>
              <a:rPr lang="en-AU" dirty="0"/>
              <a:t>Point 1</a:t>
            </a:r>
          </a:p>
          <a:p>
            <a:pPr marL="228604" indent="-228604">
              <a:buFont typeface="Arial" panose="020B0604020202020204" pitchFamily="34" charset="0"/>
              <a:buChar char="•"/>
            </a:pPr>
            <a:r>
              <a:rPr lang="en-AU" dirty="0"/>
              <a:t>Point 2</a:t>
            </a:r>
          </a:p>
          <a:p>
            <a:pPr marL="228604" indent="-228604">
              <a:buFont typeface="Arial" panose="020B0604020202020204" pitchFamily="34" charset="0"/>
              <a:buChar char="•"/>
            </a:pPr>
            <a:r>
              <a:rPr lang="en-AU" dirty="0"/>
              <a:t>Point 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A59687-0A1F-4ADC-BFEA-49B4B7C16BC8}"/>
              </a:ext>
            </a:extLst>
          </p:cNvPr>
          <p:cNvCxnSpPr/>
          <p:nvPr/>
        </p:nvCxnSpPr>
        <p:spPr>
          <a:xfrm>
            <a:off x="390238" y="2851716"/>
            <a:ext cx="257174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83E4034-2343-4B19-8067-A66209D3AE89}"/>
              </a:ext>
            </a:extLst>
          </p:cNvPr>
          <p:cNvCxnSpPr/>
          <p:nvPr/>
        </p:nvCxnSpPr>
        <p:spPr>
          <a:xfrm>
            <a:off x="3346168" y="2851716"/>
            <a:ext cx="257174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2FB19E-076C-4080-BAE0-B69A89F176A1}"/>
              </a:ext>
            </a:extLst>
          </p:cNvPr>
          <p:cNvCxnSpPr/>
          <p:nvPr/>
        </p:nvCxnSpPr>
        <p:spPr>
          <a:xfrm>
            <a:off x="6302099" y="2851716"/>
            <a:ext cx="257174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A9B484-6C23-4782-82A1-7467608CCFDB}"/>
              </a:ext>
            </a:extLst>
          </p:cNvPr>
          <p:cNvCxnSpPr/>
          <p:nvPr/>
        </p:nvCxnSpPr>
        <p:spPr>
          <a:xfrm>
            <a:off x="9258030" y="2851716"/>
            <a:ext cx="257174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F4ACD7-F01E-EEE7-A449-9E09ED065764}"/>
              </a:ext>
            </a:extLst>
          </p:cNvPr>
          <p:cNvGrpSpPr/>
          <p:nvPr/>
        </p:nvGrpSpPr>
        <p:grpSpPr>
          <a:xfrm>
            <a:off x="381001" y="1446643"/>
            <a:ext cx="11429998" cy="700596"/>
            <a:chOff x="381000" y="1202883"/>
            <a:chExt cx="11429999" cy="89070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65E6F2A-5CFA-478E-863E-B21E0AAC8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473" y="1276075"/>
              <a:ext cx="11120582" cy="748368"/>
            </a:xfrm>
            <a:prstGeom prst="rect">
              <a:avLst/>
            </a:prstGeom>
            <a:no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tabLst>
                  <a:tab pos="9061564" algn="l"/>
                </a:tabLst>
              </a:pPr>
              <a:r>
                <a:rPr lang="en-US" sz="1401"/>
                <a:t>Additional info/context</a:t>
              </a:r>
              <a:endParaRPr lang="en-US" sz="1401">
                <a:highlight>
                  <a:srgbClr val="FFFF00"/>
                </a:highlight>
              </a:endParaRPr>
            </a:p>
          </p:txBody>
        </p:sp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CE446961-604D-4F85-A919-CFAF380313E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81000" y="1202883"/>
              <a:ext cx="11429999" cy="890708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tIns="91440" bIns="91440" anchor="ctr" anchorCtr="0"/>
            <a:lstStyle/>
            <a:p>
              <a:pPr marL="0" lvl="1" fontAlgn="base">
                <a:spcBef>
                  <a:spcPts val="201"/>
                </a:spcBef>
                <a:spcAft>
                  <a:spcPct val="0"/>
                </a:spcAft>
                <a:buClr>
                  <a:schemeClr val="bg1"/>
                </a:buClr>
              </a:pPr>
              <a:endParaRPr lang="en-US" sz="1100">
                <a:solidFill>
                  <a:schemeClr val="bg1"/>
                </a:solidFill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3C41CDB-D27F-BAEC-6874-D43850121A95}"/>
              </a:ext>
            </a:extLst>
          </p:cNvPr>
          <p:cNvSpPr/>
          <p:nvPr/>
        </p:nvSpPr>
        <p:spPr>
          <a:xfrm>
            <a:off x="1930398" y="5748749"/>
            <a:ext cx="10000668" cy="59627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square" lIns="91440" tIns="91440" rIns="91440" bIns="91440" rtlCol="0" anchor="ctr">
            <a:noAutofit/>
          </a:bodyPr>
          <a:lstStyle/>
          <a:p>
            <a:pPr marL="171453" indent="-171453" defTabSz="1109676">
              <a:spcAft>
                <a:spcPts val="400"/>
              </a:spcAft>
              <a:buFont typeface="Wingdings" panose="05000000000000000000" pitchFamily="2" charset="2"/>
              <a:buChar char="§"/>
              <a:defRPr/>
            </a:pPr>
            <a:r>
              <a:rPr lang="en-US" sz="1200" kern="0">
                <a:solidFill>
                  <a:srgbClr val="000000"/>
                </a:solidFill>
                <a:latin typeface="Proxima Nova Rg"/>
                <a:cs typeface="Arial" panose="020B0604020202020204" pitchFamily="34" charset="0"/>
              </a:rPr>
              <a:t>Question 1</a:t>
            </a:r>
          </a:p>
          <a:p>
            <a:pPr marL="171453" indent="-171453" defTabSz="1109676">
              <a:spcAft>
                <a:spcPts val="400"/>
              </a:spcAft>
              <a:buFont typeface="Wingdings" panose="05000000000000000000" pitchFamily="2" charset="2"/>
              <a:buChar char="§"/>
              <a:defRPr/>
            </a:pPr>
            <a:r>
              <a:rPr lang="en-US" sz="1200" kern="0">
                <a:solidFill>
                  <a:srgbClr val="000000"/>
                </a:solidFill>
                <a:latin typeface="Proxima Nova Rg"/>
                <a:cs typeface="Arial" panose="020B0604020202020204" pitchFamily="34" charset="0"/>
              </a:rPr>
              <a:t>Question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C32C23-681D-5FC9-7FCB-9F2D43D7C433}"/>
              </a:ext>
            </a:extLst>
          </p:cNvPr>
          <p:cNvSpPr/>
          <p:nvPr/>
        </p:nvSpPr>
        <p:spPr>
          <a:xfrm>
            <a:off x="501070" y="5748749"/>
            <a:ext cx="1429326" cy="59627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12700" cap="flat" cmpd="sng" algn="ctr">
            <a:solidFill>
              <a:schemeClr val="accent3"/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defTabSz="914411">
              <a:spcAft>
                <a:spcPts val="601"/>
              </a:spcAft>
              <a:defRPr/>
            </a:pPr>
            <a:r>
              <a:rPr lang="en-US" sz="1200" b="1" kern="0">
                <a:solidFill>
                  <a:srgbClr val="000000"/>
                </a:solidFill>
                <a:latin typeface="Proxima Nova Rg"/>
                <a:cs typeface="Arial" panose="020B0604020202020204" pitchFamily="34" charset="0"/>
              </a:rPr>
              <a:t>Questions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120FC2D-746C-9F7D-D94A-3F45CA1C55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7536" y="5929195"/>
            <a:ext cx="235378" cy="23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88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Object 33" hidden="1">
            <a:extLst>
              <a:ext uri="{FF2B5EF4-FFF2-40B4-BE49-F238E27FC236}">
                <a16:creationId xmlns:a16="http://schemas.microsoft.com/office/drawing/2014/main" id="{A2A5B29E-34BC-922C-C5CC-A52F4192C46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01803095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4" name="Object 33" hidden="1">
                        <a:extLst>
                          <a:ext uri="{FF2B5EF4-FFF2-40B4-BE49-F238E27FC236}">
                            <a16:creationId xmlns:a16="http://schemas.microsoft.com/office/drawing/2014/main" id="{A2A5B29E-34BC-922C-C5CC-A52F4192C4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Placeholder 25">
            <a:extLst>
              <a:ext uri="{FF2B5EF4-FFF2-40B4-BE49-F238E27FC236}">
                <a16:creationId xmlns:a16="http://schemas.microsoft.com/office/drawing/2014/main" id="{AEBDF5CF-0680-EDED-3DF5-192C1140CFA2}"/>
              </a:ext>
            </a:extLst>
          </p:cNvPr>
          <p:cNvSpPr txBox="1">
            <a:spLocks/>
          </p:cNvSpPr>
          <p:nvPr/>
        </p:nvSpPr>
        <p:spPr>
          <a:xfrm>
            <a:off x="1447801" y="4400551"/>
            <a:ext cx="2419349" cy="9906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Event 4</a:t>
            </a:r>
          </a:p>
        </p:txBody>
      </p:sp>
      <p:sp>
        <p:nvSpPr>
          <p:cNvPr id="14" name="Text Placeholder 25">
            <a:extLst>
              <a:ext uri="{FF2B5EF4-FFF2-40B4-BE49-F238E27FC236}">
                <a16:creationId xmlns:a16="http://schemas.microsoft.com/office/drawing/2014/main" id="{83401EB9-D8C0-2134-4B44-C09BE1641A0E}"/>
              </a:ext>
            </a:extLst>
          </p:cNvPr>
          <p:cNvSpPr txBox="1">
            <a:spLocks/>
          </p:cNvSpPr>
          <p:nvPr/>
        </p:nvSpPr>
        <p:spPr>
          <a:xfrm>
            <a:off x="8010526" y="4400551"/>
            <a:ext cx="2419349" cy="9906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Event 6</a:t>
            </a:r>
          </a:p>
        </p:txBody>
      </p:sp>
      <p:sp>
        <p:nvSpPr>
          <p:cNvPr id="15" name="Text Placeholder 25">
            <a:extLst>
              <a:ext uri="{FF2B5EF4-FFF2-40B4-BE49-F238E27FC236}">
                <a16:creationId xmlns:a16="http://schemas.microsoft.com/office/drawing/2014/main" id="{05DD25DB-2BFA-F005-AB0D-F6F9BA88C25F}"/>
              </a:ext>
            </a:extLst>
          </p:cNvPr>
          <p:cNvSpPr txBox="1">
            <a:spLocks/>
          </p:cNvSpPr>
          <p:nvPr/>
        </p:nvSpPr>
        <p:spPr>
          <a:xfrm>
            <a:off x="4757737" y="4400551"/>
            <a:ext cx="2419349" cy="9906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1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1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1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Event 5</a:t>
            </a:r>
          </a:p>
        </p:txBody>
      </p:sp>
      <p:sp>
        <p:nvSpPr>
          <p:cNvPr id="16" name="Text Placeholder 25">
            <a:extLst>
              <a:ext uri="{FF2B5EF4-FFF2-40B4-BE49-F238E27FC236}">
                <a16:creationId xmlns:a16="http://schemas.microsoft.com/office/drawing/2014/main" id="{D8B549B5-AEAC-391F-12DF-A4883E3EE9AE}"/>
              </a:ext>
            </a:extLst>
          </p:cNvPr>
          <p:cNvSpPr txBox="1">
            <a:spLocks/>
          </p:cNvSpPr>
          <p:nvPr/>
        </p:nvSpPr>
        <p:spPr>
          <a:xfrm>
            <a:off x="8010526" y="2343150"/>
            <a:ext cx="2419349" cy="9906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Event 3</a:t>
            </a:r>
          </a:p>
        </p:txBody>
      </p:sp>
      <p:sp>
        <p:nvSpPr>
          <p:cNvPr id="17" name="Text Placeholder 25">
            <a:extLst>
              <a:ext uri="{FF2B5EF4-FFF2-40B4-BE49-F238E27FC236}">
                <a16:creationId xmlns:a16="http://schemas.microsoft.com/office/drawing/2014/main" id="{17B0BAA4-6B47-AFA9-37A0-3818D5C84A02}"/>
              </a:ext>
            </a:extLst>
          </p:cNvPr>
          <p:cNvSpPr txBox="1">
            <a:spLocks/>
          </p:cNvSpPr>
          <p:nvPr/>
        </p:nvSpPr>
        <p:spPr>
          <a:xfrm>
            <a:off x="1447801" y="2343150"/>
            <a:ext cx="2419349" cy="9906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Event 1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7123D1EC-B7F7-12EB-7176-1E930D976304}"/>
              </a:ext>
            </a:extLst>
          </p:cNvPr>
          <p:cNvSpPr txBox="1">
            <a:spLocks/>
          </p:cNvSpPr>
          <p:nvPr/>
        </p:nvSpPr>
        <p:spPr>
          <a:xfrm>
            <a:off x="4714875" y="2343150"/>
            <a:ext cx="2419349" cy="9906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Event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B05A5-B63B-3299-72C5-3694ACBB5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3599-0F20-4188-F46F-40D64B22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38" name="Title 37">
            <a:extLst>
              <a:ext uri="{FF2B5EF4-FFF2-40B4-BE49-F238E27FC236}">
                <a16:creationId xmlns:a16="http://schemas.microsoft.com/office/drawing/2014/main" id="{9CD247D3-A0C3-B999-4DBB-5DC3F6A5B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Text Placeholder 25">
            <a:extLst>
              <a:ext uri="{FF2B5EF4-FFF2-40B4-BE49-F238E27FC236}">
                <a16:creationId xmlns:a16="http://schemas.microsoft.com/office/drawing/2014/main" id="{647A4506-5EA3-F5F2-583C-C8B62B271BF8}"/>
              </a:ext>
            </a:extLst>
          </p:cNvPr>
          <p:cNvSpPr txBox="1">
            <a:spLocks/>
          </p:cNvSpPr>
          <p:nvPr/>
        </p:nvSpPr>
        <p:spPr>
          <a:xfrm>
            <a:off x="4714875" y="2343150"/>
            <a:ext cx="2419349" cy="990601"/>
          </a:xfrm>
          <a:prstGeom prst="rect">
            <a:avLst/>
          </a:prstGeom>
          <a:noFill/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Event 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0E73B3-D6DE-E291-151A-7D78B3299395}"/>
              </a:ext>
            </a:extLst>
          </p:cNvPr>
          <p:cNvCxnSpPr>
            <a:cxnSpLocks/>
          </p:cNvCxnSpPr>
          <p:nvPr/>
        </p:nvCxnSpPr>
        <p:spPr>
          <a:xfrm>
            <a:off x="3867151" y="2838451"/>
            <a:ext cx="847724" cy="0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A7613A-3640-1B88-5662-D5D8E0E5C42A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134225" y="2838451"/>
            <a:ext cx="876300" cy="0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2D5944-3EBC-C4CE-5BAB-2F3F54D119BF}"/>
              </a:ext>
            </a:extLst>
          </p:cNvPr>
          <p:cNvCxnSpPr>
            <a:cxnSpLocks/>
          </p:cNvCxnSpPr>
          <p:nvPr/>
        </p:nvCxnSpPr>
        <p:spPr>
          <a:xfrm>
            <a:off x="3867151" y="4895850"/>
            <a:ext cx="890587" cy="0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50A795-A10B-F820-B71F-4E50A880F247}"/>
              </a:ext>
            </a:extLst>
          </p:cNvPr>
          <p:cNvCxnSpPr>
            <a:cxnSpLocks/>
          </p:cNvCxnSpPr>
          <p:nvPr/>
        </p:nvCxnSpPr>
        <p:spPr>
          <a:xfrm>
            <a:off x="7177087" y="4895850"/>
            <a:ext cx="833438" cy="0"/>
          </a:xfrm>
          <a:prstGeom prst="straightConnector1">
            <a:avLst/>
          </a:prstGeom>
          <a:noFill/>
          <a:ln w="19050" cap="flat" cmpd="sng" algn="ctr">
            <a:solidFill>
              <a:schemeClr val="accent1">
                <a:lumMod val="50000"/>
              </a:schemeClr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463A24-7BAC-43AD-39A6-9E4C40B763E3}"/>
              </a:ext>
            </a:extLst>
          </p:cNvPr>
          <p:cNvCxnSpPr>
            <a:cxnSpLocks/>
          </p:cNvCxnSpPr>
          <p:nvPr/>
        </p:nvCxnSpPr>
        <p:spPr>
          <a:xfrm>
            <a:off x="370417" y="1899283"/>
            <a:ext cx="11459365" cy="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ADA11E-60A0-5E79-C155-1B233017C713}"/>
              </a:ext>
            </a:extLst>
          </p:cNvPr>
          <p:cNvGrpSpPr/>
          <p:nvPr/>
        </p:nvGrpSpPr>
        <p:grpSpPr>
          <a:xfrm>
            <a:off x="1447801" y="2838449"/>
            <a:ext cx="9499129" cy="2057401"/>
            <a:chOff x="1447801" y="2838450"/>
            <a:chExt cx="9499129" cy="1990798"/>
          </a:xfrm>
        </p:grpSpPr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69C8920C-DA0F-30EB-9805-2DD26D93500C}"/>
                </a:ext>
              </a:extLst>
            </p:cNvPr>
            <p:cNvCxnSpPr>
              <a:cxnSpLocks/>
              <a:endCxn id="9" idx="1"/>
            </p:cNvCxnSpPr>
            <p:nvPr userDrawn="1"/>
          </p:nvCxnSpPr>
          <p:spPr>
            <a:xfrm rot="10800000" flipV="1">
              <a:off x="1447801" y="3829050"/>
              <a:ext cx="9499129" cy="1000198"/>
            </a:xfrm>
            <a:prstGeom prst="bentConnector3">
              <a:avLst>
                <a:gd name="adj1" fmla="val 105495"/>
              </a:avLst>
            </a:prstGeom>
            <a:noFill/>
            <a:ln w="19050" cap="flat" cmpd="sng" algn="ctr">
              <a:solidFill>
                <a:schemeClr val="accent1">
                  <a:lumMod val="50000"/>
                </a:schemeClr>
              </a:solidFill>
              <a:prstDash val="solid"/>
              <a:headEnd type="none" w="med" len="med"/>
              <a:tailEnd type="triangle"/>
            </a:ln>
            <a:effectLst/>
          </p:spPr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3207E5FA-2580-5CB0-3F11-32CE8A3537A0}"/>
                </a:ext>
              </a:extLst>
            </p:cNvPr>
            <p:cNvCxnSpPr>
              <a:stCxn id="16" idx="3"/>
            </p:cNvCxnSpPr>
            <p:nvPr userDrawn="1"/>
          </p:nvCxnSpPr>
          <p:spPr>
            <a:xfrm>
              <a:off x="10429875" y="2838450"/>
              <a:ext cx="517048" cy="997198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0793BEA1-B034-B43A-AF2B-E73B4D1B84BE}"/>
              </a:ext>
            </a:extLst>
          </p:cNvPr>
          <p:cNvSpPr/>
          <p:nvPr/>
        </p:nvSpPr>
        <p:spPr>
          <a:xfrm>
            <a:off x="4543426" y="2228851"/>
            <a:ext cx="342900" cy="342900"/>
          </a:xfrm>
          <a:prstGeom prst="ellipse">
            <a:avLst/>
          </a:prstGeom>
          <a:solidFill>
            <a:srgbClr val="48BBC5"/>
          </a:solidFill>
          <a:ln w="19050" cap="flat" cmpd="sng" algn="ctr">
            <a:solidFill>
              <a:srgbClr val="48BBC5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401" b="1" kern="0">
                <a:solidFill>
                  <a:srgbClr val="FFFFFF"/>
                </a:solidFill>
                <a:latin typeface="Proxima Nova Rg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6388DF-D543-10FE-A7EB-E9D2F0812BEB}"/>
              </a:ext>
            </a:extLst>
          </p:cNvPr>
          <p:cNvSpPr/>
          <p:nvPr/>
        </p:nvSpPr>
        <p:spPr>
          <a:xfrm>
            <a:off x="7831138" y="2228851"/>
            <a:ext cx="342900" cy="342900"/>
          </a:xfrm>
          <a:prstGeom prst="ellipse">
            <a:avLst/>
          </a:prstGeom>
          <a:solidFill>
            <a:srgbClr val="48BBC5"/>
          </a:solidFill>
          <a:ln w="19050" cap="flat" cmpd="sng" algn="ctr">
            <a:solidFill>
              <a:srgbClr val="48BBC5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401" b="1" kern="0">
                <a:solidFill>
                  <a:srgbClr val="FFFFFF"/>
                </a:solidFill>
                <a:latin typeface="Proxima Nova Rg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9068D8-0495-24ED-5CF8-32ED5CD82214}"/>
              </a:ext>
            </a:extLst>
          </p:cNvPr>
          <p:cNvSpPr/>
          <p:nvPr/>
        </p:nvSpPr>
        <p:spPr>
          <a:xfrm>
            <a:off x="1276351" y="4271436"/>
            <a:ext cx="342900" cy="342900"/>
          </a:xfrm>
          <a:prstGeom prst="ellipse">
            <a:avLst/>
          </a:prstGeom>
          <a:solidFill>
            <a:srgbClr val="48BBC5"/>
          </a:solidFill>
          <a:ln w="19050" cap="flat" cmpd="sng" algn="ctr">
            <a:solidFill>
              <a:srgbClr val="48BBC5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401" b="1" kern="0">
                <a:solidFill>
                  <a:srgbClr val="FFFFFF"/>
                </a:solidFill>
                <a:latin typeface="Proxima Nova Rg"/>
              </a:rPr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A6D6972-C48E-2623-A3D8-0FDB7C5D023D}"/>
              </a:ext>
            </a:extLst>
          </p:cNvPr>
          <p:cNvSpPr/>
          <p:nvPr/>
        </p:nvSpPr>
        <p:spPr>
          <a:xfrm>
            <a:off x="4586289" y="4271436"/>
            <a:ext cx="342900" cy="342900"/>
          </a:xfrm>
          <a:prstGeom prst="ellipse">
            <a:avLst/>
          </a:prstGeom>
          <a:solidFill>
            <a:srgbClr val="48BBC5"/>
          </a:solidFill>
          <a:ln w="19050" cap="flat" cmpd="sng" algn="ctr">
            <a:solidFill>
              <a:srgbClr val="48BBC5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401" b="1" kern="0">
                <a:solidFill>
                  <a:srgbClr val="FFFFFF"/>
                </a:solidFill>
                <a:latin typeface="Proxima Nova Rg"/>
              </a:rPr>
              <a:t>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978CDD8-A106-0628-BDDD-25D03FD3388F}"/>
              </a:ext>
            </a:extLst>
          </p:cNvPr>
          <p:cNvSpPr/>
          <p:nvPr/>
        </p:nvSpPr>
        <p:spPr>
          <a:xfrm>
            <a:off x="7831138" y="4271436"/>
            <a:ext cx="342900" cy="342900"/>
          </a:xfrm>
          <a:prstGeom prst="ellipse">
            <a:avLst/>
          </a:prstGeom>
          <a:solidFill>
            <a:srgbClr val="48BBC5"/>
          </a:solidFill>
          <a:ln w="19050" cap="flat" cmpd="sng" algn="ctr">
            <a:solidFill>
              <a:srgbClr val="48BBC5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401" b="1" kern="0">
                <a:solidFill>
                  <a:srgbClr val="FFFFFF"/>
                </a:solidFill>
                <a:latin typeface="Proxima Nova Rg"/>
              </a:rPr>
              <a:t>6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D0A702-7AAC-14EF-7906-E0F9DCEDA2E9}"/>
              </a:ext>
            </a:extLst>
          </p:cNvPr>
          <p:cNvSpPr/>
          <p:nvPr/>
        </p:nvSpPr>
        <p:spPr>
          <a:xfrm>
            <a:off x="1276351" y="2228851"/>
            <a:ext cx="342900" cy="342900"/>
          </a:xfrm>
          <a:prstGeom prst="ellipse">
            <a:avLst/>
          </a:prstGeom>
          <a:solidFill>
            <a:srgbClr val="48BBC5"/>
          </a:solidFill>
          <a:ln w="19050" cap="flat" cmpd="sng" algn="ctr">
            <a:solidFill>
              <a:srgbClr val="48BBC5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401" b="1" kern="0">
                <a:solidFill>
                  <a:srgbClr val="FFFFFF"/>
                </a:solidFill>
                <a:latin typeface="Proxima Nova Rg"/>
              </a:rPr>
              <a:t>1</a:t>
            </a:r>
          </a:p>
        </p:txBody>
      </p:sp>
      <p:sp>
        <p:nvSpPr>
          <p:cNvPr id="33" name="Text Placeholder 68">
            <a:extLst>
              <a:ext uri="{FF2B5EF4-FFF2-40B4-BE49-F238E27FC236}">
                <a16:creationId xmlns:a16="http://schemas.microsoft.com/office/drawing/2014/main" id="{5B131B7A-0EC2-F6B7-A0FB-D6D41A66DC24}"/>
              </a:ext>
            </a:extLst>
          </p:cNvPr>
          <p:cNvSpPr txBox="1">
            <a:spLocks/>
          </p:cNvSpPr>
          <p:nvPr/>
        </p:nvSpPr>
        <p:spPr>
          <a:xfrm>
            <a:off x="370416" y="1575414"/>
            <a:ext cx="11138510" cy="2880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Timeline title</a:t>
            </a:r>
          </a:p>
        </p:txBody>
      </p:sp>
    </p:spTree>
    <p:extLst>
      <p:ext uri="{BB962C8B-B14F-4D97-AF65-F5344CB8AC3E}">
        <p14:creationId xmlns:p14="http://schemas.microsoft.com/office/powerpoint/2010/main" val="1771707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Object 23" hidden="1">
            <a:extLst>
              <a:ext uri="{FF2B5EF4-FFF2-40B4-BE49-F238E27FC236}">
                <a16:creationId xmlns:a16="http://schemas.microsoft.com/office/drawing/2014/main" id="{7F6E18F3-9B41-5951-347F-1A410E9EE3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8714433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4" name="Object 23" hidden="1">
                        <a:extLst>
                          <a:ext uri="{FF2B5EF4-FFF2-40B4-BE49-F238E27FC236}">
                            <a16:creationId xmlns:a16="http://schemas.microsoft.com/office/drawing/2014/main" id="{7F6E18F3-9B41-5951-347F-1A410E9EE3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B05A5-B63B-3299-72C5-3694ACBB5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F4BF-807B-AB8D-6688-A48DE41E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DD1DE8A4-8530-8E24-481C-C2B5B0135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ext Placeholder 73">
            <a:extLst>
              <a:ext uri="{FF2B5EF4-FFF2-40B4-BE49-F238E27FC236}">
                <a16:creationId xmlns:a16="http://schemas.microsoft.com/office/drawing/2014/main" id="{08ACA8E3-0B21-94B9-D93B-4A2887AACE8E}"/>
              </a:ext>
            </a:extLst>
          </p:cNvPr>
          <p:cNvSpPr txBox="1">
            <a:spLocks/>
          </p:cNvSpPr>
          <p:nvPr/>
        </p:nvSpPr>
        <p:spPr>
          <a:xfrm>
            <a:off x="393700" y="2143700"/>
            <a:ext cx="3403600" cy="10795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625475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1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8F3FCB-1D89-745F-2CB4-39F6FBF978D9}"/>
              </a:ext>
            </a:extLst>
          </p:cNvPr>
          <p:cNvCxnSpPr>
            <a:cxnSpLocks/>
          </p:cNvCxnSpPr>
          <p:nvPr/>
        </p:nvCxnSpPr>
        <p:spPr>
          <a:xfrm>
            <a:off x="398872" y="1900961"/>
            <a:ext cx="3402932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6E91A1-E1CA-3AF4-F2F0-A21AF429A54C}"/>
              </a:ext>
            </a:extLst>
          </p:cNvPr>
          <p:cNvCxnSpPr>
            <a:cxnSpLocks/>
          </p:cNvCxnSpPr>
          <p:nvPr/>
        </p:nvCxnSpPr>
        <p:spPr>
          <a:xfrm>
            <a:off x="4334567" y="1900961"/>
            <a:ext cx="7495438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pic>
        <p:nvPicPr>
          <p:cNvPr id="9" name="Graphic 8" descr="Scales of justice with solid fill">
            <a:extLst>
              <a:ext uri="{FF2B5EF4-FFF2-40B4-BE49-F238E27FC236}">
                <a16:creationId xmlns:a16="http://schemas.microsoft.com/office/drawing/2014/main" id="{7C1C863C-CB03-CCF2-690D-E8B37AFE31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73" y="3628159"/>
            <a:ext cx="516860" cy="516860"/>
          </a:xfrm>
          <a:prstGeom prst="rect">
            <a:avLst/>
          </a:prstGeom>
        </p:spPr>
      </p:pic>
      <p:pic>
        <p:nvPicPr>
          <p:cNvPr id="10" name="Graphic 9" descr="Scales of justice with solid fill">
            <a:extLst>
              <a:ext uri="{FF2B5EF4-FFF2-40B4-BE49-F238E27FC236}">
                <a16:creationId xmlns:a16="http://schemas.microsoft.com/office/drawing/2014/main" id="{0DA495D3-B671-2057-1C59-9E47C7668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73" y="4996118"/>
            <a:ext cx="516860" cy="516860"/>
          </a:xfrm>
          <a:prstGeom prst="rect">
            <a:avLst/>
          </a:prstGeom>
        </p:spPr>
      </p:pic>
      <p:sp>
        <p:nvSpPr>
          <p:cNvPr id="11" name="Text Placeholder 57">
            <a:extLst>
              <a:ext uri="{FF2B5EF4-FFF2-40B4-BE49-F238E27FC236}">
                <a16:creationId xmlns:a16="http://schemas.microsoft.com/office/drawing/2014/main" id="{E897A333-6410-9514-D31F-29CB7CE64D1F}"/>
              </a:ext>
            </a:extLst>
          </p:cNvPr>
          <p:cNvSpPr txBox="1">
            <a:spLocks/>
          </p:cNvSpPr>
          <p:nvPr/>
        </p:nvSpPr>
        <p:spPr>
          <a:xfrm>
            <a:off x="4333876" y="2143699"/>
            <a:ext cx="7495906" cy="1081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285750" indent="-2857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0" lang="en-US" sz="13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57">
            <a:extLst>
              <a:ext uri="{FF2B5EF4-FFF2-40B4-BE49-F238E27FC236}">
                <a16:creationId xmlns:a16="http://schemas.microsoft.com/office/drawing/2014/main" id="{4493E060-7256-E8C4-C666-29A37D5B49F5}"/>
              </a:ext>
            </a:extLst>
          </p:cNvPr>
          <p:cNvSpPr txBox="1">
            <a:spLocks/>
          </p:cNvSpPr>
          <p:nvPr/>
        </p:nvSpPr>
        <p:spPr>
          <a:xfrm>
            <a:off x="4333876" y="3428580"/>
            <a:ext cx="7495906" cy="1081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285750" indent="-2857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0" lang="en-US" sz="13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57">
            <a:extLst>
              <a:ext uri="{FF2B5EF4-FFF2-40B4-BE49-F238E27FC236}">
                <a16:creationId xmlns:a16="http://schemas.microsoft.com/office/drawing/2014/main" id="{85151D3C-0E64-8791-34CA-6D3486822F6C}"/>
              </a:ext>
            </a:extLst>
          </p:cNvPr>
          <p:cNvSpPr txBox="1">
            <a:spLocks/>
          </p:cNvSpPr>
          <p:nvPr/>
        </p:nvSpPr>
        <p:spPr>
          <a:xfrm>
            <a:off x="4333876" y="4713462"/>
            <a:ext cx="7495906" cy="1081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285750" indent="-2857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0" lang="en-US" sz="13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555BF7-BDB7-9EDA-A4D7-C09425134E78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797040" y="2684243"/>
            <a:ext cx="536836" cy="5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FEF61B-08A4-B659-8C55-3436CE6D47E7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3797302" y="3969124"/>
            <a:ext cx="536574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F76101-F6E9-731B-8F2C-E210E00CA68F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797040" y="5254006"/>
            <a:ext cx="536836" cy="54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3">
            <a:extLst>
              <a:ext uri="{FF2B5EF4-FFF2-40B4-BE49-F238E27FC236}">
                <a16:creationId xmlns:a16="http://schemas.microsoft.com/office/drawing/2014/main" id="{5B0DF915-A409-92DF-57C0-ACBE25627620}"/>
              </a:ext>
            </a:extLst>
          </p:cNvPr>
          <p:cNvSpPr txBox="1">
            <a:spLocks/>
          </p:cNvSpPr>
          <p:nvPr/>
        </p:nvSpPr>
        <p:spPr>
          <a:xfrm>
            <a:off x="393700" y="3429374"/>
            <a:ext cx="3403600" cy="10795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625475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1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1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1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1"/>
              <a:t>Click to edit Master text styles</a:t>
            </a:r>
          </a:p>
        </p:txBody>
      </p:sp>
      <p:sp>
        <p:nvSpPr>
          <p:cNvPr id="18" name="Text Placeholder 73">
            <a:extLst>
              <a:ext uri="{FF2B5EF4-FFF2-40B4-BE49-F238E27FC236}">
                <a16:creationId xmlns:a16="http://schemas.microsoft.com/office/drawing/2014/main" id="{6DE6539F-F584-FD38-6524-AC95080B4A46}"/>
              </a:ext>
            </a:extLst>
          </p:cNvPr>
          <p:cNvSpPr txBox="1">
            <a:spLocks/>
          </p:cNvSpPr>
          <p:nvPr/>
        </p:nvSpPr>
        <p:spPr>
          <a:xfrm>
            <a:off x="393700" y="4715051"/>
            <a:ext cx="3403600" cy="10795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625475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1"/>
              <a:t>Click to edit Master text styles</a:t>
            </a:r>
          </a:p>
        </p:txBody>
      </p:sp>
      <p:sp>
        <p:nvSpPr>
          <p:cNvPr id="19" name="Text Placeholder 79">
            <a:extLst>
              <a:ext uri="{FF2B5EF4-FFF2-40B4-BE49-F238E27FC236}">
                <a16:creationId xmlns:a16="http://schemas.microsoft.com/office/drawing/2014/main" id="{2191187C-0F98-4263-FD85-FAC041D8F9E7}"/>
              </a:ext>
            </a:extLst>
          </p:cNvPr>
          <p:cNvSpPr txBox="1">
            <a:spLocks/>
          </p:cNvSpPr>
          <p:nvPr/>
        </p:nvSpPr>
        <p:spPr>
          <a:xfrm>
            <a:off x="335862" y="1575414"/>
            <a:ext cx="3402932" cy="2880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Group title</a:t>
            </a:r>
          </a:p>
        </p:txBody>
      </p:sp>
      <p:sp>
        <p:nvSpPr>
          <p:cNvPr id="20" name="Text Placeholder 79">
            <a:extLst>
              <a:ext uri="{FF2B5EF4-FFF2-40B4-BE49-F238E27FC236}">
                <a16:creationId xmlns:a16="http://schemas.microsoft.com/office/drawing/2014/main" id="{430940E2-197F-86FD-5072-667915A76B67}"/>
              </a:ext>
            </a:extLst>
          </p:cNvPr>
          <p:cNvSpPr txBox="1">
            <a:spLocks/>
          </p:cNvSpPr>
          <p:nvPr/>
        </p:nvSpPr>
        <p:spPr>
          <a:xfrm>
            <a:off x="4304059" y="1575414"/>
            <a:ext cx="7529806" cy="2880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Additional detail</a:t>
            </a:r>
          </a:p>
        </p:txBody>
      </p:sp>
      <p:pic>
        <p:nvPicPr>
          <p:cNvPr id="21" name="Graphic 20" descr="Scales of justice with solid fill">
            <a:extLst>
              <a:ext uri="{FF2B5EF4-FFF2-40B4-BE49-F238E27FC236}">
                <a16:creationId xmlns:a16="http://schemas.microsoft.com/office/drawing/2014/main" id="{BA79139B-C07A-1FC8-4857-8C0C476A75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73" y="2425020"/>
            <a:ext cx="516860" cy="516860"/>
          </a:xfrm>
          <a:prstGeom prst="rect">
            <a:avLst/>
          </a:prstGeom>
        </p:spPr>
      </p:pic>
      <p:pic>
        <p:nvPicPr>
          <p:cNvPr id="22" name="Graphic 21" descr="Scales of justice with solid fill">
            <a:extLst>
              <a:ext uri="{FF2B5EF4-FFF2-40B4-BE49-F238E27FC236}">
                <a16:creationId xmlns:a16="http://schemas.microsoft.com/office/drawing/2014/main" id="{FBC5C374-AC00-2660-08ED-0343727C7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73" y="3710694"/>
            <a:ext cx="516860" cy="516860"/>
          </a:xfrm>
          <a:prstGeom prst="rect">
            <a:avLst/>
          </a:prstGeom>
        </p:spPr>
      </p:pic>
      <p:pic>
        <p:nvPicPr>
          <p:cNvPr id="23" name="Graphic 22" descr="Scales of justice with solid fill">
            <a:extLst>
              <a:ext uri="{FF2B5EF4-FFF2-40B4-BE49-F238E27FC236}">
                <a16:creationId xmlns:a16="http://schemas.microsoft.com/office/drawing/2014/main" id="{C912089D-3B04-D626-BCEF-0CB548E51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73" y="4996371"/>
            <a:ext cx="516860" cy="51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82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Object 31" hidden="1">
            <a:extLst>
              <a:ext uri="{FF2B5EF4-FFF2-40B4-BE49-F238E27FC236}">
                <a16:creationId xmlns:a16="http://schemas.microsoft.com/office/drawing/2014/main" id="{88C9F0E7-4FDD-EE9B-30CE-2D292E8BB35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39024537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2" name="Object 31" hidden="1">
                        <a:extLst>
                          <a:ext uri="{FF2B5EF4-FFF2-40B4-BE49-F238E27FC236}">
                            <a16:creationId xmlns:a16="http://schemas.microsoft.com/office/drawing/2014/main" id="{88C9F0E7-4FDD-EE9B-30CE-2D292E8BB3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B05A5-B63B-3299-72C5-3694ACBB5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3599-0F20-4188-F46F-40D64B22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42" name="Title 41">
            <a:extLst>
              <a:ext uri="{FF2B5EF4-FFF2-40B4-BE49-F238E27FC236}">
                <a16:creationId xmlns:a16="http://schemas.microsoft.com/office/drawing/2014/main" id="{A6366BFD-807F-0C90-8F94-405D9A8A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Text Placeholder 73">
            <a:extLst>
              <a:ext uri="{FF2B5EF4-FFF2-40B4-BE49-F238E27FC236}">
                <a16:creationId xmlns:a16="http://schemas.microsoft.com/office/drawing/2014/main" id="{41B860B6-635C-9CCF-930F-B7AECD3B4702}"/>
              </a:ext>
            </a:extLst>
          </p:cNvPr>
          <p:cNvSpPr txBox="1">
            <a:spLocks/>
          </p:cNvSpPr>
          <p:nvPr/>
        </p:nvSpPr>
        <p:spPr>
          <a:xfrm>
            <a:off x="393701" y="2143700"/>
            <a:ext cx="2806700" cy="10795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625475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1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8236F0-1416-B24B-58D1-2F88D3F7BAB8}"/>
              </a:ext>
            </a:extLst>
          </p:cNvPr>
          <p:cNvCxnSpPr>
            <a:cxnSpLocks/>
          </p:cNvCxnSpPr>
          <p:nvPr/>
        </p:nvCxnSpPr>
        <p:spPr>
          <a:xfrm>
            <a:off x="394110" y="1903021"/>
            <a:ext cx="2806149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7514B3-4056-EF61-A0C4-E24FA2DBB1DF}"/>
              </a:ext>
            </a:extLst>
          </p:cNvPr>
          <p:cNvCxnSpPr>
            <a:cxnSpLocks/>
          </p:cNvCxnSpPr>
          <p:nvPr/>
        </p:nvCxnSpPr>
        <p:spPr>
          <a:xfrm>
            <a:off x="3634549" y="1903021"/>
            <a:ext cx="3865668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pic>
        <p:nvPicPr>
          <p:cNvPr id="9" name="Graphic 8" descr="Scales of justice with solid fill">
            <a:extLst>
              <a:ext uri="{FF2B5EF4-FFF2-40B4-BE49-F238E27FC236}">
                <a16:creationId xmlns:a16="http://schemas.microsoft.com/office/drawing/2014/main" id="{29C2BEC9-61FF-78D9-589D-F58CA5113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73" y="3628159"/>
            <a:ext cx="516860" cy="516860"/>
          </a:xfrm>
          <a:prstGeom prst="rect">
            <a:avLst/>
          </a:prstGeom>
        </p:spPr>
      </p:pic>
      <p:pic>
        <p:nvPicPr>
          <p:cNvPr id="10" name="Graphic 9" descr="Scales of justice with solid fill">
            <a:extLst>
              <a:ext uri="{FF2B5EF4-FFF2-40B4-BE49-F238E27FC236}">
                <a16:creationId xmlns:a16="http://schemas.microsoft.com/office/drawing/2014/main" id="{7BFDD183-896F-CF24-8C00-0D9A510339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73" y="4996118"/>
            <a:ext cx="516860" cy="516860"/>
          </a:xfrm>
          <a:prstGeom prst="rect">
            <a:avLst/>
          </a:prstGeom>
        </p:spPr>
      </p:pic>
      <p:sp>
        <p:nvSpPr>
          <p:cNvPr id="11" name="Text Placeholder 57">
            <a:extLst>
              <a:ext uri="{FF2B5EF4-FFF2-40B4-BE49-F238E27FC236}">
                <a16:creationId xmlns:a16="http://schemas.microsoft.com/office/drawing/2014/main" id="{787A45EF-7433-0EFC-8A21-252EA910BC2A}"/>
              </a:ext>
            </a:extLst>
          </p:cNvPr>
          <p:cNvSpPr txBox="1">
            <a:spLocks/>
          </p:cNvSpPr>
          <p:nvPr/>
        </p:nvSpPr>
        <p:spPr>
          <a:xfrm>
            <a:off x="3633858" y="2142109"/>
            <a:ext cx="3865908" cy="1081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285750" indent="-2857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0" lang="en-US" sz="13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57">
            <a:extLst>
              <a:ext uri="{FF2B5EF4-FFF2-40B4-BE49-F238E27FC236}">
                <a16:creationId xmlns:a16="http://schemas.microsoft.com/office/drawing/2014/main" id="{84961509-8EF5-AC0C-FD88-55276F066F1F}"/>
              </a:ext>
            </a:extLst>
          </p:cNvPr>
          <p:cNvSpPr txBox="1">
            <a:spLocks/>
          </p:cNvSpPr>
          <p:nvPr/>
        </p:nvSpPr>
        <p:spPr>
          <a:xfrm>
            <a:off x="3633858" y="3427786"/>
            <a:ext cx="3865908" cy="1081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285750" indent="-2857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0" lang="en-US" sz="13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57">
            <a:extLst>
              <a:ext uri="{FF2B5EF4-FFF2-40B4-BE49-F238E27FC236}">
                <a16:creationId xmlns:a16="http://schemas.microsoft.com/office/drawing/2014/main" id="{83115C45-B808-F8D9-5E33-DA88D31F7F06}"/>
              </a:ext>
            </a:extLst>
          </p:cNvPr>
          <p:cNvSpPr txBox="1">
            <a:spLocks/>
          </p:cNvSpPr>
          <p:nvPr/>
        </p:nvSpPr>
        <p:spPr>
          <a:xfrm>
            <a:off x="3633858" y="4713462"/>
            <a:ext cx="3865908" cy="1081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285750" indent="-2857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0" lang="en-US" sz="13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5AE37E0-1A09-1B6C-0C4E-1A3DCB3F1CA4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200400" y="2682654"/>
            <a:ext cx="433458" cy="79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78726D-597F-5380-4B8A-3A3FFA04F093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 flipV="1">
            <a:off x="3200400" y="3968331"/>
            <a:ext cx="433458" cy="79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62D2F9-A0B0-0E2A-4916-9B84661B1D67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3200258" y="5254006"/>
            <a:ext cx="433600" cy="54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3">
            <a:extLst>
              <a:ext uri="{FF2B5EF4-FFF2-40B4-BE49-F238E27FC236}">
                <a16:creationId xmlns:a16="http://schemas.microsoft.com/office/drawing/2014/main" id="{CE97FAA7-B333-976D-493A-4861795FE884}"/>
              </a:ext>
            </a:extLst>
          </p:cNvPr>
          <p:cNvSpPr txBox="1">
            <a:spLocks/>
          </p:cNvSpPr>
          <p:nvPr/>
        </p:nvSpPr>
        <p:spPr>
          <a:xfrm>
            <a:off x="393701" y="3429374"/>
            <a:ext cx="2806700" cy="10795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625475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100" b="1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1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100" b="1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" panose="020B0503030202060203" pitchFamily="34" charset="77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1"/>
              <a:t>Click to edit Master text styles</a:t>
            </a:r>
          </a:p>
        </p:txBody>
      </p:sp>
      <p:sp>
        <p:nvSpPr>
          <p:cNvPr id="18" name="Text Placeholder 73">
            <a:extLst>
              <a:ext uri="{FF2B5EF4-FFF2-40B4-BE49-F238E27FC236}">
                <a16:creationId xmlns:a16="http://schemas.microsoft.com/office/drawing/2014/main" id="{9D05A484-38FC-80AF-7909-C16FAF4F3783}"/>
              </a:ext>
            </a:extLst>
          </p:cNvPr>
          <p:cNvSpPr txBox="1">
            <a:spLocks/>
          </p:cNvSpPr>
          <p:nvPr/>
        </p:nvSpPr>
        <p:spPr>
          <a:xfrm>
            <a:off x="393701" y="4715051"/>
            <a:ext cx="2806700" cy="107950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625475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1"/>
              <a:t>Click to edit Master text styles</a:t>
            </a:r>
          </a:p>
        </p:txBody>
      </p:sp>
      <p:sp>
        <p:nvSpPr>
          <p:cNvPr id="19" name="Text Placeholder 79">
            <a:extLst>
              <a:ext uri="{FF2B5EF4-FFF2-40B4-BE49-F238E27FC236}">
                <a16:creationId xmlns:a16="http://schemas.microsoft.com/office/drawing/2014/main" id="{E58F9A84-0EF6-FBC4-55FE-A2B328B4A87D}"/>
              </a:ext>
            </a:extLst>
          </p:cNvPr>
          <p:cNvSpPr txBox="1">
            <a:spLocks/>
          </p:cNvSpPr>
          <p:nvPr/>
        </p:nvSpPr>
        <p:spPr>
          <a:xfrm>
            <a:off x="335862" y="1575414"/>
            <a:ext cx="2806149" cy="2880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Group title</a:t>
            </a:r>
          </a:p>
        </p:txBody>
      </p:sp>
      <p:sp>
        <p:nvSpPr>
          <p:cNvPr id="20" name="Text Placeholder 79">
            <a:extLst>
              <a:ext uri="{FF2B5EF4-FFF2-40B4-BE49-F238E27FC236}">
                <a16:creationId xmlns:a16="http://schemas.microsoft.com/office/drawing/2014/main" id="{E7D6D484-7687-10CA-A779-67630AD87CFF}"/>
              </a:ext>
            </a:extLst>
          </p:cNvPr>
          <p:cNvSpPr txBox="1">
            <a:spLocks/>
          </p:cNvSpPr>
          <p:nvPr/>
        </p:nvSpPr>
        <p:spPr>
          <a:xfrm>
            <a:off x="3604039" y="1575414"/>
            <a:ext cx="3865668" cy="2880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Additional detail 1</a:t>
            </a:r>
          </a:p>
        </p:txBody>
      </p:sp>
      <p:pic>
        <p:nvPicPr>
          <p:cNvPr id="21" name="Graphic 20" descr="Scales of justice with solid fill">
            <a:extLst>
              <a:ext uri="{FF2B5EF4-FFF2-40B4-BE49-F238E27FC236}">
                <a16:creationId xmlns:a16="http://schemas.microsoft.com/office/drawing/2014/main" id="{0C22DCE5-BE40-2410-284A-5504AC38C5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73" y="2425020"/>
            <a:ext cx="516860" cy="516860"/>
          </a:xfrm>
          <a:prstGeom prst="rect">
            <a:avLst/>
          </a:prstGeom>
        </p:spPr>
      </p:pic>
      <p:pic>
        <p:nvPicPr>
          <p:cNvPr id="22" name="Graphic 21" descr="Scales of justice with solid fill">
            <a:extLst>
              <a:ext uri="{FF2B5EF4-FFF2-40B4-BE49-F238E27FC236}">
                <a16:creationId xmlns:a16="http://schemas.microsoft.com/office/drawing/2014/main" id="{9368D035-C085-EA9E-B8D1-58317624BE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73" y="3710694"/>
            <a:ext cx="516860" cy="516860"/>
          </a:xfrm>
          <a:prstGeom prst="rect">
            <a:avLst/>
          </a:prstGeom>
        </p:spPr>
      </p:pic>
      <p:pic>
        <p:nvPicPr>
          <p:cNvPr id="23" name="Graphic 22" descr="Scales of justice with solid fill">
            <a:extLst>
              <a:ext uri="{FF2B5EF4-FFF2-40B4-BE49-F238E27FC236}">
                <a16:creationId xmlns:a16="http://schemas.microsoft.com/office/drawing/2014/main" id="{3B416C6C-15BA-8370-F92B-CE27460BA1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73" y="4996371"/>
            <a:ext cx="516860" cy="516860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AAF904F-0AB5-66A6-20C6-2670FEEDC6DB}"/>
              </a:ext>
            </a:extLst>
          </p:cNvPr>
          <p:cNvCxnSpPr>
            <a:cxnSpLocks/>
          </p:cNvCxnSpPr>
          <p:nvPr/>
        </p:nvCxnSpPr>
        <p:spPr>
          <a:xfrm>
            <a:off x="7964565" y="1903021"/>
            <a:ext cx="3865668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5" name="Text Placeholder 57">
            <a:extLst>
              <a:ext uri="{FF2B5EF4-FFF2-40B4-BE49-F238E27FC236}">
                <a16:creationId xmlns:a16="http://schemas.microsoft.com/office/drawing/2014/main" id="{7D0674AE-EFF4-4DAE-9C86-D4ABCEFE8081}"/>
              </a:ext>
            </a:extLst>
          </p:cNvPr>
          <p:cNvSpPr txBox="1">
            <a:spLocks/>
          </p:cNvSpPr>
          <p:nvPr/>
        </p:nvSpPr>
        <p:spPr>
          <a:xfrm>
            <a:off x="7963874" y="2142109"/>
            <a:ext cx="3865908" cy="1081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285750" indent="-2857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0" lang="en-US" sz="13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57">
            <a:extLst>
              <a:ext uri="{FF2B5EF4-FFF2-40B4-BE49-F238E27FC236}">
                <a16:creationId xmlns:a16="http://schemas.microsoft.com/office/drawing/2014/main" id="{506322EE-7294-F25D-1034-49F87FFB8AD0}"/>
              </a:ext>
            </a:extLst>
          </p:cNvPr>
          <p:cNvSpPr txBox="1">
            <a:spLocks/>
          </p:cNvSpPr>
          <p:nvPr/>
        </p:nvSpPr>
        <p:spPr>
          <a:xfrm>
            <a:off x="7963874" y="3427786"/>
            <a:ext cx="3865908" cy="1081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285750" indent="-2857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0" lang="en-US" sz="13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55736795-BC59-9DA4-0391-C819F1EAD81B}"/>
              </a:ext>
            </a:extLst>
          </p:cNvPr>
          <p:cNvSpPr txBox="1">
            <a:spLocks/>
          </p:cNvSpPr>
          <p:nvPr/>
        </p:nvSpPr>
        <p:spPr>
          <a:xfrm>
            <a:off x="7963874" y="4713462"/>
            <a:ext cx="3865908" cy="1081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285750" indent="-2857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0" lang="en-US" sz="13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  <a:p>
            <a:pPr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79">
            <a:extLst>
              <a:ext uri="{FF2B5EF4-FFF2-40B4-BE49-F238E27FC236}">
                <a16:creationId xmlns:a16="http://schemas.microsoft.com/office/drawing/2014/main" id="{7EFA4CA7-68EA-DD94-3F02-3ACC6D5B267C}"/>
              </a:ext>
            </a:extLst>
          </p:cNvPr>
          <p:cNvSpPr txBox="1">
            <a:spLocks/>
          </p:cNvSpPr>
          <p:nvPr/>
        </p:nvSpPr>
        <p:spPr>
          <a:xfrm>
            <a:off x="7934055" y="1575414"/>
            <a:ext cx="3865668" cy="2880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Additional detail 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99CEB9-A23D-8160-57AE-7B844AA14C7B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7499766" y="2682653"/>
            <a:ext cx="464108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4CA480-5AD0-F703-AC65-F4271B2FDA4B}"/>
              </a:ext>
            </a:extLst>
          </p:cNvPr>
          <p:cNvCxnSpPr>
            <a:cxnSpLocks/>
            <a:stCxn id="12" idx="3"/>
            <a:endCxn id="26" idx="1"/>
          </p:cNvCxnSpPr>
          <p:nvPr/>
        </p:nvCxnSpPr>
        <p:spPr>
          <a:xfrm>
            <a:off x="7499766" y="3968330"/>
            <a:ext cx="464108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CA98E5-426A-0689-BE28-ED137D4B29CD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7499624" y="5254006"/>
            <a:ext cx="464251" cy="54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821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Object 46" hidden="1">
            <a:extLst>
              <a:ext uri="{FF2B5EF4-FFF2-40B4-BE49-F238E27FC236}">
                <a16:creationId xmlns:a16="http://schemas.microsoft.com/office/drawing/2014/main" id="{09FD1379-7C5D-4F3F-87C3-2BACDEDB037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467671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7" name="Object 46" hidden="1">
                        <a:extLst>
                          <a:ext uri="{FF2B5EF4-FFF2-40B4-BE49-F238E27FC236}">
                            <a16:creationId xmlns:a16="http://schemas.microsoft.com/office/drawing/2014/main" id="{09FD1379-7C5D-4F3F-87C3-2BACDEDB03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B05A5-B63B-3299-72C5-3694ACBB5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F4BF-807B-AB8D-6688-A48DE41E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57" name="Title 56">
            <a:extLst>
              <a:ext uri="{FF2B5EF4-FFF2-40B4-BE49-F238E27FC236}">
                <a16:creationId xmlns:a16="http://schemas.microsoft.com/office/drawing/2014/main" id="{06B6693F-3835-B642-8E91-D814CA64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7105961-FAC0-BB70-8C57-A76F7399B2FC}"/>
              </a:ext>
            </a:extLst>
          </p:cNvPr>
          <p:cNvCxnSpPr>
            <a:cxnSpLocks/>
          </p:cNvCxnSpPr>
          <p:nvPr/>
        </p:nvCxnSpPr>
        <p:spPr>
          <a:xfrm>
            <a:off x="8767344" y="2530276"/>
            <a:ext cx="855627" cy="204844"/>
          </a:xfrm>
          <a:prstGeom prst="bentConnector3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3C32BEB-5D47-69C9-D9D0-E6E4D0B6258E}"/>
              </a:ext>
            </a:extLst>
          </p:cNvPr>
          <p:cNvCxnSpPr>
            <a:cxnSpLocks/>
          </p:cNvCxnSpPr>
          <p:nvPr/>
        </p:nvCxnSpPr>
        <p:spPr>
          <a:xfrm>
            <a:off x="8767344" y="2530276"/>
            <a:ext cx="855627" cy="204844"/>
          </a:xfrm>
          <a:prstGeom prst="bentConnector3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FEFEDD4-0381-9E58-4258-97C5A5E1E089}"/>
              </a:ext>
            </a:extLst>
          </p:cNvPr>
          <p:cNvSpPr/>
          <p:nvPr/>
        </p:nvSpPr>
        <p:spPr>
          <a:xfrm>
            <a:off x="370415" y="4253622"/>
            <a:ext cx="3489950" cy="10296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73152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b="1" kern="0">
              <a:solidFill>
                <a:srgbClr val="FFFFFF"/>
              </a:solidFill>
              <a:latin typeface="Proxima Nova Rg"/>
            </a:endParaRPr>
          </a:p>
        </p:txBody>
      </p:sp>
      <p:pic>
        <p:nvPicPr>
          <p:cNvPr id="9" name="Graphic 8" descr="Statistics with solid fill">
            <a:extLst>
              <a:ext uri="{FF2B5EF4-FFF2-40B4-BE49-F238E27FC236}">
                <a16:creationId xmlns:a16="http://schemas.microsoft.com/office/drawing/2014/main" id="{77522813-3189-EBB6-0B53-62CCC9CDB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9390" y="4534422"/>
            <a:ext cx="468000" cy="46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1BB11E-073C-F243-5F57-34A4515F6855}"/>
              </a:ext>
            </a:extLst>
          </p:cNvPr>
          <p:cNvSpPr/>
          <p:nvPr/>
        </p:nvSpPr>
        <p:spPr>
          <a:xfrm>
            <a:off x="370415" y="3136301"/>
            <a:ext cx="3489950" cy="1030311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73152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b="1" kern="0">
              <a:solidFill>
                <a:srgbClr val="FFFFFF"/>
              </a:solidFill>
              <a:latin typeface="Proxima Nova Rg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979302-9CA4-E781-2D68-4D64F5874374}"/>
              </a:ext>
            </a:extLst>
          </p:cNvPr>
          <p:cNvSpPr/>
          <p:nvPr/>
        </p:nvSpPr>
        <p:spPr>
          <a:xfrm>
            <a:off x="370415" y="2015119"/>
            <a:ext cx="3489950" cy="1030311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731520" tIns="91440" rIns="91440" bIns="91440" rtlCol="0" anchor="ctr">
            <a:noAutofit/>
          </a:bodyPr>
          <a:lstStyle/>
          <a:p>
            <a:pPr defTabSz="914411">
              <a:defRPr/>
            </a:pPr>
            <a:endParaRPr lang="en-US" sz="1200" b="1" kern="0">
              <a:solidFill>
                <a:srgbClr val="FFFFFF"/>
              </a:solidFill>
              <a:latin typeface="Proxima Nova Rg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0374EB-E6E9-D2B1-0A53-C761C4609C1B}"/>
              </a:ext>
            </a:extLst>
          </p:cNvPr>
          <p:cNvCxnSpPr/>
          <p:nvPr/>
        </p:nvCxnSpPr>
        <p:spPr>
          <a:xfrm>
            <a:off x="370415" y="1906084"/>
            <a:ext cx="3489950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A263C8-8FE3-3BA1-37DC-B0D0BC67E213}"/>
              </a:ext>
            </a:extLst>
          </p:cNvPr>
          <p:cNvCxnSpPr>
            <a:cxnSpLocks/>
          </p:cNvCxnSpPr>
          <p:nvPr/>
        </p:nvCxnSpPr>
        <p:spPr>
          <a:xfrm>
            <a:off x="4715993" y="1906084"/>
            <a:ext cx="4051353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0DE66F5-93F1-1665-10C7-6BC8962DAD5F}"/>
              </a:ext>
            </a:extLst>
          </p:cNvPr>
          <p:cNvSpPr/>
          <p:nvPr/>
        </p:nvSpPr>
        <p:spPr>
          <a:xfrm>
            <a:off x="4715991" y="2015119"/>
            <a:ext cx="4051353" cy="10296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627071" defTabSz="914411">
              <a:defRPr/>
            </a:pPr>
            <a:endParaRPr lang="en-US" sz="1200" b="1" kern="0">
              <a:solidFill>
                <a:srgbClr val="FFFFFF">
                  <a:lumMod val="95000"/>
                </a:srgbClr>
              </a:solidFill>
              <a:latin typeface="Proxima Nova Rg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76FF765-D70D-68D7-0C21-7C58F15F6904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3860366" y="2529919"/>
            <a:ext cx="855627" cy="356"/>
          </a:xfrm>
          <a:prstGeom prst="bentConnector3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CD4011-F9EE-94EA-A478-28FDE28DE309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3860366" y="2529919"/>
            <a:ext cx="855627" cy="356"/>
          </a:xfrm>
          <a:prstGeom prst="bentConnector3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B14856D-4D65-A38F-1062-5F05B1BE13CE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3860366" y="2529920"/>
            <a:ext cx="855627" cy="1121538"/>
          </a:xfrm>
          <a:prstGeom prst="bentConnector3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6C9040A-CE26-E4B9-2103-249ABA5A8837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3860366" y="3651458"/>
            <a:ext cx="855627" cy="1116965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0D697A-CF02-04D5-553A-6D809D999A9E}"/>
              </a:ext>
            </a:extLst>
          </p:cNvPr>
          <p:cNvCxnSpPr>
            <a:cxnSpLocks/>
          </p:cNvCxnSpPr>
          <p:nvPr/>
        </p:nvCxnSpPr>
        <p:spPr>
          <a:xfrm>
            <a:off x="9622971" y="1906084"/>
            <a:ext cx="2221486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47F4C6C-1766-E07F-5E97-E41F2DA50053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3860366" y="3651102"/>
            <a:ext cx="855627" cy="1117321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B27132F-B793-593F-6620-CD151E5926DB}"/>
              </a:ext>
            </a:extLst>
          </p:cNvPr>
          <p:cNvSpPr/>
          <p:nvPr/>
        </p:nvSpPr>
        <p:spPr>
          <a:xfrm>
            <a:off x="4715991" y="3136301"/>
            <a:ext cx="4051353" cy="10296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627071" defTabSz="914411">
              <a:defRPr/>
            </a:pPr>
            <a:endParaRPr lang="en-US" sz="1200" b="1" kern="0">
              <a:solidFill>
                <a:srgbClr val="FFFFFF">
                  <a:lumMod val="95000"/>
                </a:srgbClr>
              </a:solidFill>
              <a:latin typeface="Proxima Nova Rg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AB11CE-9B6C-AC4C-EA02-C48CEEF21F68}"/>
              </a:ext>
            </a:extLst>
          </p:cNvPr>
          <p:cNvSpPr/>
          <p:nvPr/>
        </p:nvSpPr>
        <p:spPr>
          <a:xfrm>
            <a:off x="4715991" y="4253622"/>
            <a:ext cx="4051353" cy="1029600"/>
          </a:xfrm>
          <a:prstGeom prst="rect">
            <a:avLst/>
          </a:prstGeom>
          <a:solidFill>
            <a:schemeClr val="accent3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627071" defTabSz="914411">
              <a:defRPr/>
            </a:pPr>
            <a:endParaRPr lang="en-US" sz="1200" b="1" kern="0">
              <a:solidFill>
                <a:srgbClr val="FFFFFF">
                  <a:lumMod val="95000"/>
                </a:srgbClr>
              </a:solidFill>
              <a:latin typeface="Proxima Nova Rg"/>
            </a:endParaRPr>
          </a:p>
        </p:txBody>
      </p:sp>
      <p:pic>
        <p:nvPicPr>
          <p:cNvPr id="23" name="Graphic 22" descr="Document with solid fill">
            <a:extLst>
              <a:ext uri="{FF2B5EF4-FFF2-40B4-BE49-F238E27FC236}">
                <a16:creationId xmlns:a16="http://schemas.microsoft.com/office/drawing/2014/main" id="{3F6FA209-1516-B202-FD5F-626AE9CA02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29045" y="2295919"/>
            <a:ext cx="468000" cy="468000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9EA66F7-FDEA-DA77-8C20-2DB14E180953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8767344" y="2735119"/>
            <a:ext cx="855627" cy="915982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04553A1-ED82-C950-1ADA-BCE41206D687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8767344" y="3651101"/>
            <a:ext cx="855627" cy="912121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/>
        </p:spPr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85A71EB-6BB5-6289-D22D-E57E9224E25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767344" y="4563223"/>
            <a:ext cx="855627" cy="205200"/>
          </a:xfrm>
          <a:prstGeom prst="bentConnector3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AE3B66D-90A2-0676-FE05-07617EA97435}"/>
              </a:ext>
            </a:extLst>
          </p:cNvPr>
          <p:cNvSpPr/>
          <p:nvPr/>
        </p:nvSpPr>
        <p:spPr>
          <a:xfrm>
            <a:off x="4715991" y="5473094"/>
            <a:ext cx="4051353" cy="8716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91440" rIns="91440" bIns="91440" rtlCol="0" anchor="ctr">
            <a:noAutofit/>
          </a:bodyPr>
          <a:lstStyle/>
          <a:p>
            <a:pPr marL="628659" defTabSz="914411">
              <a:defRPr/>
            </a:pPr>
            <a:endParaRPr lang="en-US" sz="1200" b="1" kern="0">
              <a:solidFill>
                <a:srgbClr val="FFFFFF"/>
              </a:solidFill>
              <a:latin typeface="Proxima Nova Rg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1A8334-54F1-E9B1-838F-C59A531ABCBD}"/>
              </a:ext>
            </a:extLst>
          </p:cNvPr>
          <p:cNvCxnSpPr>
            <a:stCxn id="22" idx="2"/>
            <a:endCxn id="27" idx="0"/>
          </p:cNvCxnSpPr>
          <p:nvPr/>
        </p:nvCxnSpPr>
        <p:spPr>
          <a:xfrm>
            <a:off x="6741668" y="5283222"/>
            <a:ext cx="0" cy="189870"/>
          </a:xfrm>
          <a:prstGeom prst="straightConnector1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triangle"/>
          </a:ln>
          <a:effectLst/>
        </p:spPr>
      </p:cxnSp>
      <p:pic>
        <p:nvPicPr>
          <p:cNvPr id="29" name="Graphic 28" descr="Newspaper outline">
            <a:extLst>
              <a:ext uri="{FF2B5EF4-FFF2-40B4-BE49-F238E27FC236}">
                <a16:creationId xmlns:a16="http://schemas.microsoft.com/office/drawing/2014/main" id="{2AECD535-8CA9-343E-7AC1-4275C7DBC5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67147" y="5674913"/>
            <a:ext cx="468000" cy="468000"/>
          </a:xfrm>
          <a:prstGeom prst="rect">
            <a:avLst/>
          </a:prstGeom>
        </p:spPr>
      </p:pic>
      <p:sp>
        <p:nvSpPr>
          <p:cNvPr id="30" name="Text Placeholder 101">
            <a:extLst>
              <a:ext uri="{FF2B5EF4-FFF2-40B4-BE49-F238E27FC236}">
                <a16:creationId xmlns:a16="http://schemas.microsoft.com/office/drawing/2014/main" id="{F1D87E51-85F5-B87C-8B7C-E0B5A669D80B}"/>
              </a:ext>
            </a:extLst>
          </p:cNvPr>
          <p:cNvSpPr txBox="1">
            <a:spLocks/>
          </p:cNvSpPr>
          <p:nvPr/>
        </p:nvSpPr>
        <p:spPr>
          <a:xfrm>
            <a:off x="995364" y="2015119"/>
            <a:ext cx="2865436" cy="10287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Analysis section 1</a:t>
            </a:r>
          </a:p>
        </p:txBody>
      </p:sp>
      <p:sp>
        <p:nvSpPr>
          <p:cNvPr id="31" name="Text Placeholder 101">
            <a:extLst>
              <a:ext uri="{FF2B5EF4-FFF2-40B4-BE49-F238E27FC236}">
                <a16:creationId xmlns:a16="http://schemas.microsoft.com/office/drawing/2014/main" id="{C691FBB5-3059-38A3-963D-970CB323ED28}"/>
              </a:ext>
            </a:extLst>
          </p:cNvPr>
          <p:cNvSpPr txBox="1">
            <a:spLocks/>
          </p:cNvSpPr>
          <p:nvPr/>
        </p:nvSpPr>
        <p:spPr>
          <a:xfrm>
            <a:off x="995364" y="3135946"/>
            <a:ext cx="2865436" cy="10287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Analysis section 2</a:t>
            </a:r>
          </a:p>
        </p:txBody>
      </p:sp>
      <p:sp>
        <p:nvSpPr>
          <p:cNvPr id="32" name="Text Placeholder 101">
            <a:extLst>
              <a:ext uri="{FF2B5EF4-FFF2-40B4-BE49-F238E27FC236}">
                <a16:creationId xmlns:a16="http://schemas.microsoft.com/office/drawing/2014/main" id="{E5F2706A-672E-1125-7F79-D3675070342E}"/>
              </a:ext>
            </a:extLst>
          </p:cNvPr>
          <p:cNvSpPr txBox="1">
            <a:spLocks/>
          </p:cNvSpPr>
          <p:nvPr/>
        </p:nvSpPr>
        <p:spPr>
          <a:xfrm>
            <a:off x="995364" y="4258739"/>
            <a:ext cx="2865436" cy="10287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Analysis section 3</a:t>
            </a:r>
          </a:p>
        </p:txBody>
      </p:sp>
      <p:pic>
        <p:nvPicPr>
          <p:cNvPr id="33" name="Graphic 32" descr="Statistics with solid fill">
            <a:extLst>
              <a:ext uri="{FF2B5EF4-FFF2-40B4-BE49-F238E27FC236}">
                <a16:creationId xmlns:a16="http://schemas.microsoft.com/office/drawing/2014/main" id="{E75806A0-70A6-5EC4-325D-2E7148D070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9390" y="3417457"/>
            <a:ext cx="468000" cy="468000"/>
          </a:xfrm>
          <a:prstGeom prst="rect">
            <a:avLst/>
          </a:prstGeom>
        </p:spPr>
      </p:pic>
      <p:pic>
        <p:nvPicPr>
          <p:cNvPr id="34" name="Graphic 33" descr="Statistics with solid fill">
            <a:extLst>
              <a:ext uri="{FF2B5EF4-FFF2-40B4-BE49-F238E27FC236}">
                <a16:creationId xmlns:a16="http://schemas.microsoft.com/office/drawing/2014/main" id="{DFB1A755-D2CF-4B1E-7B23-C57583274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788" y="2296275"/>
            <a:ext cx="468000" cy="468000"/>
          </a:xfrm>
          <a:prstGeom prst="rect">
            <a:avLst/>
          </a:prstGeom>
        </p:spPr>
      </p:pic>
      <p:sp>
        <p:nvSpPr>
          <p:cNvPr id="35" name="Text Placeholder 101">
            <a:extLst>
              <a:ext uri="{FF2B5EF4-FFF2-40B4-BE49-F238E27FC236}">
                <a16:creationId xmlns:a16="http://schemas.microsoft.com/office/drawing/2014/main" id="{001FAB4D-D5B9-CCE1-38F4-F70E643EF87B}"/>
              </a:ext>
            </a:extLst>
          </p:cNvPr>
          <p:cNvSpPr txBox="1">
            <a:spLocks/>
          </p:cNvSpPr>
          <p:nvPr/>
        </p:nvSpPr>
        <p:spPr>
          <a:xfrm>
            <a:off x="5343612" y="3135946"/>
            <a:ext cx="3423730" cy="10287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Intermediate output 2</a:t>
            </a:r>
          </a:p>
        </p:txBody>
      </p:sp>
      <p:sp>
        <p:nvSpPr>
          <p:cNvPr id="36" name="Text Placeholder 101">
            <a:extLst>
              <a:ext uri="{FF2B5EF4-FFF2-40B4-BE49-F238E27FC236}">
                <a16:creationId xmlns:a16="http://schemas.microsoft.com/office/drawing/2014/main" id="{E177F747-D99C-A064-AD23-9747544BD73B}"/>
              </a:ext>
            </a:extLst>
          </p:cNvPr>
          <p:cNvSpPr txBox="1">
            <a:spLocks/>
          </p:cNvSpPr>
          <p:nvPr/>
        </p:nvSpPr>
        <p:spPr>
          <a:xfrm>
            <a:off x="5343612" y="2015119"/>
            <a:ext cx="3423730" cy="10287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Intermediate output 1</a:t>
            </a:r>
          </a:p>
        </p:txBody>
      </p:sp>
      <p:sp>
        <p:nvSpPr>
          <p:cNvPr id="37" name="Text Placeholder 101">
            <a:extLst>
              <a:ext uri="{FF2B5EF4-FFF2-40B4-BE49-F238E27FC236}">
                <a16:creationId xmlns:a16="http://schemas.microsoft.com/office/drawing/2014/main" id="{A5CA387F-0596-2822-FBE7-FE97A6C27059}"/>
              </a:ext>
            </a:extLst>
          </p:cNvPr>
          <p:cNvSpPr txBox="1">
            <a:spLocks/>
          </p:cNvSpPr>
          <p:nvPr/>
        </p:nvSpPr>
        <p:spPr>
          <a:xfrm>
            <a:off x="5343612" y="4254522"/>
            <a:ext cx="3423730" cy="10287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Intermediate output 3</a:t>
            </a:r>
          </a:p>
        </p:txBody>
      </p:sp>
      <p:pic>
        <p:nvPicPr>
          <p:cNvPr id="38" name="Graphic 37" descr="Document with solid fill">
            <a:extLst>
              <a:ext uri="{FF2B5EF4-FFF2-40B4-BE49-F238E27FC236}">
                <a16:creationId xmlns:a16="http://schemas.microsoft.com/office/drawing/2014/main" id="{587B12AD-9597-A634-877A-C64B775CC2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29045" y="3417101"/>
            <a:ext cx="468000" cy="468000"/>
          </a:xfrm>
          <a:prstGeom prst="rect">
            <a:avLst/>
          </a:prstGeom>
        </p:spPr>
      </p:pic>
      <p:pic>
        <p:nvPicPr>
          <p:cNvPr id="39" name="Graphic 38" descr="Document with solid fill">
            <a:extLst>
              <a:ext uri="{FF2B5EF4-FFF2-40B4-BE49-F238E27FC236}">
                <a16:creationId xmlns:a16="http://schemas.microsoft.com/office/drawing/2014/main" id="{B2FE8511-4F4A-B5B1-58A4-3126CEFBC4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29045" y="4534422"/>
            <a:ext cx="468000" cy="468000"/>
          </a:xfrm>
          <a:prstGeom prst="rect">
            <a:avLst/>
          </a:prstGeom>
        </p:spPr>
      </p:pic>
      <p:sp>
        <p:nvSpPr>
          <p:cNvPr id="40" name="Text Placeholder 124">
            <a:extLst>
              <a:ext uri="{FF2B5EF4-FFF2-40B4-BE49-F238E27FC236}">
                <a16:creationId xmlns:a16="http://schemas.microsoft.com/office/drawing/2014/main" id="{8AE335C2-E01A-36D0-2CC9-C2BBCAD21679}"/>
              </a:ext>
            </a:extLst>
          </p:cNvPr>
          <p:cNvSpPr txBox="1">
            <a:spLocks/>
          </p:cNvSpPr>
          <p:nvPr/>
        </p:nvSpPr>
        <p:spPr>
          <a:xfrm>
            <a:off x="9621838" y="3833003"/>
            <a:ext cx="2222500" cy="14509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Final output 2</a:t>
            </a:r>
          </a:p>
        </p:txBody>
      </p:sp>
      <p:sp>
        <p:nvSpPr>
          <p:cNvPr id="41" name="Text Placeholder 124">
            <a:extLst>
              <a:ext uri="{FF2B5EF4-FFF2-40B4-BE49-F238E27FC236}">
                <a16:creationId xmlns:a16="http://schemas.microsoft.com/office/drawing/2014/main" id="{D0D57939-17E1-E857-3CF0-0C2659CA0898}"/>
              </a:ext>
            </a:extLst>
          </p:cNvPr>
          <p:cNvSpPr txBox="1">
            <a:spLocks/>
          </p:cNvSpPr>
          <p:nvPr/>
        </p:nvSpPr>
        <p:spPr>
          <a:xfrm>
            <a:off x="9621838" y="2015120"/>
            <a:ext cx="2222500" cy="14509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Final output 1</a:t>
            </a:r>
          </a:p>
        </p:txBody>
      </p:sp>
      <p:sp>
        <p:nvSpPr>
          <p:cNvPr id="42" name="Text Placeholder 128">
            <a:extLst>
              <a:ext uri="{FF2B5EF4-FFF2-40B4-BE49-F238E27FC236}">
                <a16:creationId xmlns:a16="http://schemas.microsoft.com/office/drawing/2014/main" id="{0F4C1A49-EAD8-2EEC-0491-4FC58FFF559E}"/>
              </a:ext>
            </a:extLst>
          </p:cNvPr>
          <p:cNvSpPr txBox="1">
            <a:spLocks/>
          </p:cNvSpPr>
          <p:nvPr/>
        </p:nvSpPr>
        <p:spPr>
          <a:xfrm>
            <a:off x="5343525" y="5473700"/>
            <a:ext cx="3424238" cy="871538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Spin off work/benefits/outputs</a:t>
            </a:r>
          </a:p>
        </p:txBody>
      </p:sp>
      <p:sp>
        <p:nvSpPr>
          <p:cNvPr id="43" name="SmartArt Placeholder 131">
            <a:extLst>
              <a:ext uri="{FF2B5EF4-FFF2-40B4-BE49-F238E27FC236}">
                <a16:creationId xmlns:a16="http://schemas.microsoft.com/office/drawing/2014/main" id="{BD59571F-5CDB-5743-9600-0CD3A94CED76}"/>
              </a:ext>
            </a:extLst>
          </p:cNvPr>
          <p:cNvSpPr txBox="1">
            <a:spLocks/>
          </p:cNvSpPr>
          <p:nvPr/>
        </p:nvSpPr>
        <p:spPr>
          <a:xfrm>
            <a:off x="2160938" y="5483423"/>
            <a:ext cx="2312987" cy="851705"/>
          </a:xfrm>
          <a:prstGeom prst="wedgeRectCallout">
            <a:avLst>
              <a:gd name="adj1" fmla="val 58980"/>
              <a:gd name="adj2" fmla="val -16231"/>
            </a:avLst>
          </a:prstGeom>
          <a:ln w="19050">
            <a:solidFill>
              <a:schemeClr val="tx1"/>
            </a:solidFill>
          </a:ln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lang="en-US" sz="1200" b="0" i="0" kern="1200" baseline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/>
              <a:t>Lorem Ipsum Lorem Ipsum Lorem Ipsum Lorem Ipsum Lorem Ipsum Lorem Ipsum Lorem Ipsum Lorem Ipsum </a:t>
            </a:r>
          </a:p>
        </p:txBody>
      </p:sp>
      <p:sp>
        <p:nvSpPr>
          <p:cNvPr id="44" name="Text Placeholder 79">
            <a:extLst>
              <a:ext uri="{FF2B5EF4-FFF2-40B4-BE49-F238E27FC236}">
                <a16:creationId xmlns:a16="http://schemas.microsoft.com/office/drawing/2014/main" id="{2A826C3B-5888-2A19-2F84-466FFF418C64}"/>
              </a:ext>
            </a:extLst>
          </p:cNvPr>
          <p:cNvSpPr txBox="1">
            <a:spLocks/>
          </p:cNvSpPr>
          <p:nvPr/>
        </p:nvSpPr>
        <p:spPr>
          <a:xfrm>
            <a:off x="335862" y="1575414"/>
            <a:ext cx="3489950" cy="2880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Inputs/analysis title</a:t>
            </a:r>
          </a:p>
        </p:txBody>
      </p:sp>
      <p:sp>
        <p:nvSpPr>
          <p:cNvPr id="45" name="Text Placeholder 79">
            <a:extLst>
              <a:ext uri="{FF2B5EF4-FFF2-40B4-BE49-F238E27FC236}">
                <a16:creationId xmlns:a16="http://schemas.microsoft.com/office/drawing/2014/main" id="{A54F4347-07C4-4AC8-16F9-7C3B4EDE3D7D}"/>
              </a:ext>
            </a:extLst>
          </p:cNvPr>
          <p:cNvSpPr txBox="1">
            <a:spLocks/>
          </p:cNvSpPr>
          <p:nvPr/>
        </p:nvSpPr>
        <p:spPr>
          <a:xfrm>
            <a:off x="4715992" y="1575414"/>
            <a:ext cx="4051351" cy="2880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Intermediate outputs</a:t>
            </a:r>
          </a:p>
        </p:txBody>
      </p:sp>
      <p:sp>
        <p:nvSpPr>
          <p:cNvPr id="46" name="Text Placeholder 79">
            <a:extLst>
              <a:ext uri="{FF2B5EF4-FFF2-40B4-BE49-F238E27FC236}">
                <a16:creationId xmlns:a16="http://schemas.microsoft.com/office/drawing/2014/main" id="{345F6BE0-1CE0-F698-23D0-4EC0B4CCCC60}"/>
              </a:ext>
            </a:extLst>
          </p:cNvPr>
          <p:cNvSpPr txBox="1">
            <a:spLocks/>
          </p:cNvSpPr>
          <p:nvPr/>
        </p:nvSpPr>
        <p:spPr>
          <a:xfrm>
            <a:off x="9625142" y="1575414"/>
            <a:ext cx="2219196" cy="2880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Final outputs</a:t>
            </a:r>
          </a:p>
        </p:txBody>
      </p:sp>
    </p:spTree>
    <p:extLst>
      <p:ext uri="{BB962C8B-B14F-4D97-AF65-F5344CB8AC3E}">
        <p14:creationId xmlns:p14="http://schemas.microsoft.com/office/powerpoint/2010/main" val="122898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ct 30" hidden="1">
            <a:extLst>
              <a:ext uri="{FF2B5EF4-FFF2-40B4-BE49-F238E27FC236}">
                <a16:creationId xmlns:a16="http://schemas.microsoft.com/office/drawing/2014/main" id="{A7C01B39-5C0E-7C47-6590-E6EFAECB96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00002701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1" name="Object 30" hidden="1">
                        <a:extLst>
                          <a:ext uri="{FF2B5EF4-FFF2-40B4-BE49-F238E27FC236}">
                            <a16:creationId xmlns:a16="http://schemas.microsoft.com/office/drawing/2014/main" id="{A7C01B39-5C0E-7C47-6590-E6EFAECB96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B05A5-B63B-3299-72C5-3694ACBB5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3599-0F20-4188-F46F-40D64B22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26E240D7-EEF1-CE4B-CB36-B0F1F8787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BE2DC0-7113-3FF3-529A-A5A2CBE333D7}"/>
              </a:ext>
            </a:extLst>
          </p:cNvPr>
          <p:cNvSpPr/>
          <p:nvPr/>
        </p:nvSpPr>
        <p:spPr>
          <a:xfrm>
            <a:off x="674689" y="3332364"/>
            <a:ext cx="3742085" cy="8424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 b="1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6AFA0A-4465-D5E3-F966-978568451DC0}"/>
              </a:ext>
            </a:extLst>
          </p:cNvPr>
          <p:cNvSpPr/>
          <p:nvPr/>
        </p:nvSpPr>
        <p:spPr>
          <a:xfrm>
            <a:off x="4092200" y="5128501"/>
            <a:ext cx="3742085" cy="8424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 b="1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5B7AD-99C4-9A5C-8FE8-2641D700E27D}"/>
              </a:ext>
            </a:extLst>
          </p:cNvPr>
          <p:cNvSpPr/>
          <p:nvPr/>
        </p:nvSpPr>
        <p:spPr>
          <a:xfrm>
            <a:off x="7376245" y="3326631"/>
            <a:ext cx="3742085" cy="8424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 b="1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74984A-2BEE-7821-2E5F-AF076A8BC8CD}"/>
              </a:ext>
            </a:extLst>
          </p:cNvPr>
          <p:cNvSpPr/>
          <p:nvPr/>
        </p:nvSpPr>
        <p:spPr>
          <a:xfrm>
            <a:off x="7376245" y="2399952"/>
            <a:ext cx="3742085" cy="8424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 b="1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4A7E42-F01A-8049-5D3B-1DD48F50AA85}"/>
              </a:ext>
            </a:extLst>
          </p:cNvPr>
          <p:cNvSpPr/>
          <p:nvPr/>
        </p:nvSpPr>
        <p:spPr>
          <a:xfrm>
            <a:off x="674689" y="2399952"/>
            <a:ext cx="3742085" cy="84240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1" b="1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CE94688-E154-7E28-727E-CF3DE5DCE38A}"/>
              </a:ext>
            </a:extLst>
          </p:cNvPr>
          <p:cNvCxnSpPr>
            <a:cxnSpLocks/>
          </p:cNvCxnSpPr>
          <p:nvPr/>
        </p:nvCxnSpPr>
        <p:spPr>
          <a:xfrm>
            <a:off x="2548273" y="4156667"/>
            <a:ext cx="1541100" cy="625577"/>
          </a:xfrm>
          <a:prstGeom prst="bentConnector3">
            <a:avLst>
              <a:gd name="adj1" fmla="val 182"/>
            </a:avLst>
          </a:prstGeom>
          <a:noFill/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EDAA134-7EAE-3585-F75F-9DC5D5355393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33374" y="4176766"/>
            <a:ext cx="1415787" cy="605477"/>
          </a:xfrm>
          <a:prstGeom prst="bentConnector3">
            <a:avLst>
              <a:gd name="adj1" fmla="val 647"/>
            </a:avLst>
          </a:prstGeom>
          <a:noFill/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86EC2-A415-FB30-B57E-AA53B5F694EE}"/>
              </a:ext>
            </a:extLst>
          </p:cNvPr>
          <p:cNvCxnSpPr>
            <a:cxnSpLocks/>
          </p:cNvCxnSpPr>
          <p:nvPr/>
        </p:nvCxnSpPr>
        <p:spPr>
          <a:xfrm flipV="1">
            <a:off x="2547708" y="2335227"/>
            <a:ext cx="0" cy="64869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C5CABF-AA9C-46C3-5D51-93884F966148}"/>
              </a:ext>
            </a:extLst>
          </p:cNvPr>
          <p:cNvCxnSpPr>
            <a:cxnSpLocks/>
          </p:cNvCxnSpPr>
          <p:nvPr/>
        </p:nvCxnSpPr>
        <p:spPr>
          <a:xfrm flipH="1" flipV="1">
            <a:off x="2547710" y="3242360"/>
            <a:ext cx="565" cy="64868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2ABEC6-9595-7CC0-6653-EB58687ED326}"/>
              </a:ext>
            </a:extLst>
          </p:cNvPr>
          <p:cNvCxnSpPr>
            <a:cxnSpLocks/>
          </p:cNvCxnSpPr>
          <p:nvPr/>
        </p:nvCxnSpPr>
        <p:spPr>
          <a:xfrm flipH="1" flipV="1">
            <a:off x="9248592" y="2335227"/>
            <a:ext cx="565" cy="64869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834669D-BD7A-738B-9304-A184286A297D}"/>
              </a:ext>
            </a:extLst>
          </p:cNvPr>
          <p:cNvCxnSpPr>
            <a:cxnSpLocks/>
          </p:cNvCxnSpPr>
          <p:nvPr/>
        </p:nvCxnSpPr>
        <p:spPr>
          <a:xfrm flipV="1">
            <a:off x="9249156" y="3242361"/>
            <a:ext cx="0" cy="84969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A7334A-E2A6-0BA9-F8A1-B4FCF1382BC5}"/>
              </a:ext>
            </a:extLst>
          </p:cNvPr>
          <p:cNvCxnSpPr>
            <a:cxnSpLocks/>
          </p:cNvCxnSpPr>
          <p:nvPr/>
        </p:nvCxnSpPr>
        <p:spPr>
          <a:xfrm flipV="1">
            <a:off x="5961372" y="5083538"/>
            <a:ext cx="0" cy="69381"/>
          </a:xfrm>
          <a:prstGeom prst="line">
            <a:avLst/>
          </a:prstGeom>
          <a:noFill/>
          <a:ln w="1905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2FB2720-C644-C284-04ED-9CAF072A0AE7}"/>
              </a:ext>
            </a:extLst>
          </p:cNvPr>
          <p:cNvSpPr/>
          <p:nvPr/>
        </p:nvSpPr>
        <p:spPr>
          <a:xfrm>
            <a:off x="400858" y="2449834"/>
            <a:ext cx="342900" cy="3429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48BBC5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401" b="1" kern="0">
                <a:solidFill>
                  <a:srgbClr val="000000"/>
                </a:solidFill>
                <a:latin typeface="Proxima Nova Rg"/>
              </a:rPr>
              <a:t>1</a:t>
            </a:r>
          </a:p>
        </p:txBody>
      </p:sp>
      <p:sp>
        <p:nvSpPr>
          <p:cNvPr id="19" name="Text Placeholder 97">
            <a:extLst>
              <a:ext uri="{FF2B5EF4-FFF2-40B4-BE49-F238E27FC236}">
                <a16:creationId xmlns:a16="http://schemas.microsoft.com/office/drawing/2014/main" id="{DFC012AA-5294-D9D2-65B9-814039A2E4FE}"/>
              </a:ext>
            </a:extLst>
          </p:cNvPr>
          <p:cNvSpPr txBox="1">
            <a:spLocks/>
          </p:cNvSpPr>
          <p:nvPr/>
        </p:nvSpPr>
        <p:spPr>
          <a:xfrm>
            <a:off x="674689" y="3326630"/>
            <a:ext cx="3744912" cy="842962"/>
          </a:xfrm>
          <a:prstGeom prst="rect">
            <a:avLst/>
          </a:prstGeom>
          <a:noFill/>
        </p:spPr>
        <p:txBody>
          <a:bodyPr anchor="ctr"/>
          <a:lstStyle>
            <a:lvl1pPr marL="85725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Step 2 explanation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BA2CDE-B4CA-3BC9-B5E0-F60A6307389B}"/>
              </a:ext>
            </a:extLst>
          </p:cNvPr>
          <p:cNvSpPr/>
          <p:nvPr/>
        </p:nvSpPr>
        <p:spPr>
          <a:xfrm>
            <a:off x="400858" y="3354448"/>
            <a:ext cx="342900" cy="3429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48BBC5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401" b="1" kern="0">
                <a:solidFill>
                  <a:srgbClr val="000000"/>
                </a:solidFill>
                <a:latin typeface="Proxima Nova Rg"/>
              </a:rPr>
              <a:t>2</a:t>
            </a:r>
          </a:p>
        </p:txBody>
      </p:sp>
      <p:sp>
        <p:nvSpPr>
          <p:cNvPr id="21" name="Text Placeholder 97">
            <a:extLst>
              <a:ext uri="{FF2B5EF4-FFF2-40B4-BE49-F238E27FC236}">
                <a16:creationId xmlns:a16="http://schemas.microsoft.com/office/drawing/2014/main" id="{D4A490B4-044E-95F5-BC5E-EF9EBBAFA4AD}"/>
              </a:ext>
            </a:extLst>
          </p:cNvPr>
          <p:cNvSpPr txBox="1">
            <a:spLocks/>
          </p:cNvSpPr>
          <p:nvPr/>
        </p:nvSpPr>
        <p:spPr>
          <a:xfrm>
            <a:off x="7376244" y="2399949"/>
            <a:ext cx="3744912" cy="842962"/>
          </a:xfrm>
          <a:prstGeom prst="rect">
            <a:avLst/>
          </a:prstGeom>
          <a:noFill/>
        </p:spPr>
        <p:txBody>
          <a:bodyPr anchor="ctr"/>
          <a:lstStyle>
            <a:lvl1pPr marL="85725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Step 3 explanation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80EE707-550D-8D2D-5D1C-8801C72BC476}"/>
              </a:ext>
            </a:extLst>
          </p:cNvPr>
          <p:cNvSpPr/>
          <p:nvPr/>
        </p:nvSpPr>
        <p:spPr>
          <a:xfrm>
            <a:off x="7141181" y="2449834"/>
            <a:ext cx="342900" cy="3429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48BBC5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401" b="1" kern="0">
                <a:solidFill>
                  <a:srgbClr val="000000"/>
                </a:solidFill>
                <a:latin typeface="Proxima Nova Rg"/>
              </a:rPr>
              <a:t>3</a:t>
            </a:r>
          </a:p>
        </p:txBody>
      </p:sp>
      <p:sp>
        <p:nvSpPr>
          <p:cNvPr id="23" name="Text Placeholder 97">
            <a:extLst>
              <a:ext uri="{FF2B5EF4-FFF2-40B4-BE49-F238E27FC236}">
                <a16:creationId xmlns:a16="http://schemas.microsoft.com/office/drawing/2014/main" id="{C018F4CC-09CA-6586-9323-5320133CE334}"/>
              </a:ext>
            </a:extLst>
          </p:cNvPr>
          <p:cNvSpPr txBox="1">
            <a:spLocks/>
          </p:cNvSpPr>
          <p:nvPr/>
        </p:nvSpPr>
        <p:spPr>
          <a:xfrm>
            <a:off x="7376244" y="3326630"/>
            <a:ext cx="3744912" cy="842962"/>
          </a:xfrm>
          <a:prstGeom prst="rect">
            <a:avLst/>
          </a:prstGeom>
          <a:noFill/>
        </p:spPr>
        <p:txBody>
          <a:bodyPr anchor="ctr"/>
          <a:lstStyle>
            <a:lvl1pPr marL="85725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Step 4 explanation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C4CAB91-9B69-3434-5EEA-F5A3EEF6C039}"/>
              </a:ext>
            </a:extLst>
          </p:cNvPr>
          <p:cNvSpPr/>
          <p:nvPr/>
        </p:nvSpPr>
        <p:spPr>
          <a:xfrm>
            <a:off x="7141181" y="3354448"/>
            <a:ext cx="342900" cy="3429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48BBC5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401" b="1" kern="0">
                <a:solidFill>
                  <a:srgbClr val="000000"/>
                </a:solidFill>
                <a:latin typeface="Proxima Nova Rg"/>
              </a:rPr>
              <a:t>4</a:t>
            </a:r>
          </a:p>
        </p:txBody>
      </p:sp>
      <p:sp>
        <p:nvSpPr>
          <p:cNvPr id="25" name="Text Placeholder 97">
            <a:extLst>
              <a:ext uri="{FF2B5EF4-FFF2-40B4-BE49-F238E27FC236}">
                <a16:creationId xmlns:a16="http://schemas.microsoft.com/office/drawing/2014/main" id="{37F8ABAA-140E-219A-370E-CBA28D0D46EE}"/>
              </a:ext>
            </a:extLst>
          </p:cNvPr>
          <p:cNvSpPr txBox="1">
            <a:spLocks/>
          </p:cNvSpPr>
          <p:nvPr/>
        </p:nvSpPr>
        <p:spPr>
          <a:xfrm>
            <a:off x="4119486" y="5127949"/>
            <a:ext cx="3744912" cy="842962"/>
          </a:xfrm>
          <a:prstGeom prst="rect">
            <a:avLst/>
          </a:prstGeom>
          <a:noFill/>
        </p:spPr>
        <p:txBody>
          <a:bodyPr anchor="ctr"/>
          <a:lstStyle>
            <a:lvl1pPr marL="85725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Step 5 explanation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DBA9AF3-21B7-38E2-C82D-F4C9E5FD4280}"/>
              </a:ext>
            </a:extLst>
          </p:cNvPr>
          <p:cNvSpPr/>
          <p:nvPr/>
        </p:nvSpPr>
        <p:spPr>
          <a:xfrm>
            <a:off x="3824191" y="5212466"/>
            <a:ext cx="342900" cy="342900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48BBC5">
                <a:lumMod val="5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401" b="1" kern="0">
                <a:solidFill>
                  <a:srgbClr val="000000"/>
                </a:solidFill>
                <a:latin typeface="Proxima Nova Rg"/>
              </a:rPr>
              <a:t>5</a:t>
            </a:r>
          </a:p>
        </p:txBody>
      </p:sp>
      <p:sp>
        <p:nvSpPr>
          <p:cNvPr id="27" name="Text Placeholder 97">
            <a:extLst>
              <a:ext uri="{FF2B5EF4-FFF2-40B4-BE49-F238E27FC236}">
                <a16:creationId xmlns:a16="http://schemas.microsoft.com/office/drawing/2014/main" id="{EC19754E-7F92-BBA3-A8BA-EB923DE51E8E}"/>
              </a:ext>
            </a:extLst>
          </p:cNvPr>
          <p:cNvSpPr txBox="1">
            <a:spLocks/>
          </p:cNvSpPr>
          <p:nvPr/>
        </p:nvSpPr>
        <p:spPr>
          <a:xfrm>
            <a:off x="7376244" y="1742846"/>
            <a:ext cx="3744912" cy="59206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85725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/>
              <a:t>Branch 2 title</a:t>
            </a:r>
          </a:p>
        </p:txBody>
      </p:sp>
      <p:sp>
        <p:nvSpPr>
          <p:cNvPr id="28" name="Text Placeholder 97">
            <a:extLst>
              <a:ext uri="{FF2B5EF4-FFF2-40B4-BE49-F238E27FC236}">
                <a16:creationId xmlns:a16="http://schemas.microsoft.com/office/drawing/2014/main" id="{781ED98B-E387-616D-9C52-F550BC45DA4F}"/>
              </a:ext>
            </a:extLst>
          </p:cNvPr>
          <p:cNvSpPr txBox="1">
            <a:spLocks/>
          </p:cNvSpPr>
          <p:nvPr/>
        </p:nvSpPr>
        <p:spPr>
          <a:xfrm>
            <a:off x="674689" y="1742846"/>
            <a:ext cx="3744912" cy="59206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85725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/>
              <a:t>Branch 1 title</a:t>
            </a:r>
          </a:p>
        </p:txBody>
      </p:sp>
      <p:sp>
        <p:nvSpPr>
          <p:cNvPr id="29" name="Text Placeholder 97">
            <a:extLst>
              <a:ext uri="{FF2B5EF4-FFF2-40B4-BE49-F238E27FC236}">
                <a16:creationId xmlns:a16="http://schemas.microsoft.com/office/drawing/2014/main" id="{F864370D-BC7F-35B8-DFC3-0B94B99CD96A}"/>
              </a:ext>
            </a:extLst>
          </p:cNvPr>
          <p:cNvSpPr txBox="1">
            <a:spLocks/>
          </p:cNvSpPr>
          <p:nvPr/>
        </p:nvSpPr>
        <p:spPr>
          <a:xfrm>
            <a:off x="4088461" y="4491472"/>
            <a:ext cx="3744912" cy="592066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85725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1" i="0" u="none" strike="noStrike" kern="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AU"/>
              <a:t>Final output title</a:t>
            </a:r>
          </a:p>
        </p:txBody>
      </p:sp>
      <p:sp>
        <p:nvSpPr>
          <p:cNvPr id="30" name="Text Placeholder 97">
            <a:extLst>
              <a:ext uri="{FF2B5EF4-FFF2-40B4-BE49-F238E27FC236}">
                <a16:creationId xmlns:a16="http://schemas.microsoft.com/office/drawing/2014/main" id="{4865E3F1-D091-45A4-64F3-F2C3C4DE0537}"/>
              </a:ext>
            </a:extLst>
          </p:cNvPr>
          <p:cNvSpPr txBox="1">
            <a:spLocks/>
          </p:cNvSpPr>
          <p:nvPr/>
        </p:nvSpPr>
        <p:spPr>
          <a:xfrm>
            <a:off x="674689" y="2399949"/>
            <a:ext cx="3744912" cy="842962"/>
          </a:xfrm>
          <a:prstGeom prst="rect">
            <a:avLst/>
          </a:prstGeom>
          <a:noFill/>
        </p:spPr>
        <p:txBody>
          <a:bodyPr anchor="ctr"/>
          <a:lstStyle>
            <a:lvl1pPr marL="85725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200" b="0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Step 1 explanation</a:t>
            </a:r>
          </a:p>
        </p:txBody>
      </p:sp>
    </p:spTree>
    <p:extLst>
      <p:ext uri="{BB962C8B-B14F-4D97-AF65-F5344CB8AC3E}">
        <p14:creationId xmlns:p14="http://schemas.microsoft.com/office/powerpoint/2010/main" val="3610109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Object 30" hidden="1">
            <a:extLst>
              <a:ext uri="{FF2B5EF4-FFF2-40B4-BE49-F238E27FC236}">
                <a16:creationId xmlns:a16="http://schemas.microsoft.com/office/drawing/2014/main" id="{3651406E-EFFA-AA12-9CEC-F000DED82B3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17913979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31" name="Object 30" hidden="1">
                        <a:extLst>
                          <a:ext uri="{FF2B5EF4-FFF2-40B4-BE49-F238E27FC236}">
                            <a16:creationId xmlns:a16="http://schemas.microsoft.com/office/drawing/2014/main" id="{3651406E-EFFA-AA12-9CEC-F000DED82B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B05A5-B63B-3299-72C5-3694ACBB5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F4BF-807B-AB8D-6688-A48DE41E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41" name="Title 40">
            <a:extLst>
              <a:ext uri="{FF2B5EF4-FFF2-40B4-BE49-F238E27FC236}">
                <a16:creationId xmlns:a16="http://schemas.microsoft.com/office/drawing/2014/main" id="{C5C0AABD-3E3F-48F3-346F-09DF6B80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7C27DE-2961-0E75-6BC5-DEC101BBA15E}"/>
              </a:ext>
            </a:extLst>
          </p:cNvPr>
          <p:cNvSpPr/>
          <p:nvPr/>
        </p:nvSpPr>
        <p:spPr>
          <a:xfrm>
            <a:off x="4708869" y="3327833"/>
            <a:ext cx="7121854" cy="1425285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0C133F-CC77-54BD-FA3C-4840F6BF2ACB}"/>
              </a:ext>
            </a:extLst>
          </p:cNvPr>
          <p:cNvSpPr/>
          <p:nvPr/>
        </p:nvSpPr>
        <p:spPr>
          <a:xfrm>
            <a:off x="367953" y="4093715"/>
            <a:ext cx="4131397" cy="900000"/>
          </a:xfrm>
          <a:prstGeom prst="rect">
            <a:avLst/>
          </a:prstGeom>
          <a:solidFill>
            <a:schemeClr val="accent1">
              <a:lumMod val="25000"/>
              <a:lumOff val="75000"/>
            </a:schemeClr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731520" rIns="91440" bIns="91440" rtlCol="0" anchor="t">
            <a:noAutofit/>
          </a:bodyPr>
          <a:lstStyle/>
          <a:p>
            <a:pPr algn="ctr" defTabSz="914411">
              <a:defRPr/>
            </a:pPr>
            <a:endParaRPr lang="en-US" sz="1200" b="1" kern="0">
              <a:solidFill>
                <a:srgbClr val="000000"/>
              </a:solidFill>
              <a:latin typeface="Proxima Nova Rg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3898F4-DD5B-BC7F-9EB7-B99E476AC97D}"/>
              </a:ext>
            </a:extLst>
          </p:cNvPr>
          <p:cNvSpPr/>
          <p:nvPr/>
        </p:nvSpPr>
        <p:spPr>
          <a:xfrm>
            <a:off x="367953" y="5086248"/>
            <a:ext cx="4131397" cy="900000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731520" rIns="91440" bIns="91440" rtlCol="0" anchor="t">
            <a:noAutofit/>
          </a:bodyPr>
          <a:lstStyle/>
          <a:p>
            <a:pPr algn="ctr" defTabSz="914411">
              <a:defRPr/>
            </a:pPr>
            <a:endParaRPr lang="en-US" sz="1200" b="1" kern="0">
              <a:solidFill>
                <a:srgbClr val="000000"/>
              </a:solidFill>
              <a:latin typeface="Proxima Nova Rg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ECF353-AA72-D13B-1FDD-DEE0064861B3}"/>
              </a:ext>
            </a:extLst>
          </p:cNvPr>
          <p:cNvSpPr/>
          <p:nvPr/>
        </p:nvSpPr>
        <p:spPr>
          <a:xfrm>
            <a:off x="4708869" y="4759286"/>
            <a:ext cx="7121854" cy="1223596"/>
          </a:xfrm>
          <a:prstGeom prst="rect">
            <a:avLst/>
          </a:prstGeom>
          <a:solidFill>
            <a:srgbClr val="969696">
              <a:lumMod val="20000"/>
              <a:lumOff val="80000"/>
            </a:srgbClr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85469-5342-9635-16F3-37714C2186CC}"/>
              </a:ext>
            </a:extLst>
          </p:cNvPr>
          <p:cNvSpPr/>
          <p:nvPr/>
        </p:nvSpPr>
        <p:spPr>
          <a:xfrm>
            <a:off x="4708869" y="2108651"/>
            <a:ext cx="7121854" cy="1223596"/>
          </a:xfrm>
          <a:prstGeom prst="rect">
            <a:avLst/>
          </a:prstGeom>
          <a:solidFill>
            <a:srgbClr val="969696">
              <a:lumMod val="20000"/>
              <a:lumOff val="80000"/>
            </a:srgbClr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b="1" kern="0">
              <a:solidFill>
                <a:srgbClr val="FFFFFF"/>
              </a:solidFill>
              <a:latin typeface="Graphik" panose="020B0503030202060203" pitchFamily="34" charset="7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60A6F2-76EE-A144-DF1D-5EFFAB77D50B}"/>
              </a:ext>
            </a:extLst>
          </p:cNvPr>
          <p:cNvCxnSpPr/>
          <p:nvPr/>
        </p:nvCxnSpPr>
        <p:spPr>
          <a:xfrm>
            <a:off x="343313" y="1893366"/>
            <a:ext cx="4147682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B0826F-35AD-4A4B-7FC1-E06FC2CC61E2}"/>
              </a:ext>
            </a:extLst>
          </p:cNvPr>
          <p:cNvCxnSpPr>
            <a:cxnSpLocks/>
          </p:cNvCxnSpPr>
          <p:nvPr/>
        </p:nvCxnSpPr>
        <p:spPr>
          <a:xfrm>
            <a:off x="4718107" y="1893366"/>
            <a:ext cx="7111676" cy="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EE2AE31-820A-B87D-7AC6-B87D19858422}"/>
              </a:ext>
            </a:extLst>
          </p:cNvPr>
          <p:cNvSpPr/>
          <p:nvPr/>
        </p:nvSpPr>
        <p:spPr>
          <a:xfrm>
            <a:off x="367953" y="2108652"/>
            <a:ext cx="4131397" cy="900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731520" rIns="91440" bIns="91440" rtlCol="0" anchor="t">
            <a:noAutofit/>
          </a:bodyPr>
          <a:lstStyle/>
          <a:p>
            <a:pPr algn="ctr" defTabSz="914411">
              <a:defRPr/>
            </a:pPr>
            <a:endParaRPr lang="en-US" sz="1200" b="1" kern="0">
              <a:solidFill>
                <a:srgbClr val="000000"/>
              </a:solidFill>
              <a:latin typeface="Proxima Nova Rg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CEEF6B23-CC5A-D80E-B0CD-0B0ACFA49C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5593" y="2320751"/>
            <a:ext cx="475801" cy="47580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D489B62-00C1-A8F7-DB6F-13E4EB24174B}"/>
              </a:ext>
            </a:extLst>
          </p:cNvPr>
          <p:cNvSpPr/>
          <p:nvPr/>
        </p:nvSpPr>
        <p:spPr>
          <a:xfrm>
            <a:off x="367953" y="3101183"/>
            <a:ext cx="4131397" cy="900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 cap="flat" cmpd="sng" algn="ctr">
            <a:noFill/>
            <a:prstDash val="sysDot"/>
            <a:headEnd type="none" w="med" len="med"/>
            <a:tailEnd type="none" w="med" len="med"/>
          </a:ln>
          <a:effectLst/>
        </p:spPr>
        <p:txBody>
          <a:bodyPr lIns="91440" tIns="731520" rIns="91440" bIns="91440" rtlCol="0" anchor="t">
            <a:noAutofit/>
          </a:bodyPr>
          <a:lstStyle/>
          <a:p>
            <a:pPr algn="ctr" defTabSz="914411">
              <a:defRPr/>
            </a:pPr>
            <a:endParaRPr lang="en-US" sz="1200" b="1" kern="0">
              <a:solidFill>
                <a:srgbClr val="000000"/>
              </a:solidFill>
              <a:latin typeface="Proxima Nova Rg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3FC6CF9-7CE2-5776-F6C5-F5156A331F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5593" y="3313283"/>
            <a:ext cx="475801" cy="47580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86A8954-64A7-8231-21A8-A44876DE41F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5593" y="4305814"/>
            <a:ext cx="475801" cy="475801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B3095B7-1EC8-EC33-20DE-AE254C02DE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5593" y="5298348"/>
            <a:ext cx="475801" cy="475801"/>
          </a:xfrm>
          <a:prstGeom prst="rect">
            <a:avLst/>
          </a:prstGeom>
        </p:spPr>
      </p:pic>
      <p:sp>
        <p:nvSpPr>
          <p:cNvPr id="19" name="Text Placeholder 86">
            <a:extLst>
              <a:ext uri="{FF2B5EF4-FFF2-40B4-BE49-F238E27FC236}">
                <a16:creationId xmlns:a16="http://schemas.microsoft.com/office/drawing/2014/main" id="{C4703678-FEA8-5F93-86F4-4C294E6BF436}"/>
              </a:ext>
            </a:extLst>
          </p:cNvPr>
          <p:cNvSpPr txBox="1">
            <a:spLocks/>
          </p:cNvSpPr>
          <p:nvPr/>
        </p:nvSpPr>
        <p:spPr>
          <a:xfrm>
            <a:off x="1180959" y="2320751"/>
            <a:ext cx="3113086" cy="468313"/>
          </a:xfrm>
          <a:prstGeom prst="rect">
            <a:avLst/>
          </a:prstGeom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20" name="Text Placeholder 86">
            <a:extLst>
              <a:ext uri="{FF2B5EF4-FFF2-40B4-BE49-F238E27FC236}">
                <a16:creationId xmlns:a16="http://schemas.microsoft.com/office/drawing/2014/main" id="{6DF05422-D852-4FA2-E4B5-09548DF8B6A9}"/>
              </a:ext>
            </a:extLst>
          </p:cNvPr>
          <p:cNvSpPr txBox="1">
            <a:spLocks/>
          </p:cNvSpPr>
          <p:nvPr/>
        </p:nvSpPr>
        <p:spPr>
          <a:xfrm>
            <a:off x="1180959" y="3320771"/>
            <a:ext cx="3113086" cy="468313"/>
          </a:xfrm>
          <a:prstGeom prst="rect">
            <a:avLst/>
          </a:prstGeom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21" name="Text Placeholder 86">
            <a:extLst>
              <a:ext uri="{FF2B5EF4-FFF2-40B4-BE49-F238E27FC236}">
                <a16:creationId xmlns:a16="http://schemas.microsoft.com/office/drawing/2014/main" id="{E76321EF-6BBD-7450-6862-CCC156BB57AC}"/>
              </a:ext>
            </a:extLst>
          </p:cNvPr>
          <p:cNvSpPr txBox="1">
            <a:spLocks/>
          </p:cNvSpPr>
          <p:nvPr/>
        </p:nvSpPr>
        <p:spPr>
          <a:xfrm>
            <a:off x="1180959" y="4313302"/>
            <a:ext cx="3113086" cy="468313"/>
          </a:xfrm>
          <a:prstGeom prst="rect">
            <a:avLst/>
          </a:prstGeom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22" name="Text Placeholder 86">
            <a:extLst>
              <a:ext uri="{FF2B5EF4-FFF2-40B4-BE49-F238E27FC236}">
                <a16:creationId xmlns:a16="http://schemas.microsoft.com/office/drawing/2014/main" id="{ED5074C9-F686-7334-205D-6CF3A9FE88CA}"/>
              </a:ext>
            </a:extLst>
          </p:cNvPr>
          <p:cNvSpPr txBox="1">
            <a:spLocks/>
          </p:cNvSpPr>
          <p:nvPr/>
        </p:nvSpPr>
        <p:spPr>
          <a:xfrm>
            <a:off x="1180959" y="5298349"/>
            <a:ext cx="3113086" cy="468313"/>
          </a:xfrm>
          <a:prstGeom prst="rect">
            <a:avLst/>
          </a:prstGeom>
        </p:spPr>
        <p:txBody>
          <a:bodyPr anchor="ctr"/>
          <a:lstStyle>
            <a:lvl1pPr marL="0" indent="0" algn="ctr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23" name="Text Placeholder 86">
            <a:extLst>
              <a:ext uri="{FF2B5EF4-FFF2-40B4-BE49-F238E27FC236}">
                <a16:creationId xmlns:a16="http://schemas.microsoft.com/office/drawing/2014/main" id="{45D11582-1DCC-12D2-B3D4-3FC5BDB06D8D}"/>
              </a:ext>
            </a:extLst>
          </p:cNvPr>
          <p:cNvSpPr txBox="1">
            <a:spLocks/>
          </p:cNvSpPr>
          <p:nvPr/>
        </p:nvSpPr>
        <p:spPr>
          <a:xfrm>
            <a:off x="4787154" y="2467019"/>
            <a:ext cx="6948277" cy="778274"/>
          </a:xfrm>
          <a:prstGeom prst="rect">
            <a:avLst/>
          </a:prstGeom>
        </p:spPr>
        <p:txBody>
          <a:bodyPr anchor="t"/>
          <a:lstStyle>
            <a:lvl1pPr marL="171450" indent="-1714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24" name="Text Placeholder 86">
            <a:extLst>
              <a:ext uri="{FF2B5EF4-FFF2-40B4-BE49-F238E27FC236}">
                <a16:creationId xmlns:a16="http://schemas.microsoft.com/office/drawing/2014/main" id="{5AC15698-268F-DCEF-0E46-0A05A9C5763F}"/>
              </a:ext>
            </a:extLst>
          </p:cNvPr>
          <p:cNvSpPr txBox="1">
            <a:spLocks/>
          </p:cNvSpPr>
          <p:nvPr/>
        </p:nvSpPr>
        <p:spPr>
          <a:xfrm>
            <a:off x="4787154" y="2139629"/>
            <a:ext cx="6948277" cy="321223"/>
          </a:xfrm>
          <a:prstGeom prst="rect">
            <a:avLst/>
          </a:prstGeom>
        </p:spPr>
        <p:txBody>
          <a:bodyPr anchor="t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600" b="1" i="0" kern="1400" spc="-50" dirty="0" smtClean="0">
                <a:solidFill>
                  <a:srgbClr val="002060"/>
                </a:solidFill>
                <a:latin typeface="+mn-lt"/>
                <a:ea typeface="Yu Gothic Light" panose="020B0300000000000000" pitchFamily="34" charset="-128"/>
                <a:cs typeface="Times New Roman" panose="02020603050405020304" pitchFamily="18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>
                <a:solidFill>
                  <a:schemeClr val="accent1"/>
                </a:solidFill>
              </a:rPr>
              <a:t>Title 1</a:t>
            </a:r>
          </a:p>
        </p:txBody>
      </p:sp>
      <p:sp>
        <p:nvSpPr>
          <p:cNvPr id="25" name="Text Placeholder 86">
            <a:extLst>
              <a:ext uri="{FF2B5EF4-FFF2-40B4-BE49-F238E27FC236}">
                <a16:creationId xmlns:a16="http://schemas.microsoft.com/office/drawing/2014/main" id="{9DA398B5-F9FB-FD8E-72B7-0D08C1FAD6DB}"/>
              </a:ext>
            </a:extLst>
          </p:cNvPr>
          <p:cNvSpPr txBox="1">
            <a:spLocks/>
          </p:cNvSpPr>
          <p:nvPr/>
        </p:nvSpPr>
        <p:spPr>
          <a:xfrm>
            <a:off x="4787154" y="3820323"/>
            <a:ext cx="6948277" cy="778274"/>
          </a:xfrm>
          <a:prstGeom prst="rect">
            <a:avLst/>
          </a:prstGeom>
        </p:spPr>
        <p:txBody>
          <a:bodyPr anchor="t"/>
          <a:lstStyle>
            <a:lvl1pPr marL="171450" indent="-1714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26" name="Text Placeholder 86">
            <a:extLst>
              <a:ext uri="{FF2B5EF4-FFF2-40B4-BE49-F238E27FC236}">
                <a16:creationId xmlns:a16="http://schemas.microsoft.com/office/drawing/2014/main" id="{077D78AE-9C4E-AEAD-E427-4BFD414515AF}"/>
              </a:ext>
            </a:extLst>
          </p:cNvPr>
          <p:cNvSpPr txBox="1">
            <a:spLocks/>
          </p:cNvSpPr>
          <p:nvPr/>
        </p:nvSpPr>
        <p:spPr>
          <a:xfrm>
            <a:off x="4787154" y="3492934"/>
            <a:ext cx="6948277" cy="321223"/>
          </a:xfrm>
          <a:prstGeom prst="rect">
            <a:avLst/>
          </a:prstGeom>
        </p:spPr>
        <p:txBody>
          <a:bodyPr anchor="t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600" b="1" i="0" kern="1400" spc="-50" dirty="0" smtClean="0">
                <a:solidFill>
                  <a:srgbClr val="002060"/>
                </a:solidFill>
                <a:latin typeface="+mn-lt"/>
                <a:ea typeface="Yu Gothic Light" panose="020B0300000000000000" pitchFamily="34" charset="-128"/>
                <a:cs typeface="Times New Roman" panose="02020603050405020304" pitchFamily="18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>
                <a:solidFill>
                  <a:schemeClr val="accent1"/>
                </a:solidFill>
              </a:rPr>
              <a:t>Title 1</a:t>
            </a:r>
          </a:p>
        </p:txBody>
      </p:sp>
      <p:sp>
        <p:nvSpPr>
          <p:cNvPr id="27" name="Text Placeholder 86">
            <a:extLst>
              <a:ext uri="{FF2B5EF4-FFF2-40B4-BE49-F238E27FC236}">
                <a16:creationId xmlns:a16="http://schemas.microsoft.com/office/drawing/2014/main" id="{9CA29CBB-9241-7892-BA50-67E223501FD6}"/>
              </a:ext>
            </a:extLst>
          </p:cNvPr>
          <p:cNvSpPr txBox="1">
            <a:spLocks/>
          </p:cNvSpPr>
          <p:nvPr/>
        </p:nvSpPr>
        <p:spPr>
          <a:xfrm>
            <a:off x="4787154" y="5109648"/>
            <a:ext cx="6948277" cy="778274"/>
          </a:xfrm>
          <a:prstGeom prst="rect">
            <a:avLst/>
          </a:prstGeom>
        </p:spPr>
        <p:txBody>
          <a:bodyPr anchor="t"/>
          <a:lstStyle>
            <a:lvl1pPr marL="171450" indent="-17145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kumimoji="0" lang="en-US" sz="12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Lorem Ipsum</a:t>
            </a:r>
          </a:p>
        </p:txBody>
      </p:sp>
      <p:sp>
        <p:nvSpPr>
          <p:cNvPr id="28" name="Text Placeholder 86">
            <a:extLst>
              <a:ext uri="{FF2B5EF4-FFF2-40B4-BE49-F238E27FC236}">
                <a16:creationId xmlns:a16="http://schemas.microsoft.com/office/drawing/2014/main" id="{3248582A-381C-3D56-93A6-9C2263173C16}"/>
              </a:ext>
            </a:extLst>
          </p:cNvPr>
          <p:cNvSpPr txBox="1">
            <a:spLocks/>
          </p:cNvSpPr>
          <p:nvPr/>
        </p:nvSpPr>
        <p:spPr>
          <a:xfrm>
            <a:off x="4787154" y="4782257"/>
            <a:ext cx="6948277" cy="321223"/>
          </a:xfrm>
          <a:prstGeom prst="rect">
            <a:avLst/>
          </a:prstGeom>
        </p:spPr>
        <p:txBody>
          <a:bodyPr anchor="t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None/>
              <a:defRPr lang="en-US" sz="1600" b="1" i="0" kern="1400" spc="-50" dirty="0" smtClean="0">
                <a:solidFill>
                  <a:srgbClr val="002060"/>
                </a:solidFill>
                <a:latin typeface="+mn-lt"/>
                <a:ea typeface="Yu Gothic Light" panose="020B0300000000000000" pitchFamily="34" charset="-128"/>
                <a:cs typeface="Times New Roman" panose="02020603050405020304" pitchFamily="18" charset="0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>
                <a:solidFill>
                  <a:schemeClr val="accent1"/>
                </a:solidFill>
              </a:rPr>
              <a:t>Title 1</a:t>
            </a:r>
          </a:p>
        </p:txBody>
      </p:sp>
      <p:sp>
        <p:nvSpPr>
          <p:cNvPr id="29" name="Text Placeholder 79">
            <a:extLst>
              <a:ext uri="{FF2B5EF4-FFF2-40B4-BE49-F238E27FC236}">
                <a16:creationId xmlns:a16="http://schemas.microsoft.com/office/drawing/2014/main" id="{F87037BC-A721-4839-90A2-62EDA63C0233}"/>
              </a:ext>
            </a:extLst>
          </p:cNvPr>
          <p:cNvSpPr txBox="1">
            <a:spLocks/>
          </p:cNvSpPr>
          <p:nvPr/>
        </p:nvSpPr>
        <p:spPr>
          <a:xfrm>
            <a:off x="335862" y="1575414"/>
            <a:ext cx="4147682" cy="2880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List 1</a:t>
            </a:r>
          </a:p>
        </p:txBody>
      </p:sp>
      <p:sp>
        <p:nvSpPr>
          <p:cNvPr id="30" name="Text Placeholder 79">
            <a:extLst>
              <a:ext uri="{FF2B5EF4-FFF2-40B4-BE49-F238E27FC236}">
                <a16:creationId xmlns:a16="http://schemas.microsoft.com/office/drawing/2014/main" id="{9B55E749-7710-AD64-7997-14B9B5CAE3E4}"/>
              </a:ext>
            </a:extLst>
          </p:cNvPr>
          <p:cNvSpPr txBox="1">
            <a:spLocks/>
          </p:cNvSpPr>
          <p:nvPr/>
        </p:nvSpPr>
        <p:spPr>
          <a:xfrm>
            <a:off x="4718105" y="1575414"/>
            <a:ext cx="7111676" cy="288000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kumimoji="0" lang="en-US" sz="14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1"/>
              <a:t>List 2</a:t>
            </a:r>
          </a:p>
        </p:txBody>
      </p:sp>
    </p:spTree>
    <p:extLst>
      <p:ext uri="{BB962C8B-B14F-4D97-AF65-F5344CB8AC3E}">
        <p14:creationId xmlns:p14="http://schemas.microsoft.com/office/powerpoint/2010/main" val="240016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402886-DAD5-EB87-9952-2FDFADFB2A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/>
              <a:t>Various slide ticker designs</a:t>
            </a:r>
          </a:p>
        </p:txBody>
      </p:sp>
    </p:spTree>
    <p:extLst>
      <p:ext uri="{BB962C8B-B14F-4D97-AF65-F5344CB8AC3E}">
        <p14:creationId xmlns:p14="http://schemas.microsoft.com/office/powerpoint/2010/main" val="3591550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ct 24" hidden="1">
            <a:extLst>
              <a:ext uri="{FF2B5EF4-FFF2-40B4-BE49-F238E27FC236}">
                <a16:creationId xmlns:a16="http://schemas.microsoft.com/office/drawing/2014/main" id="{1ADED233-79E3-79F9-2E04-0CB1032D335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6689335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5" name="Object 24" hidden="1">
                        <a:extLst>
                          <a:ext uri="{FF2B5EF4-FFF2-40B4-BE49-F238E27FC236}">
                            <a16:creationId xmlns:a16="http://schemas.microsoft.com/office/drawing/2014/main" id="{1ADED233-79E3-79F9-2E04-0CB1032D33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8B05A5-B63B-3299-72C5-3694ACBB5D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3599-0F20-4188-F46F-40D64B22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35" name="Title 34">
            <a:extLst>
              <a:ext uri="{FF2B5EF4-FFF2-40B4-BE49-F238E27FC236}">
                <a16:creationId xmlns:a16="http://schemas.microsoft.com/office/drawing/2014/main" id="{D56E3F4C-A67E-7C30-46A5-91187DC1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graphicFrame>
        <p:nvGraphicFramePr>
          <p:cNvPr id="6" name="Table 36">
            <a:extLst>
              <a:ext uri="{FF2B5EF4-FFF2-40B4-BE49-F238E27FC236}">
                <a16:creationId xmlns:a16="http://schemas.microsoft.com/office/drawing/2014/main" id="{236A36A9-9FB6-BDDA-786D-3D8F48599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669538"/>
              </p:ext>
            </p:extLst>
          </p:nvPr>
        </p:nvGraphicFramePr>
        <p:xfrm>
          <a:off x="520555" y="1314210"/>
          <a:ext cx="9366397" cy="4994750"/>
        </p:xfrm>
        <a:graphic>
          <a:graphicData uri="http://schemas.openxmlformats.org/drawingml/2006/table">
            <a:tbl>
              <a:tblPr firstRow="1" bandRow="1"/>
              <a:tblGrid>
                <a:gridCol w="3641812">
                  <a:extLst>
                    <a:ext uri="{9D8B030D-6E8A-4147-A177-3AD203B41FA5}">
                      <a16:colId xmlns:a16="http://schemas.microsoft.com/office/drawing/2014/main" val="462824581"/>
                    </a:ext>
                  </a:extLst>
                </a:gridCol>
                <a:gridCol w="5724585">
                  <a:extLst>
                    <a:ext uri="{9D8B030D-6E8A-4147-A177-3AD203B41FA5}">
                      <a16:colId xmlns:a16="http://schemas.microsoft.com/office/drawing/2014/main" val="1924717972"/>
                    </a:ext>
                  </a:extLst>
                </a:gridCol>
              </a:tblGrid>
              <a:tr h="300830"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9pPr>
                    </a:lstStyle>
                    <a:p>
                      <a:pPr marL="108000"/>
                      <a:r>
                        <a:rPr lang="en-US" sz="1200">
                          <a:solidFill>
                            <a:schemeClr val="tx1"/>
                          </a:solidFill>
                          <a:latin typeface="+mj-lt"/>
                        </a:rPr>
                        <a:t>Item title</a:t>
                      </a:r>
                    </a:p>
                  </a:txBody>
                  <a:tcPr marT="45721" marB="457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Proxima Nova Rg"/>
                        </a:defRPr>
                      </a:lvl9pPr>
                    </a:lstStyle>
                    <a:p>
                      <a:r>
                        <a:rPr lang="en-US" sz="1200">
                          <a:solidFill>
                            <a:schemeClr val="tx1"/>
                          </a:solidFill>
                          <a:latin typeface="+mj-lt"/>
                        </a:rPr>
                        <a:t>Additional detail</a:t>
                      </a:r>
                    </a:p>
                  </a:txBody>
                  <a:tcPr marT="45721" marB="45721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100313"/>
                  </a:ext>
                </a:extLst>
              </a:tr>
              <a:tr h="426720"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108000" marR="0" lvl="0" indent="0" algn="l" defTabSz="12186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endParaRPr lang="en-US" sz="1100" b="0">
                        <a:latin typeface="+mj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1187147"/>
                  </a:ext>
                </a:extLst>
              </a:tr>
              <a:tr h="426720"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108000" marR="0" lvl="0" indent="0" algn="l" defTabSz="12186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endParaRPr lang="en-US" sz="1100" b="0">
                        <a:latin typeface="+mj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6382515"/>
                  </a:ext>
                </a:extLst>
              </a:tr>
              <a:tr h="426720"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108000"/>
                      <a:endParaRPr lang="en-US" sz="1200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endParaRPr lang="en-US" sz="1100" b="0" kern="120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109531"/>
                  </a:ext>
                </a:extLst>
              </a:tr>
              <a:tr h="426720"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108000" marR="0" lvl="0" indent="0" algn="l" defTabSz="12186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0" marR="0" lvl="0" indent="0" algn="l" defTabSz="12186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>
                        <a:latin typeface="+mj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629339"/>
                  </a:ext>
                </a:extLst>
              </a:tr>
              <a:tr h="426720"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108000" marR="0" lvl="0" indent="0" algn="l" defTabSz="12186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0" marR="0" lvl="0" indent="0" algn="l" defTabSz="12186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>
                        <a:latin typeface="+mj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349037"/>
                  </a:ext>
                </a:extLst>
              </a:tr>
              <a:tr h="426720"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108000" marR="0" lvl="0" indent="0" algn="l" defTabSz="12186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0" marR="0" lvl="0" indent="0" algn="l" defTabSz="12186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>
                        <a:latin typeface="+mj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44373"/>
                  </a:ext>
                </a:extLst>
              </a:tr>
              <a:tr h="426720"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108000" marR="0" lvl="0" indent="0" algn="l" defTabSz="12186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0" marR="0" lvl="0" indent="0" algn="l" defTabSz="12186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>
                        <a:latin typeface="+mj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27204"/>
                  </a:ext>
                </a:extLst>
              </a:tr>
              <a:tr h="426720"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108000" marR="0" lvl="0" indent="0" algn="l" defTabSz="12186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0" marR="0" lvl="0" indent="0" algn="l" defTabSz="12186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>
                        <a:latin typeface="+mj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874864"/>
                  </a:ext>
                </a:extLst>
              </a:tr>
              <a:tr h="426720"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108000"/>
                      <a:endParaRPr lang="en-US" sz="1200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0" algn="l" defTabSz="1218641" rtl="0" eaLnBrk="1" fontAlgn="b" latinLnBrk="0" hangingPunct="1"/>
                      <a:endParaRPr lang="en-AU" sz="1100" b="0" kern="120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0000" marR="90000" marT="0" marB="0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6193551"/>
                  </a:ext>
                </a:extLst>
              </a:tr>
              <a:tr h="426720"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108000" marR="0" lvl="0" indent="0" algn="l" defTabSz="12186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120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endParaRPr lang="en-US" sz="1100" b="0">
                        <a:latin typeface="+mj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938007"/>
                  </a:ext>
                </a:extLst>
              </a:tr>
              <a:tr h="426720"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108000" marR="0" lvl="0" indent="0" algn="l" defTabSz="12186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 marL="0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1pPr>
                      <a:lvl2pPr marL="60932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2pPr>
                      <a:lvl3pPr marL="1218641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3pPr>
                      <a:lvl4pPr marL="1827962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4pPr>
                      <a:lvl5pPr marL="2437283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5pPr>
                      <a:lvl6pPr marL="304660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6pPr>
                      <a:lvl7pPr marL="3655925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7pPr>
                      <a:lvl8pPr marL="4265244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8pPr>
                      <a:lvl9pPr marL="4874566" algn="l" defTabSz="1218641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Proxima Nova Rg"/>
                        </a:defRPr>
                      </a:lvl9pPr>
                    </a:lstStyle>
                    <a:p>
                      <a:pPr marL="0" marR="0" lvl="0" indent="0" algn="l" defTabSz="121864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kern="120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45721" marB="45721" anchor="ctr">
                    <a:lnL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EBE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774442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3E01EB37-1C53-2C90-AD9D-819473F49655}"/>
              </a:ext>
            </a:extLst>
          </p:cNvPr>
          <p:cNvSpPr/>
          <p:nvPr/>
        </p:nvSpPr>
        <p:spPr>
          <a:xfrm>
            <a:off x="322412" y="1708054"/>
            <a:ext cx="252000" cy="2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001" b="1" kern="0">
                <a:solidFill>
                  <a:srgbClr val="FFFFFF"/>
                </a:solidFill>
                <a:latin typeface="Proxima Nova Rg"/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5F89F2-F8EB-3F21-9C72-D71FEA838625}"/>
              </a:ext>
            </a:extLst>
          </p:cNvPr>
          <p:cNvSpPr/>
          <p:nvPr/>
        </p:nvSpPr>
        <p:spPr>
          <a:xfrm>
            <a:off x="322412" y="2556684"/>
            <a:ext cx="252000" cy="2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001" b="1" kern="0">
                <a:solidFill>
                  <a:srgbClr val="FFFFFF"/>
                </a:solidFill>
                <a:latin typeface="Proxima Nova Rg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ACD768-5142-CC17-EFF3-C63C4BD0A310}"/>
              </a:ext>
            </a:extLst>
          </p:cNvPr>
          <p:cNvSpPr/>
          <p:nvPr/>
        </p:nvSpPr>
        <p:spPr>
          <a:xfrm>
            <a:off x="322412" y="2132369"/>
            <a:ext cx="252000" cy="2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001" b="1" kern="0">
                <a:solidFill>
                  <a:srgbClr val="FFFFFF"/>
                </a:solidFill>
                <a:latin typeface="Proxima Nova Rg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45B28-7D27-0BB6-868D-C91FBCEEA8D9}"/>
              </a:ext>
            </a:extLst>
          </p:cNvPr>
          <p:cNvSpPr/>
          <p:nvPr/>
        </p:nvSpPr>
        <p:spPr>
          <a:xfrm>
            <a:off x="322412" y="3405315"/>
            <a:ext cx="252000" cy="2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001" b="1" kern="0">
                <a:solidFill>
                  <a:srgbClr val="FFFFFF"/>
                </a:solidFill>
                <a:latin typeface="Proxima Nova Rg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9D77EF-3CCC-2ECD-9115-F1DAB4574140}"/>
              </a:ext>
            </a:extLst>
          </p:cNvPr>
          <p:cNvSpPr/>
          <p:nvPr/>
        </p:nvSpPr>
        <p:spPr>
          <a:xfrm>
            <a:off x="322412" y="2980998"/>
            <a:ext cx="252000" cy="2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001" b="1" kern="0">
                <a:solidFill>
                  <a:srgbClr val="FFFFFF"/>
                </a:solidFill>
                <a:latin typeface="Proxima Nova Rg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A56C2FE-3FBD-70F3-75EA-3D884F84631C}"/>
              </a:ext>
            </a:extLst>
          </p:cNvPr>
          <p:cNvSpPr/>
          <p:nvPr/>
        </p:nvSpPr>
        <p:spPr>
          <a:xfrm>
            <a:off x="322412" y="3829629"/>
            <a:ext cx="252000" cy="2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001" b="1" kern="0">
                <a:solidFill>
                  <a:srgbClr val="FFFFFF"/>
                </a:solidFill>
                <a:latin typeface="Proxima Nova Rg"/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4E368D-8849-5E56-0ABF-3A7E3F7647FC}"/>
              </a:ext>
            </a:extLst>
          </p:cNvPr>
          <p:cNvSpPr/>
          <p:nvPr/>
        </p:nvSpPr>
        <p:spPr>
          <a:xfrm>
            <a:off x="322412" y="4678259"/>
            <a:ext cx="252000" cy="2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001" b="1" kern="0">
                <a:solidFill>
                  <a:srgbClr val="FFFFFF"/>
                </a:solidFill>
                <a:latin typeface="Proxima Nova Rg"/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87E9966-1D79-6248-1DC8-B6E1E6B3DF04}"/>
              </a:ext>
            </a:extLst>
          </p:cNvPr>
          <p:cNvSpPr/>
          <p:nvPr/>
        </p:nvSpPr>
        <p:spPr>
          <a:xfrm>
            <a:off x="322412" y="4253944"/>
            <a:ext cx="252000" cy="2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001" b="1" kern="0">
                <a:solidFill>
                  <a:srgbClr val="FFFFFF"/>
                </a:solidFill>
                <a:latin typeface="Proxima Nova Rg"/>
              </a:rPr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D33BA8-6A43-677C-AC29-7D2B4B3293C9}"/>
              </a:ext>
            </a:extLst>
          </p:cNvPr>
          <p:cNvSpPr/>
          <p:nvPr/>
        </p:nvSpPr>
        <p:spPr>
          <a:xfrm>
            <a:off x="322412" y="5526890"/>
            <a:ext cx="252000" cy="2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 defTabSz="914411">
              <a:defRPr/>
            </a:pPr>
            <a:r>
              <a:rPr lang="en-US" sz="1001" b="1" kern="0">
                <a:solidFill>
                  <a:srgbClr val="FFFFFF"/>
                </a:solidFill>
                <a:latin typeface="Proxima Nova Rg"/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661E0FC-F3D0-D5D6-C217-EFE9EB7E886C}"/>
              </a:ext>
            </a:extLst>
          </p:cNvPr>
          <p:cNvSpPr/>
          <p:nvPr/>
        </p:nvSpPr>
        <p:spPr>
          <a:xfrm>
            <a:off x="322412" y="5102573"/>
            <a:ext cx="252000" cy="2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r>
              <a:rPr lang="en-US" sz="1001" b="1" kern="0">
                <a:solidFill>
                  <a:srgbClr val="FFFFFF"/>
                </a:solidFill>
                <a:latin typeface="Proxima Nova Rg"/>
              </a:rPr>
              <a:t>9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4D1F5E6-D94E-C16E-5323-9DB68DEFB224}"/>
              </a:ext>
            </a:extLst>
          </p:cNvPr>
          <p:cNvSpPr/>
          <p:nvPr/>
        </p:nvSpPr>
        <p:spPr>
          <a:xfrm>
            <a:off x="322412" y="5951206"/>
            <a:ext cx="252000" cy="25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 cap="flat" cmpd="sng" algn="ctr">
            <a:solidFill>
              <a:srgbClr val="FFFFFF"/>
            </a:solidFill>
            <a:prstDash val="solid"/>
            <a:headEnd type="none" w="med" len="med"/>
            <a:tailEnd type="none" w="med" len="med"/>
          </a:ln>
          <a:effectLst/>
        </p:spPr>
        <p:txBody>
          <a:bodyPr wrap="none" rtlCol="0" anchor="ctr"/>
          <a:lstStyle/>
          <a:p>
            <a:pPr algn="ctr" defTabSz="914411">
              <a:defRPr/>
            </a:pPr>
            <a:r>
              <a:rPr lang="en-US" sz="1001" b="1" kern="0">
                <a:solidFill>
                  <a:srgbClr val="FFFFFF"/>
                </a:solidFill>
                <a:latin typeface="Proxima Nova Rg"/>
              </a:rPr>
              <a:t>11</a:t>
            </a: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0E9FA4E1-EDDF-E365-CBFE-6232B2568D30}"/>
              </a:ext>
            </a:extLst>
          </p:cNvPr>
          <p:cNvSpPr/>
          <p:nvPr/>
        </p:nvSpPr>
        <p:spPr>
          <a:xfrm flipH="1">
            <a:off x="9962729" y="1619428"/>
            <a:ext cx="108000" cy="432000"/>
          </a:xfrm>
          <a:prstGeom prst="leftBracke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kern="0">
              <a:solidFill>
                <a:srgbClr val="000000"/>
              </a:solidFill>
              <a:latin typeface="Proxima Nova Rg"/>
            </a:endParaRPr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CDA31CA3-2466-6FB3-0D6A-DFB330C5F728}"/>
              </a:ext>
            </a:extLst>
          </p:cNvPr>
          <p:cNvSpPr/>
          <p:nvPr/>
        </p:nvSpPr>
        <p:spPr>
          <a:xfrm flipH="1">
            <a:off x="9962729" y="2087814"/>
            <a:ext cx="108000" cy="2916000"/>
          </a:xfrm>
          <a:prstGeom prst="leftBracke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kern="0">
              <a:solidFill>
                <a:srgbClr val="000000"/>
              </a:solidFill>
              <a:latin typeface="Proxima Nova Rg"/>
            </a:endParaRPr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3CE23BBA-5153-B25B-2D69-A54D7E43CC97}"/>
              </a:ext>
            </a:extLst>
          </p:cNvPr>
          <p:cNvSpPr/>
          <p:nvPr/>
        </p:nvSpPr>
        <p:spPr>
          <a:xfrm flipH="1">
            <a:off x="9962729" y="5040198"/>
            <a:ext cx="108000" cy="1260000"/>
          </a:xfrm>
          <a:prstGeom prst="leftBracke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11">
              <a:defRPr/>
            </a:pPr>
            <a:endParaRPr lang="en-US" sz="1801" kern="0">
              <a:solidFill>
                <a:srgbClr val="000000"/>
              </a:solidFill>
              <a:latin typeface="Proxima Nova Rg"/>
            </a:endParaRPr>
          </a:p>
        </p:txBody>
      </p:sp>
      <p:sp>
        <p:nvSpPr>
          <p:cNvPr id="21" name="Text Placeholder 51">
            <a:extLst>
              <a:ext uri="{FF2B5EF4-FFF2-40B4-BE49-F238E27FC236}">
                <a16:creationId xmlns:a16="http://schemas.microsoft.com/office/drawing/2014/main" id="{57A54079-DF35-EC32-8DEA-AF26577A5A33}"/>
              </a:ext>
            </a:extLst>
          </p:cNvPr>
          <p:cNvSpPr txBox="1">
            <a:spLocks/>
          </p:cNvSpPr>
          <p:nvPr/>
        </p:nvSpPr>
        <p:spPr>
          <a:xfrm>
            <a:off x="10129839" y="1619124"/>
            <a:ext cx="1700212" cy="431801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Group 1 title</a:t>
            </a:r>
          </a:p>
        </p:txBody>
      </p:sp>
      <p:sp>
        <p:nvSpPr>
          <p:cNvPr id="22" name="Text Placeholder 51">
            <a:extLst>
              <a:ext uri="{FF2B5EF4-FFF2-40B4-BE49-F238E27FC236}">
                <a16:creationId xmlns:a16="http://schemas.microsoft.com/office/drawing/2014/main" id="{19A17484-13A8-641A-D189-FB7D5BC5D559}"/>
              </a:ext>
            </a:extLst>
          </p:cNvPr>
          <p:cNvSpPr txBox="1">
            <a:spLocks/>
          </p:cNvSpPr>
          <p:nvPr/>
        </p:nvSpPr>
        <p:spPr>
          <a:xfrm>
            <a:off x="10129839" y="3441414"/>
            <a:ext cx="1700212" cy="431801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Group 2 title</a:t>
            </a:r>
          </a:p>
        </p:txBody>
      </p:sp>
      <p:sp>
        <p:nvSpPr>
          <p:cNvPr id="23" name="Text Placeholder 51">
            <a:extLst>
              <a:ext uri="{FF2B5EF4-FFF2-40B4-BE49-F238E27FC236}">
                <a16:creationId xmlns:a16="http://schemas.microsoft.com/office/drawing/2014/main" id="{954C79C2-1835-8E77-4864-A66A555B2A21}"/>
              </a:ext>
            </a:extLst>
          </p:cNvPr>
          <p:cNvSpPr txBox="1">
            <a:spLocks/>
          </p:cNvSpPr>
          <p:nvPr/>
        </p:nvSpPr>
        <p:spPr>
          <a:xfrm>
            <a:off x="10129839" y="5436989"/>
            <a:ext cx="1700212" cy="431801"/>
          </a:xfrm>
          <a:prstGeom prst="rect">
            <a:avLst/>
          </a:prstGeo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kumimoji="0" lang="en-US" sz="11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kumimoji="0" lang="en-US" sz="1100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roxima Nova Rg"/>
                <a:ea typeface="+mn-ea"/>
                <a:cs typeface="+mn-cs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/>
              <a:t>Group 3 title</a:t>
            </a:r>
          </a:p>
        </p:txBody>
      </p:sp>
      <p:sp>
        <p:nvSpPr>
          <p:cNvPr id="24" name="SmartArt Placeholder 131">
            <a:extLst>
              <a:ext uri="{FF2B5EF4-FFF2-40B4-BE49-F238E27FC236}">
                <a16:creationId xmlns:a16="http://schemas.microsoft.com/office/drawing/2014/main" id="{7612E392-B0B0-9F18-8202-93FEC2436087}"/>
              </a:ext>
            </a:extLst>
          </p:cNvPr>
          <p:cNvSpPr txBox="1">
            <a:spLocks/>
          </p:cNvSpPr>
          <p:nvPr/>
        </p:nvSpPr>
        <p:spPr>
          <a:xfrm>
            <a:off x="10129838" y="4106452"/>
            <a:ext cx="1427652" cy="851705"/>
          </a:xfrm>
          <a:prstGeom prst="wedgeRectCallout">
            <a:avLst>
              <a:gd name="adj1" fmla="val -59620"/>
              <a:gd name="adj2" fmla="val -21295"/>
            </a:avLst>
          </a:prstGeom>
          <a:solidFill>
            <a:schemeClr val="accent1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None/>
              <a:defRPr lang="en-US" sz="1200" b="0" i="0" kern="1200" baseline="0">
                <a:solidFill>
                  <a:schemeClr val="tx1"/>
                </a:solidFill>
                <a:latin typeface="Graphik" panose="020B0503030202060203" pitchFamily="34" charset="77"/>
                <a:ea typeface="+mn-ea"/>
                <a:cs typeface="+mn-cs"/>
              </a:defRPr>
            </a:lvl1pPr>
            <a:lvl2pPr marL="21595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2pPr>
            <a:lvl3pPr marL="431914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tabLst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3pPr>
            <a:lvl4pPr marL="611878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4pPr>
            <a:lvl5pPr marL="863827" indent="-215957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‒"/>
              <a:defRPr sz="1800" b="0" i="0" kern="1200">
                <a:solidFill>
                  <a:schemeClr val="tx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defRPr>
            </a:lvl5pPr>
            <a:lvl6pPr marL="3351263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0584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90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9225" indent="-304662" algn="l" defTabSz="1218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AU"/>
              <a:t>Lorem Ipsum Lorem Ipsum Lorem Ipsum Lorem Ipsum Lorem Ipsum Lorem Ipsum</a:t>
            </a:r>
          </a:p>
        </p:txBody>
      </p:sp>
    </p:spTree>
    <p:extLst>
      <p:ext uri="{BB962C8B-B14F-4D97-AF65-F5344CB8AC3E}">
        <p14:creationId xmlns:p14="http://schemas.microsoft.com/office/powerpoint/2010/main" val="3812058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F0666CC-3DE9-4F3C-EF9E-EF19985254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F0666CC-3DE9-4F3C-EF9E-EF19985254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97D29-33A8-A275-16BD-37085458EC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A93BB-46F6-1361-882A-1CF846DD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links between slides in PowerPoint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EEAF6-567F-A73A-57CC-B08AF325B05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70417" y="1280818"/>
            <a:ext cx="11474450" cy="4416425"/>
          </a:xfrm>
          <a:prstGeom prst="rect">
            <a:avLst/>
          </a:prstGeom>
        </p:spPr>
        <p:txBody>
          <a:bodyPr lIns="91440" tIns="45721" rIns="91440" bIns="45721" anchor="t"/>
          <a:lstStyle/>
          <a:p>
            <a:pPr marL="285753" indent="-285753">
              <a:buFont typeface="Wingdings" panose="05000000000000000000" pitchFamily="2" charset="2"/>
              <a:buChar char="§"/>
            </a:pPr>
            <a:r>
              <a:rPr lang="en-US" dirty="0">
                <a:ea typeface="Roboto"/>
                <a:cs typeface="Arial"/>
              </a:rPr>
              <a:t>Step 1: copy link box to origin slide (you can change the text, edit the shape etc.)</a:t>
            </a:r>
          </a:p>
          <a:p>
            <a:pPr marL="285753" indent="-285753">
              <a:buFont typeface="Wingdings" panose="05000000000000000000" pitchFamily="2" charset="2"/>
              <a:buChar char="§"/>
            </a:pPr>
            <a:r>
              <a:rPr lang="en-US" dirty="0">
                <a:ea typeface="Roboto"/>
                <a:cs typeface="Arial"/>
              </a:rPr>
              <a:t>Step 2: right click box &gt; select edit link &gt; from the left panel of the pop-up window select ‘this document’ &gt; select desired destination slide from the list</a:t>
            </a:r>
          </a:p>
          <a:p>
            <a:pPr marL="717559" lvl="2" indent="-285753">
              <a:buFont typeface="Arial" panose="05000000000000000000" pitchFamily="2" charset="2"/>
              <a:buChar char="‒"/>
            </a:pPr>
            <a:r>
              <a:rPr lang="en-US" dirty="0">
                <a:ea typeface="Roboto"/>
                <a:cs typeface="Arial"/>
              </a:rPr>
              <a:t>Note that this "edit link" option does not appear in the online PowerPoint app. You will need to use the desktop application to access this function.</a:t>
            </a:r>
          </a:p>
          <a:p>
            <a:pPr marL="285753" indent="-285753">
              <a:buFont typeface="Wingdings" panose="05000000000000000000" pitchFamily="2" charset="2"/>
              <a:buChar char="§"/>
            </a:pPr>
            <a:r>
              <a:rPr lang="en-US" dirty="0">
                <a:ea typeface="Roboto"/>
                <a:cs typeface="Arial"/>
              </a:rPr>
              <a:t>Step 3: at destination slide you can also insert a back button to return you to the previous slide</a:t>
            </a:r>
          </a:p>
          <a:p>
            <a:pPr marL="285753" indent="-285753">
              <a:buFont typeface="Wingdings" panose="05000000000000000000" pitchFamily="2" charset="2"/>
              <a:buChar char="§"/>
            </a:pPr>
            <a:r>
              <a:rPr lang="en-US" dirty="0">
                <a:ea typeface="Roboto"/>
                <a:cs typeface="Arial"/>
              </a:rPr>
              <a:t>Note: these links will only work when you are in ‘Slide Show’ mode</a:t>
            </a:r>
          </a:p>
        </p:txBody>
      </p:sp>
      <p:sp>
        <p:nvSpPr>
          <p:cNvPr id="13" name="Rectangle: Rounded Corners 12">
            <a:hlinkClick r:id="rId5" action="ppaction://hlinksldjump"/>
            <a:extLst>
              <a:ext uri="{FF2B5EF4-FFF2-40B4-BE49-F238E27FC236}">
                <a16:creationId xmlns:a16="http://schemas.microsoft.com/office/drawing/2014/main" id="{859C19E8-296F-40FD-C019-047D64EC5C38}"/>
              </a:ext>
            </a:extLst>
          </p:cNvPr>
          <p:cNvSpPr/>
          <p:nvPr/>
        </p:nvSpPr>
        <p:spPr>
          <a:xfrm>
            <a:off x="9484711" y="1342980"/>
            <a:ext cx="916400" cy="263420"/>
          </a:xfrm>
          <a:prstGeom prst="roundRect">
            <a:avLst/>
          </a:prstGeom>
          <a:solidFill>
            <a:schemeClr val="accent2"/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1" b="1">
                <a:solidFill>
                  <a:schemeClr val="bg1"/>
                </a:solidFill>
                <a:latin typeface="Graphik" panose="020B0503030202060203" pitchFamily="34" charset="77"/>
              </a:rPr>
              <a:t>Link box</a:t>
            </a:r>
            <a:endParaRPr lang="en-US" sz="1801" b="1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  <p:sp>
        <p:nvSpPr>
          <p:cNvPr id="7" name="Rectangle: Rounded Corners 6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C1D7230F-AA4B-BF72-6101-2A5F1A10B94D}"/>
              </a:ext>
            </a:extLst>
          </p:cNvPr>
          <p:cNvSpPr/>
          <p:nvPr/>
        </p:nvSpPr>
        <p:spPr>
          <a:xfrm>
            <a:off x="10891797" y="2919208"/>
            <a:ext cx="916400" cy="263420"/>
          </a:xfrm>
          <a:prstGeom prst="roundRect">
            <a:avLst/>
          </a:prstGeom>
          <a:solidFill>
            <a:schemeClr val="accent2"/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1" b="1">
                <a:solidFill>
                  <a:schemeClr val="bg1"/>
                </a:solidFill>
                <a:latin typeface="Graphik" panose="020B0503030202060203" pitchFamily="34" charset="77"/>
              </a:rPr>
              <a:t>Back</a:t>
            </a:r>
            <a:endParaRPr lang="en-US" sz="1801" b="1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689436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F0666CC-3DE9-4F3C-EF9E-EF19985254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F0666CC-3DE9-4F3C-EF9E-EF19985254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97D29-33A8-A275-16BD-37085458EC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A93BB-46F6-1361-882A-1CF846DD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 demonstration – origin slide 1</a:t>
            </a:r>
          </a:p>
        </p:txBody>
      </p:sp>
      <p:sp>
        <p:nvSpPr>
          <p:cNvPr id="13" name="Rectangle: Rounded Corners 12">
            <a:hlinkClick r:id="rId5" action="ppaction://hlinksldjump"/>
            <a:extLst>
              <a:ext uri="{FF2B5EF4-FFF2-40B4-BE49-F238E27FC236}">
                <a16:creationId xmlns:a16="http://schemas.microsoft.com/office/drawing/2014/main" id="{859C19E8-296F-40FD-C019-047D64EC5C38}"/>
              </a:ext>
            </a:extLst>
          </p:cNvPr>
          <p:cNvSpPr/>
          <p:nvPr/>
        </p:nvSpPr>
        <p:spPr>
          <a:xfrm>
            <a:off x="4329855" y="1825091"/>
            <a:ext cx="766619" cy="263420"/>
          </a:xfrm>
          <a:prstGeom prst="roundRect">
            <a:avLst/>
          </a:prstGeom>
          <a:solidFill>
            <a:schemeClr val="accent2"/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1" b="1">
                <a:solidFill>
                  <a:schemeClr val="bg1"/>
                </a:solidFill>
                <a:latin typeface="Graphik" panose="020B0503030202060203" pitchFamily="34" charset="77"/>
              </a:rPr>
              <a:t>Link</a:t>
            </a:r>
            <a:endParaRPr lang="en-US" sz="1801" b="1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62914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F0666CC-3DE9-4F3C-EF9E-EF19985254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F0666CC-3DE9-4F3C-EF9E-EF19985254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97D29-33A8-A275-16BD-37085458EC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A93BB-46F6-1361-882A-1CF846DD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 demonstration – origin slide 2</a:t>
            </a:r>
          </a:p>
        </p:txBody>
      </p:sp>
      <p:sp>
        <p:nvSpPr>
          <p:cNvPr id="13" name="Rectangle: Rounded Corners 12">
            <a:hlinkClick r:id="rId5" action="ppaction://hlinksldjump"/>
            <a:extLst>
              <a:ext uri="{FF2B5EF4-FFF2-40B4-BE49-F238E27FC236}">
                <a16:creationId xmlns:a16="http://schemas.microsoft.com/office/drawing/2014/main" id="{859C19E8-296F-40FD-C019-047D64EC5C38}"/>
              </a:ext>
            </a:extLst>
          </p:cNvPr>
          <p:cNvSpPr/>
          <p:nvPr/>
        </p:nvSpPr>
        <p:spPr>
          <a:xfrm>
            <a:off x="4329855" y="1825091"/>
            <a:ext cx="766619" cy="263420"/>
          </a:xfrm>
          <a:prstGeom prst="roundRect">
            <a:avLst/>
          </a:prstGeom>
          <a:solidFill>
            <a:schemeClr val="accent2"/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1" b="1">
                <a:solidFill>
                  <a:schemeClr val="bg1"/>
                </a:solidFill>
                <a:latin typeface="Graphik" panose="020B0503030202060203" pitchFamily="34" charset="77"/>
              </a:rPr>
              <a:t>Link</a:t>
            </a:r>
            <a:endParaRPr lang="en-US" sz="1801" b="1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151531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F0666CC-3DE9-4F3C-EF9E-EF19985254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F0666CC-3DE9-4F3C-EF9E-EF19985254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97D29-33A8-A275-16BD-37085458EC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A93BB-46F6-1361-882A-1CF846DD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Hyperlink demonstration – destination slide</a:t>
            </a:r>
          </a:p>
        </p:txBody>
      </p:sp>
      <p:sp>
        <p:nvSpPr>
          <p:cNvPr id="13" name="Rectangle: Rounded Corners 12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859C19E8-296F-40FD-C019-047D64EC5C38}"/>
              </a:ext>
            </a:extLst>
          </p:cNvPr>
          <p:cNvSpPr/>
          <p:nvPr/>
        </p:nvSpPr>
        <p:spPr>
          <a:xfrm>
            <a:off x="4359565" y="1794618"/>
            <a:ext cx="766619" cy="263420"/>
          </a:xfrm>
          <a:prstGeom prst="roundRect">
            <a:avLst/>
          </a:prstGeom>
          <a:solidFill>
            <a:schemeClr val="accent2"/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1" b="1">
                <a:solidFill>
                  <a:schemeClr val="bg1"/>
                </a:solidFill>
                <a:latin typeface="Graphik" panose="020B0503030202060203" pitchFamily="34" charset="77"/>
              </a:rPr>
              <a:t>Back</a:t>
            </a:r>
            <a:endParaRPr lang="en-US" sz="1801" b="1">
              <a:solidFill>
                <a:schemeClr val="bg1"/>
              </a:solidFill>
              <a:latin typeface="Graphik" panose="020B050303020206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5536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684345-DC3B-9EA7-2E2A-4023610CF6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FFD6A1-EAD7-C114-E9E3-B93FE9386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To change the ticker titles, go to Slide Master (shortcut: </a:t>
            </a:r>
            <a:r>
              <a:rPr lang="en-AU" err="1"/>
              <a:t>Alt+W+M</a:t>
            </a:r>
            <a:r>
              <a:rPr lang="en-AU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754DA-08A3-2CD0-D251-701931EE8DF5}"/>
              </a:ext>
            </a:extLst>
          </p:cNvPr>
          <p:cNvSpPr txBox="1"/>
          <p:nvPr/>
        </p:nvSpPr>
        <p:spPr>
          <a:xfrm>
            <a:off x="194145" y="1024757"/>
            <a:ext cx="1180371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 dirty="0"/>
              <a:t>On PAC and fiscal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Slide one: What is fiscal sustainability: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Headline fiscal position relatively strong.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However, this position shifts in several ways: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dirty="0"/>
              <a:t>Resilience to likely shocks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dirty="0"/>
              <a:t>Consolidation and whole of government accounts.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dirty="0"/>
              <a:t>Burden of payment for current services.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We’ll unpack these further to discuss.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Slide two: Fiscal position and shocks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Argument: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dirty="0"/>
              <a:t>Even though the fiscal position appears strong, believable shocks can put it at risk.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dirty="0"/>
              <a:t>This is exacerbated by sticky spending, especially at a State level.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Graphs: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dirty="0"/>
              <a:t>Gross debt and shock graphs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dirty="0"/>
              <a:t>Stickiness of spending plot.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Slide three: Insights from consolidation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Argument: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dirty="0"/>
              <a:t>As well as generating greater stickiness, consolidation paints a more somber picture.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dirty="0"/>
              <a:t>Spending pressures in health and education clearer when taking a whole of government approach – even after accounting for demographic change.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Graphs: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dirty="0"/>
              <a:t>Consolidated spending and debt to persist (projection)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dirty="0"/>
              <a:t>Nature of health and education spending (including demographic adjustment).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Slide four: Burden of payment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Consolidation highlights [something about spending]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This put pressure in three ways: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dirty="0"/>
              <a:t>Efficiency of spending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dirty="0"/>
              <a:t>Efficiency of taxes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200" dirty="0"/>
              <a:t>Future burden due to borrowing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Soft productivity growth unwinds the social </a:t>
            </a:r>
            <a:r>
              <a:rPr lang="en-US" sz="1200" dirty="0" err="1"/>
              <a:t>licence</a:t>
            </a:r>
            <a:r>
              <a:rPr lang="en-US" sz="1200" dirty="0"/>
              <a:t> for borrowing – indicating that care about spending and revenue raising is necessary.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Key questions and pass for discussion.</a:t>
            </a:r>
          </a:p>
        </p:txBody>
      </p:sp>
    </p:spTree>
    <p:extLst>
      <p:ext uri="{BB962C8B-B14F-4D97-AF65-F5344CB8AC3E}">
        <p14:creationId xmlns:p14="http://schemas.microsoft.com/office/powerpoint/2010/main" val="3083668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BEDAA0-231F-67F3-8F26-00D43A1593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90BA32-BAEA-25DA-576F-AB11571D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fiscal sustainability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9C76-6C80-CB16-DA5A-BC567B1CBB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AU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6182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57E40-0527-30F5-DD69-5A7197EEB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1D1226-E5F7-AABD-2F1D-59224DA225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DF350E-9AA5-C8D6-0ECD-136C1C067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Fiscal position and shocks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5ACA9-ED30-DD07-09C3-4DBFB20F06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AU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4352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20BD3-4B13-7314-DA07-854A08FFE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42CAD3-094F-F60B-80AB-AFE7D7137B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988C474-3D0B-8516-FDD6-B7378004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from consolidation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D3DE2-64B8-5F83-EA98-EBB47E47A0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AU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3314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9B85F-8B4F-EA7E-C18A-A6754F95C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F5E145-46A3-75DB-2824-8374CA3809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20996F-5B85-10C7-356D-B1F326027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Burden of payment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D38DF0-A1CD-CCF7-7A06-C1E4B16D4D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AU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5735584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946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OJRKMSIZCicbhc4bAXGX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61 slide master">
  <a:themeElements>
    <a:clrScheme name="e61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F54"/>
      </a:accent1>
      <a:accent2>
        <a:srgbClr val="008080"/>
      </a:accent2>
      <a:accent3>
        <a:srgbClr val="33A7AB"/>
      </a:accent3>
      <a:accent4>
        <a:srgbClr val="FFA557"/>
      </a:accent4>
      <a:accent5>
        <a:srgbClr val="F88379"/>
      </a:accent5>
      <a:accent6>
        <a:srgbClr val="B40000"/>
      </a:accent6>
      <a:hlink>
        <a:srgbClr val="0563C1"/>
      </a:hlink>
      <a:folHlink>
        <a:srgbClr val="954F72"/>
      </a:folHlink>
    </a:clrScheme>
    <a:fontScheme name="Custom 2">
      <a:majorFont>
        <a:latin typeface="Proxima Nova Rg"/>
        <a:ea typeface=""/>
        <a:cs typeface=""/>
      </a:majorFont>
      <a:minorFont>
        <a:latin typeface="Proxima Nova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19050">
          <a:noFill/>
          <a:prstDash val="sysDot"/>
          <a:headEnd type="none" w="med" len="med"/>
          <a:tailEnd type="none" w="med" len="med"/>
        </a:ln>
      </a:spPr>
      <a:bodyPr rtlCol="0" anchor="ctr"/>
      <a:lstStyle>
        <a:defPPr algn="ctr">
          <a:defRPr b="1" dirty="0" smtClean="0">
            <a:solidFill>
              <a:schemeClr val="bg1"/>
            </a:solidFill>
            <a:latin typeface="Graphik" panose="020B0503030202060203" pitchFamily="34" charset="77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prstDash val="solid"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e61 general template.potx" id="{90061909-20C7-47C0-9BA3-1FCA4037CBDA}" vid="{47FE1831-D1E7-41D2-8A16-5B5B5DBA35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4025935-85eb-43e8-ab32-734675053e7f" xsi:nil="true"/>
    <lcf76f155ced4ddcb4097134ff3c332f xmlns="aa802c90-64f7-4260-a678-c5c09559402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8A1619F266734FBC2B48FB95398739" ma:contentTypeVersion="19" ma:contentTypeDescription="Create a new document." ma:contentTypeScope="" ma:versionID="a36d063c8eb047894120791759bbc902">
  <xsd:schema xmlns:xsd="http://www.w3.org/2001/XMLSchema" xmlns:xs="http://www.w3.org/2001/XMLSchema" xmlns:p="http://schemas.microsoft.com/office/2006/metadata/properties" xmlns:ns2="aa802c90-64f7-4260-a678-c5c09559402a" xmlns:ns3="d4025935-85eb-43e8-ab32-734675053e7f" targetNamespace="http://schemas.microsoft.com/office/2006/metadata/properties" ma:root="true" ma:fieldsID="c6f7ca54d7100feba0c176cc38564367" ns2:_="" ns3:_="">
    <xsd:import namespace="aa802c90-64f7-4260-a678-c5c09559402a"/>
    <xsd:import namespace="d4025935-85eb-43e8-ab32-734675053e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02c90-64f7-4260-a678-c5c0955940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bce0e04-9c7f-4626-8cb4-29f8b9ace2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25935-85eb-43e8-ab32-734675053e7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bd7d9116-efc1-484d-8b57-8af332a5bfd6}" ma:internalName="TaxCatchAll" ma:showField="CatchAllData" ma:web="d4025935-85eb-43e8-ab32-734675053e7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9E81E1-445C-4E91-8E35-C5BD736A3B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36B762-179B-48EA-90B2-E74079BA15DE}">
  <ds:schemaRefs>
    <ds:schemaRef ds:uri="d4025935-85eb-43e8-ab32-734675053e7f"/>
    <ds:schemaRef ds:uri="aa802c90-64f7-4260-a678-c5c09559402a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7AB7FB4-6D47-4EC6-BF49-66E893D4B5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802c90-64f7-4260-a678-c5c09559402a"/>
    <ds:schemaRef ds:uri="d4025935-85eb-43e8-ab32-734675053e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e61 general template (1)</Template>
  <TotalTime>206</TotalTime>
  <Words>1242</Words>
  <Application>Microsoft Office PowerPoint</Application>
  <PresentationFormat>Widescreen</PresentationFormat>
  <Paragraphs>370</Paragraphs>
  <Slides>44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Arial</vt:lpstr>
      <vt:lpstr>Calibri</vt:lpstr>
      <vt:lpstr>Graphik</vt:lpstr>
      <vt:lpstr>GT Sectra Fine</vt:lpstr>
      <vt:lpstr>Proxima Nova Rg</vt:lpstr>
      <vt:lpstr>Roboto</vt:lpstr>
      <vt:lpstr>System Font</vt:lpstr>
      <vt:lpstr>Wingdings</vt:lpstr>
      <vt:lpstr>e61 slide master</vt:lpstr>
      <vt:lpstr>think-cell Slide</vt:lpstr>
      <vt:lpstr>Policy Advisory Committee</vt:lpstr>
      <vt:lpstr>PowerPoint Presentation</vt:lpstr>
      <vt:lpstr>Agenda</vt:lpstr>
      <vt:lpstr>PowerPoint Presentation</vt:lpstr>
      <vt:lpstr>To change the ticker titles, go to Slide Master (shortcut: Alt+W+M)</vt:lpstr>
      <vt:lpstr>What is fiscal sustainability</vt:lpstr>
      <vt:lpstr>Fiscal position and shocks</vt:lpstr>
      <vt:lpstr>Insights from consolidation</vt:lpstr>
      <vt:lpstr>Burden of payment </vt:lpstr>
      <vt:lpstr>There’s also a 4 ticker version, see the Layouts</vt:lpstr>
      <vt:lpstr>There’s also versions where the text is on the slide itself</vt:lpstr>
      <vt:lpstr>PowerPoint Presentation</vt:lpstr>
      <vt:lpstr>PowerPoint Presentation</vt:lpstr>
      <vt:lpstr>Copyable ticker</vt:lpstr>
      <vt:lpstr>Copyable ticker</vt:lpstr>
      <vt:lpstr>Copyable ticker</vt:lpstr>
      <vt:lpstr>Copyable ticker</vt:lpstr>
      <vt:lpstr>Copyable ticker</vt:lpstr>
      <vt:lpstr>Colourbar on top</vt:lpstr>
      <vt:lpstr>PowerPoint Presentation</vt:lpstr>
      <vt:lpstr>PowerPoint Presentation</vt:lpstr>
      <vt:lpstr>PowerPoint Presentation</vt:lpstr>
      <vt:lpstr>PowerPoint Presentation</vt:lpstr>
      <vt:lpstr>4 ticker 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links between slides in PowerPoint</vt:lpstr>
      <vt:lpstr>Hyperlink demonstration – origin slide 1</vt:lpstr>
      <vt:lpstr>Hyperlink demonstration – origin slide 2</vt:lpstr>
      <vt:lpstr>Hyperlink demonstration – destination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</dc:creator>
  <cp:lastModifiedBy>Matt</cp:lastModifiedBy>
  <cp:revision>1</cp:revision>
  <dcterms:created xsi:type="dcterms:W3CDTF">2025-08-07T04:46:52Z</dcterms:created>
  <dcterms:modified xsi:type="dcterms:W3CDTF">2025-08-07T08:13:40Z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0x010100E38A1619F266734FBC2B48FB95398739</vt:lpwstr>
  </property>
  <property fmtid="{D5CDD505-2E9C-101B-9397-08002B2CF9AE}" pid="3" name="MediaServiceImageTags">
    <vt:lpwstr/>
  </property>
</Properties>
</file>