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1" r:id="rId7"/>
    <p:sldId id="260" r:id="rId8"/>
    <p:sldId id="262" r:id="rId9"/>
    <p:sldId id="281" r:id="rId10"/>
    <p:sldId id="266" r:id="rId11"/>
    <p:sldId id="268" r:id="rId12"/>
    <p:sldId id="282" r:id="rId13"/>
    <p:sldId id="270" r:id="rId14"/>
    <p:sldId id="291" r:id="rId15"/>
    <p:sldId id="297" r:id="rId16"/>
    <p:sldId id="271" r:id="rId17"/>
    <p:sldId id="298" r:id="rId18"/>
    <p:sldId id="283" r:id="rId19"/>
    <p:sldId id="276" r:id="rId20"/>
    <p:sldId id="292" r:id="rId21"/>
    <p:sldId id="293" r:id="rId22"/>
    <p:sldId id="294" r:id="rId23"/>
    <p:sldId id="295" r:id="rId24"/>
    <p:sldId id="296" r:id="rId25"/>
    <p:sldId id="299" r:id="rId26"/>
    <p:sldId id="300" r:id="rId27"/>
    <p:sldId id="284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50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80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tags" Target="../tags/tag66.xml"/><Relationship Id="rId4" Type="http://schemas.openxmlformats.org/officeDocument/2006/relationships/image" Target="../media/image17.png"/><Relationship Id="rId3" Type="http://schemas.openxmlformats.org/officeDocument/2006/relationships/tags" Target="../tags/tag65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tags" Target="../tags/tag6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tags" Target="../tags/tag70.xml"/><Relationship Id="rId2" Type="http://schemas.openxmlformats.org/officeDocument/2006/relationships/image" Target="../media/image3.jpeg"/><Relationship Id="rId1" Type="http://schemas.openxmlformats.org/officeDocument/2006/relationships/tags" Target="../tags/tag6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tags" Target="../tags/tag7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tags" Target="../tags/tag7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tags" Target="../tags/tag74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tags" Target="../tags/tag75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tags" Target="../tags/tag77.xml"/><Relationship Id="rId2" Type="http://schemas.openxmlformats.org/officeDocument/2006/relationships/image" Target="../media/image3.jpeg"/><Relationship Id="rId1" Type="http://schemas.openxmlformats.org/officeDocument/2006/relationships/tags" Target="../tags/tag76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tags" Target="../tags/tag79.xml"/><Relationship Id="rId2" Type="http://schemas.openxmlformats.org/officeDocument/2006/relationships/image" Target="../media/image3.jpeg"/><Relationship Id="rId1" Type="http://schemas.openxmlformats.org/officeDocument/2006/relationships/tags" Target="../tags/tag78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>
            <a:fillRect/>
          </a:stretch>
        </p:blipFill>
        <p:spPr>
          <a:xfrm>
            <a:off x="9889218" y="814813"/>
            <a:ext cx="1959429" cy="8998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3486" y="390043"/>
            <a:ext cx="391886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Bauhaus 93" panose="04030905020B02020C02" pitchFamily="82" charset="0"/>
              </a:rPr>
              <a:t>2  022</a:t>
            </a:r>
            <a:endParaRPr lang="zh-CN" altLang="en-US" sz="2800" dirty="0">
              <a:latin typeface="Bauhaus 93" panose="04030905020B02020C02" pitchFamily="8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75372" y="6003856"/>
            <a:ext cx="2365828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badi" panose="020B0604020104020204" pitchFamily="34" charset="0"/>
              </a:rPr>
              <a:t>2 0 2 2. 12</a:t>
            </a:r>
            <a:r>
              <a:rPr lang="en-US" altLang="zh-CN" dirty="0" smtClean="0">
                <a:latin typeface="Abadi" panose="020B0604020104020204" pitchFamily="34" charset="0"/>
              </a:rPr>
              <a:t> . 20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>
            <a:fillRect/>
          </a:stretch>
        </p:blipFill>
        <p:spPr>
          <a:xfrm>
            <a:off x="8837516" y="519956"/>
            <a:ext cx="1052286" cy="4832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5" t="13387" r="36556" b="62475"/>
          <a:stretch>
            <a:fillRect/>
          </a:stretch>
        </p:blipFill>
        <p:spPr>
          <a:xfrm>
            <a:off x="2158054" y="436990"/>
            <a:ext cx="1407886" cy="165530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44620" r="61685" b="15307"/>
          <a:stretch>
            <a:fillRect/>
          </a:stretch>
        </p:blipFill>
        <p:spPr>
          <a:xfrm>
            <a:off x="798945" y="2308558"/>
            <a:ext cx="2960914" cy="35219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2" t="35289" r="3221" b="14868"/>
          <a:stretch>
            <a:fillRect/>
          </a:stretch>
        </p:blipFill>
        <p:spPr>
          <a:xfrm>
            <a:off x="9595260" y="2745929"/>
            <a:ext cx="2219368" cy="3087708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1978360" y="5830471"/>
            <a:ext cx="9114972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848020" y="1930200"/>
            <a:ext cx="4895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软件工程</a:t>
            </a:r>
            <a:endParaRPr lang="zh-CN" altLang="en-US" sz="4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机票预定系统</a:t>
            </a:r>
            <a:endParaRPr lang="zh-CN" altLang="en-US" sz="4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48020" y="2038548"/>
            <a:ext cx="4989272" cy="22230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59860" y="4080081"/>
            <a:ext cx="305458" cy="305458"/>
          </a:xfrm>
          <a:prstGeom prst="ellipse">
            <a:avLst/>
          </a:prstGeom>
          <a:solidFill>
            <a:srgbClr val="F3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412343" y="1887656"/>
            <a:ext cx="398311" cy="398311"/>
          </a:xfrm>
          <a:prstGeom prst="ellipse">
            <a:avLst/>
          </a:prstGeom>
          <a:solidFill>
            <a:srgbClr val="33894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743910" y="3465420"/>
            <a:ext cx="158817" cy="158817"/>
          </a:xfrm>
          <a:prstGeom prst="ellipse">
            <a:avLst/>
          </a:prstGeom>
          <a:solidFill>
            <a:srgbClr val="F3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9200293" y="1905710"/>
            <a:ext cx="1362609" cy="243765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9835" y="4465955"/>
            <a:ext cx="521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组长：严伟志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成员：王瑞沣、张焯越、郭怡鸣、苏源昌、杨子博</a:t>
            </a: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923790" y="389890"/>
            <a:ext cx="3052445" cy="1367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 bldLvl="0" animBg="1"/>
      <p:bldP spid="25" grpId="0" bldLvl="0" animBg="1"/>
      <p:bldP spid="23" grpId="0" bldLvl="0" animBg="1"/>
      <p:bldP spid="24" grpId="0" bldLvl="0" animBg="1"/>
      <p:bldP spid="2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1969532" y="2517539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8556935" y="4554720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924931" flipV="1">
            <a:off x="8994981" y="1495147"/>
            <a:ext cx="533400" cy="590550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761733" y="1982234"/>
            <a:ext cx="400050" cy="400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93372" y="4078642"/>
            <a:ext cx="476250" cy="476250"/>
          </a:xfrm>
          <a:prstGeom prst="rect">
            <a:avLst/>
          </a:prstGeom>
          <a:solidFill>
            <a:srgbClr val="F3B1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555902" y="1435245"/>
            <a:ext cx="3431471" cy="343147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空心弧 12"/>
          <p:cNvSpPr/>
          <p:nvPr/>
        </p:nvSpPr>
        <p:spPr>
          <a:xfrm rot="15980816">
            <a:off x="2072688" y="4635492"/>
            <a:ext cx="628242" cy="795962"/>
          </a:xfrm>
          <a:prstGeom prst="blockArc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 rot="12510002">
            <a:off x="10382500" y="4836366"/>
            <a:ext cx="577894" cy="1071895"/>
          </a:xfrm>
          <a:prstGeom prst="diagStripe">
            <a:avLst/>
          </a:prstGeom>
          <a:solidFill>
            <a:srgbClr val="F3B1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十字形 14"/>
          <p:cNvSpPr/>
          <p:nvPr/>
        </p:nvSpPr>
        <p:spPr>
          <a:xfrm>
            <a:off x="1969622" y="1435245"/>
            <a:ext cx="577894" cy="577894"/>
          </a:xfrm>
          <a:prstGeom prst="plus">
            <a:avLst>
              <a:gd name="adj" fmla="val 48075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48175" y="2574925"/>
            <a:ext cx="3860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badi" panose="020B0604020104020204" pitchFamily="34" charset="0"/>
                <a:ea typeface="微软雅黑" panose="020B0503020204020204" charset="-122"/>
              </a:rPr>
              <a:t>PART </a:t>
            </a:r>
            <a:r>
              <a:rPr lang="en-US" altLang="zh-CN" sz="4800" b="1" dirty="0">
                <a:solidFill>
                  <a:srgbClr val="338942"/>
                </a:solidFill>
                <a:latin typeface="Abadi" panose="020B0604020104020204" pitchFamily="34" charset="0"/>
                <a:ea typeface="微软雅黑" panose="020B0503020204020204" charset="-122"/>
              </a:rPr>
              <a:t>T</a:t>
            </a:r>
            <a:r>
              <a:rPr lang="en-US" altLang="zh-CN" sz="4800" b="1" dirty="0">
                <a:solidFill>
                  <a:srgbClr val="338942"/>
                </a:solidFill>
                <a:latin typeface="Abadi" panose="020B0604020104020204" pitchFamily="34" charset="0"/>
                <a:ea typeface="微软雅黑" panose="020B0503020204020204" charset="-122"/>
              </a:rPr>
              <a:t>hree</a:t>
            </a:r>
            <a:endParaRPr lang="zh-CN" altLang="en-US" sz="4400" b="1" dirty="0">
              <a:solidFill>
                <a:srgbClr val="338942"/>
              </a:solidFill>
              <a:latin typeface="Abadi" panose="020B0604020104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8954" y="3559907"/>
            <a:ext cx="22828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9" grpId="0" bldLvl="0" animBg="1"/>
      <p:bldP spid="10" grpId="0" bldLvl="0" animBg="1"/>
      <p:bldP spid="13" grpId="0" bldLvl="0" animBg="1"/>
      <p:bldP spid="14" grpId="0" bldLvl="0" animBg="1"/>
      <p:bldP spid="15" grpId="0" bldLvl="0" animBg="1"/>
      <p:bldP spid="16" grpId="0"/>
      <p:bldP spid="16" grpId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技术应用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10720" y="2753135"/>
            <a:ext cx="303766" cy="303766"/>
          </a:xfrm>
          <a:prstGeom prst="ellipse">
            <a:avLst/>
          </a:prstGeom>
          <a:noFill/>
          <a:ln w="76200">
            <a:solidFill>
              <a:srgbClr val="338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6336030" y="2234565"/>
            <a:ext cx="3273425" cy="170180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335954" y="1593388"/>
            <a:ext cx="37301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机票预订系统技术应用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05248" y="2678388"/>
            <a:ext cx="38647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开发采用增量模型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10720" y="3401235"/>
            <a:ext cx="303766" cy="303766"/>
          </a:xfrm>
          <a:prstGeom prst="ellipse">
            <a:avLst/>
          </a:prstGeom>
          <a:noFill/>
          <a:ln w="76200">
            <a:solidFill>
              <a:srgbClr val="F3B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305248" y="3351253"/>
            <a:ext cx="38647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后端使用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Go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语言开发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941426" y="4049335"/>
            <a:ext cx="303766" cy="30376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336030" y="3999230"/>
            <a:ext cx="4392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前端使用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VUE3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Element UI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等开发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941426" y="4767179"/>
            <a:ext cx="303766" cy="303766"/>
          </a:xfrm>
          <a:prstGeom prst="ellipse">
            <a:avLst/>
          </a:prstGeom>
          <a:noFill/>
          <a:ln w="76200">
            <a:solidFill>
              <a:srgbClr val="2F6E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335954" y="4717197"/>
            <a:ext cx="38647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APIfox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设计接口文档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rcRect b="3657"/>
          <a:stretch>
            <a:fillRect/>
          </a:stretch>
        </p:blipFill>
        <p:spPr>
          <a:xfrm>
            <a:off x="631825" y="1477645"/>
            <a:ext cx="4861560" cy="4432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5941426" y="5485364"/>
            <a:ext cx="303766" cy="303766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335954" y="5435382"/>
            <a:ext cx="38647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版本管理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/>
      <p:bldP spid="15" grpId="0"/>
      <p:bldP spid="16" grpId="0" bldLvl="0" animBg="1"/>
      <p:bldP spid="17" grpId="0"/>
      <p:bldP spid="18" grpId="0" bldLvl="0" animBg="1"/>
      <p:bldP spid="19" grpId="0"/>
      <p:bldP spid="20" grpId="0" bldLvl="0" animBg="1"/>
      <p:bldP spid="21" grpId="0"/>
      <p:bldP spid="9" grpId="0" bldLvl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技术应用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 1"/>
          <p:cNvGrpSpPr/>
          <p:nvPr/>
        </p:nvGrpSpPr>
        <p:grpSpPr>
          <a:xfrm>
            <a:off x="3492296" y="2204834"/>
            <a:ext cx="4540064" cy="3350908"/>
            <a:chOff x="3719930" y="3504827"/>
            <a:chExt cx="4540064" cy="3350908"/>
          </a:xfrm>
        </p:grpSpPr>
        <p:sp>
          <p:nvSpPr>
            <p:cNvPr id="8" name="六边形 7"/>
            <p:cNvSpPr/>
            <p:nvPr/>
          </p:nvSpPr>
          <p:spPr>
            <a:xfrm>
              <a:off x="4501430" y="3504827"/>
              <a:ext cx="1879435" cy="1620202"/>
            </a:xfrm>
            <a:prstGeom prst="hexagon">
              <a:avLst/>
            </a:prstGeom>
            <a:blipFill rotWithShape="1">
              <a:blip r:embed="rId1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6380559" y="3504828"/>
              <a:ext cx="1879435" cy="1620202"/>
            </a:xfrm>
            <a:prstGeom prst="hexagon">
              <a:avLst/>
            </a:prstGeom>
            <a:blipFill rotWithShape="1">
              <a:blip r:embed="rId2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六边形 9"/>
            <p:cNvSpPr/>
            <p:nvPr/>
          </p:nvSpPr>
          <p:spPr>
            <a:xfrm rot="5400000">
              <a:off x="3590313" y="5105916"/>
              <a:ext cx="1879435" cy="1620202"/>
            </a:xfrm>
            <a:prstGeom prst="hexagon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902735" y="3795468"/>
            <a:ext cx="26996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0977" y="4317539"/>
            <a:ext cx="251066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团队成员利用</a:t>
            </a:r>
            <a:r>
              <a:rPr lang="en-US" altLang="zh-CN" dirty="0"/>
              <a:t>GitHub</a:t>
            </a:r>
            <a:r>
              <a:rPr lang="zh-CN" altLang="en-US" dirty="0"/>
              <a:t>平台进行代码的开发</a:t>
            </a:r>
            <a:r>
              <a:rPr lang="zh-CN" altLang="en-US" dirty="0"/>
              <a:t>和版本管理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794579" y="1992563"/>
            <a:ext cx="26996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Golang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3060" y="2514600"/>
            <a:ext cx="2652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应用功能强大的</a:t>
            </a:r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语言的</a:t>
            </a:r>
            <a:r>
              <a:rPr lang="en-US" altLang="zh-CN" dirty="0">
                <a:sym typeface="+mn-ea"/>
              </a:rPr>
              <a:t>Gin</a:t>
            </a:r>
            <a:r>
              <a:rPr lang="zh-CN" altLang="en-US" dirty="0">
                <a:sym typeface="+mn-ea"/>
              </a:rPr>
              <a:t>框架和</a:t>
            </a:r>
            <a:r>
              <a:rPr lang="en-US" altLang="zh-CN" dirty="0">
                <a:sym typeface="+mn-ea"/>
              </a:rPr>
              <a:t>Gorm</a:t>
            </a:r>
            <a:r>
              <a:rPr lang="zh-CN" altLang="en-US" dirty="0">
                <a:sym typeface="+mn-ea"/>
              </a:rPr>
              <a:t>框架进行后端开发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994829" y="1992762"/>
            <a:ext cx="26996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VUE3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32246" y="2514833"/>
            <a:ext cx="251066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VUE3</a:t>
            </a:r>
            <a:r>
              <a:rPr lang="zh-CN" altLang="en-US" dirty="0"/>
              <a:t>和</a:t>
            </a:r>
            <a:r>
              <a:rPr lang="en-US" altLang="zh-CN" dirty="0"/>
              <a:t>Element UI</a:t>
            </a:r>
            <a:r>
              <a:rPr lang="zh-CN" altLang="en-US" dirty="0"/>
              <a:t>进行</a:t>
            </a:r>
            <a:r>
              <a:rPr lang="zh-CN" altLang="en-US" dirty="0"/>
              <a:t>前端开发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902787" y="3795468"/>
            <a:ext cx="26996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Element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UI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927504" y="4317420"/>
            <a:ext cx="251066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基于 Vue 封装的 UI 组件库，提供PC 端组件</a:t>
            </a:r>
            <a:endParaRPr lang="en-US" altLang="zh-CN" dirty="0"/>
          </a:p>
        </p:txBody>
      </p:sp>
      <p:pic>
        <p:nvPicPr>
          <p:cNvPr id="107" name="图片 106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74840" y="3646805"/>
            <a:ext cx="2016760" cy="1781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3452291" y="3707803"/>
            <a:ext cx="1645285" cy="163322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 wrap="square" rtlCol="0" anchor="ctr">
            <a:no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6" grpId="0"/>
      <p:bldP spid="27" grpId="0"/>
      <p:bldP spid="29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59534" y="102652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技术应用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1861185"/>
            <a:ext cx="5297170" cy="37039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40" y="1861185"/>
            <a:ext cx="5798820" cy="370395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3647440" y="1296670"/>
            <a:ext cx="5025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部分应用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后端、前端分支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59534" y="102652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技术应用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오른쪽 화살표 216"/>
          <p:cNvSpPr>
            <a:spLocks noChangeArrowheads="1"/>
          </p:cNvSpPr>
          <p:nvPr/>
        </p:nvSpPr>
        <p:spPr bwMode="auto">
          <a:xfrm>
            <a:off x="2607310" y="3239453"/>
            <a:ext cx="1785938" cy="1266825"/>
          </a:xfrm>
          <a:prstGeom prst="rightArrow">
            <a:avLst>
              <a:gd name="adj1" fmla="val 55935"/>
              <a:gd name="adj2" fmla="val 50001"/>
            </a:avLst>
          </a:prstGeom>
          <a:solidFill>
            <a:srgbClr val="33894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ko-KR" altLang="en-US" sz="1800">
              <a:solidFill>
                <a:srgbClr val="FFFFFF"/>
              </a:solidFill>
              <a:latin typeface="Arial" panose="020B0604020202020204" pitchFamily="34" charset="0"/>
              <a:ea typeface="Malgun Gothic" panose="020B0503020000020004" pitchFamily="34" charset="-127"/>
              <a:sym typeface="Arial" panose="020B0604020202020204" pitchFamily="34" charset="0"/>
            </a:endParaRPr>
          </a:p>
        </p:txBody>
      </p:sp>
      <p:sp>
        <p:nvSpPr>
          <p:cNvPr id="27" name="오른쪽 화살표 218"/>
          <p:cNvSpPr>
            <a:spLocks noChangeArrowheads="1"/>
          </p:cNvSpPr>
          <p:nvPr/>
        </p:nvSpPr>
        <p:spPr bwMode="auto">
          <a:xfrm flipH="1">
            <a:off x="7584123" y="3239453"/>
            <a:ext cx="1893887" cy="1266825"/>
          </a:xfrm>
          <a:prstGeom prst="rightArrow">
            <a:avLst>
              <a:gd name="adj1" fmla="val 55935"/>
              <a:gd name="adj2" fmla="val 50068"/>
            </a:avLst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ko-KR" altLang="en-US" sz="1800">
              <a:solidFill>
                <a:srgbClr val="FFFFFF"/>
              </a:solidFill>
              <a:latin typeface="Arial" panose="020B0604020202020204" pitchFamily="34" charset="0"/>
              <a:ea typeface="Malgun Gothic" panose="020B0503020000020004" pitchFamily="34" charset="-127"/>
              <a:sym typeface="Arial" panose="020B0604020202020204" pitchFamily="34" charset="0"/>
            </a:endParaRPr>
          </a:p>
        </p:txBody>
      </p:sp>
      <p:sp>
        <p:nvSpPr>
          <p:cNvPr id="28" name="타원 219"/>
          <p:cNvSpPr>
            <a:spLocks noChangeArrowheads="1"/>
          </p:cNvSpPr>
          <p:nvPr/>
        </p:nvSpPr>
        <p:spPr bwMode="auto">
          <a:xfrm>
            <a:off x="9246235" y="3171190"/>
            <a:ext cx="1273175" cy="1274763"/>
          </a:xfrm>
          <a:prstGeom prst="ellipse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ko-KR" altLang="en-US" sz="1800">
              <a:solidFill>
                <a:srgbClr val="FFFFFF"/>
              </a:solidFill>
              <a:latin typeface="Arial" panose="020B0604020202020204" pitchFamily="34" charset="0"/>
              <a:ea typeface="Malgun Gothic" panose="020B0503020000020004" pitchFamily="34" charset="-127"/>
              <a:sym typeface="Arial" panose="020B0604020202020204" pitchFamily="34" charset="0"/>
            </a:endParaRPr>
          </a:p>
        </p:txBody>
      </p:sp>
      <p:sp>
        <p:nvSpPr>
          <p:cNvPr id="29" name="막힌 원호 127"/>
          <p:cNvSpPr/>
          <p:nvPr/>
        </p:nvSpPr>
        <p:spPr bwMode="auto">
          <a:xfrm rot="16200000">
            <a:off x="4763929" y="2741772"/>
            <a:ext cx="2370137" cy="2368550"/>
          </a:xfrm>
          <a:custGeom>
            <a:avLst/>
            <a:gdLst>
              <a:gd name="T0" fmla="*/ 0 w 2369150"/>
              <a:gd name="T1" fmla="*/ 1183070 h 2369152"/>
              <a:gd name="T2" fmla="*/ 0 w 2369150"/>
              <a:gd name="T3" fmla="*/ 1183070 h 2369152"/>
              <a:gd name="T4" fmla="*/ 1187045 w 2369150"/>
              <a:gd name="T5" fmla="*/ 0 h 2369152"/>
              <a:gd name="T6" fmla="*/ 2374088 w 2369150"/>
              <a:gd name="T7" fmla="*/ 1183069 h 2369152"/>
              <a:gd name="T8" fmla="*/ 1914062 w 2369150"/>
              <a:gd name="T9" fmla="*/ 1183069 h 2369152"/>
              <a:gd name="T10" fmla="*/ 1914061 w 2369150"/>
              <a:gd name="T11" fmla="*/ 1183069 h 2369152"/>
              <a:gd name="T12" fmla="*/ 1187045 w 2369150"/>
              <a:gd name="T13" fmla="*/ 458485 h 2369152"/>
              <a:gd name="T14" fmla="*/ 460026 w 2369150"/>
              <a:gd name="T15" fmla="*/ 1183070 h 2369152"/>
              <a:gd name="T16" fmla="*/ 0 w 2369150"/>
              <a:gd name="T17" fmla="*/ 1183070 h 2369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69150"/>
              <a:gd name="T28" fmla="*/ 0 h 2369152"/>
              <a:gd name="T29" fmla="*/ 2369150 w 2369150"/>
              <a:gd name="T30" fmla="*/ 1184575 h 23691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69150" h="2369152">
                <a:moveTo>
                  <a:pt x="0" y="1184575"/>
                </a:moveTo>
                <a:lnTo>
                  <a:pt x="0" y="1184575"/>
                </a:lnTo>
                <a:cubicBezTo>
                  <a:pt x="0" y="530352"/>
                  <a:pt x="530352" y="0"/>
                  <a:pt x="1184575" y="0"/>
                </a:cubicBezTo>
                <a:cubicBezTo>
                  <a:pt x="1838796" y="0"/>
                  <a:pt x="2369148" y="530351"/>
                  <a:pt x="2369149" y="1184574"/>
                </a:cubicBezTo>
                <a:lnTo>
                  <a:pt x="1910080" y="1184574"/>
                </a:lnTo>
                <a:lnTo>
                  <a:pt x="1910079" y="1184574"/>
                </a:lnTo>
                <a:cubicBezTo>
                  <a:pt x="1910078" y="783888"/>
                  <a:pt x="1585259" y="459070"/>
                  <a:pt x="1184575" y="459070"/>
                </a:cubicBezTo>
                <a:cubicBezTo>
                  <a:pt x="783890" y="459070"/>
                  <a:pt x="459070" y="783889"/>
                  <a:pt x="459070" y="1184575"/>
                </a:cubicBezTo>
                <a:lnTo>
                  <a:pt x="0" y="1184575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45000"/>
                </a:srgbClr>
              </a:gs>
              <a:gs pos="50000">
                <a:srgbClr val="FFFFFF">
                  <a:alpha val="225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타원 217"/>
          <p:cNvSpPr>
            <a:spLocks noChangeArrowheads="1"/>
          </p:cNvSpPr>
          <p:nvPr/>
        </p:nvSpPr>
        <p:spPr bwMode="auto">
          <a:xfrm>
            <a:off x="1450023" y="3234690"/>
            <a:ext cx="1273175" cy="1274763"/>
          </a:xfrm>
          <a:prstGeom prst="ellipse">
            <a:avLst/>
          </a:prstGeom>
          <a:solidFill>
            <a:srgbClr val="33894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ko-KR" altLang="en-US" sz="1800">
              <a:solidFill>
                <a:srgbClr val="FFFFFF"/>
              </a:solidFill>
              <a:latin typeface="Arial" panose="020B0604020202020204" pitchFamily="34" charset="0"/>
              <a:ea typeface="Malgun Gothic" panose="020B0503020000020004" pitchFamily="34" charset="-127"/>
              <a:sym typeface="Arial" panose="020B0604020202020204" pitchFamily="34" charset="0"/>
            </a:endParaRPr>
          </a:p>
        </p:txBody>
      </p:sp>
      <p:sp>
        <p:nvSpPr>
          <p:cNvPr id="39" name="막힌 원호 225"/>
          <p:cNvSpPr/>
          <p:nvPr/>
        </p:nvSpPr>
        <p:spPr bwMode="auto">
          <a:xfrm rot="5400000">
            <a:off x="4751228" y="2633822"/>
            <a:ext cx="2436813" cy="2444750"/>
          </a:xfrm>
          <a:custGeom>
            <a:avLst/>
            <a:gdLst>
              <a:gd name="T0" fmla="*/ 7 w 2436720"/>
              <a:gd name="T1" fmla="*/ 1227584 h 2444258"/>
              <a:gd name="T2" fmla="*/ 7 w 2436720"/>
              <a:gd name="T3" fmla="*/ 1227583 h 2444258"/>
              <a:gd name="T4" fmla="*/ 0 w 2436720"/>
              <a:gd name="T5" fmla="*/ 1223359 h 2444258"/>
              <a:gd name="T6" fmla="*/ 1218595 w 2436720"/>
              <a:gd name="T7" fmla="*/ 0 h 2444258"/>
              <a:gd name="T8" fmla="*/ 2437105 w 2436720"/>
              <a:gd name="T9" fmla="*/ 1209426 h 2444258"/>
              <a:gd name="T10" fmla="*/ 1964957 w 2436720"/>
              <a:gd name="T11" fmla="*/ 1214824 h 2444258"/>
              <a:gd name="T12" fmla="*/ 1964956 w 2436720"/>
              <a:gd name="T13" fmla="*/ 1214824 h 2444258"/>
              <a:gd name="T14" fmla="*/ 1218595 w 2436720"/>
              <a:gd name="T15" fmla="*/ 472565 h 2444258"/>
              <a:gd name="T16" fmla="*/ 472180 w 2436720"/>
              <a:gd name="T17" fmla="*/ 1223359 h 2444258"/>
              <a:gd name="T18" fmla="*/ 472184 w 2436720"/>
              <a:gd name="T19" fmla="*/ 1225949 h 2444258"/>
              <a:gd name="T20" fmla="*/ 7 w 2436720"/>
              <a:gd name="T21" fmla="*/ 1227584 h 24442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36720"/>
              <a:gd name="T34" fmla="*/ 0 h 2444258"/>
              <a:gd name="T35" fmla="*/ 2436641 w 2436720"/>
              <a:gd name="T36" fmla="*/ 1226349 h 244425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36720" h="2444258">
                <a:moveTo>
                  <a:pt x="7" y="1226349"/>
                </a:moveTo>
                <a:lnTo>
                  <a:pt x="7" y="1226348"/>
                </a:lnTo>
                <a:cubicBezTo>
                  <a:pt x="2" y="1224942"/>
                  <a:pt x="0" y="1223535"/>
                  <a:pt x="0" y="1222129"/>
                </a:cubicBezTo>
                <a:cubicBezTo>
                  <a:pt x="0" y="547165"/>
                  <a:pt x="545478" y="0"/>
                  <a:pt x="1218360" y="0"/>
                </a:cubicBezTo>
                <a:cubicBezTo>
                  <a:pt x="1885829" y="0"/>
                  <a:pt x="2429039" y="538720"/>
                  <a:pt x="2436640" y="1208211"/>
                </a:cubicBezTo>
                <a:lnTo>
                  <a:pt x="1964582" y="1213604"/>
                </a:lnTo>
                <a:lnTo>
                  <a:pt x="1964581" y="1213604"/>
                </a:lnTo>
                <a:cubicBezTo>
                  <a:pt x="1959934" y="802720"/>
                  <a:pt x="1627204" y="472090"/>
                  <a:pt x="1218360" y="472090"/>
                </a:cubicBezTo>
                <a:cubicBezTo>
                  <a:pt x="806206" y="472090"/>
                  <a:pt x="472090" y="807893"/>
                  <a:pt x="472090" y="1222129"/>
                </a:cubicBezTo>
                <a:cubicBezTo>
                  <a:pt x="472090" y="1222990"/>
                  <a:pt x="472091" y="1223852"/>
                  <a:pt x="472094" y="1224714"/>
                </a:cubicBezTo>
                <a:lnTo>
                  <a:pt x="7" y="1226349"/>
                </a:lnTo>
                <a:close/>
              </a:path>
            </a:pathLst>
          </a:cu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" name="막힌 원호 224"/>
          <p:cNvSpPr/>
          <p:nvPr/>
        </p:nvSpPr>
        <p:spPr bwMode="auto">
          <a:xfrm rot="16200000">
            <a:off x="4751229" y="2630646"/>
            <a:ext cx="2444750" cy="2446338"/>
          </a:xfrm>
          <a:custGeom>
            <a:avLst/>
            <a:gdLst>
              <a:gd name="T0" fmla="*/ 132 w 2444256"/>
              <a:gd name="T1" fmla="*/ 1245392 h 2444258"/>
              <a:gd name="T2" fmla="*/ 132 w 2444256"/>
              <a:gd name="T3" fmla="*/ 1245391 h 2444258"/>
              <a:gd name="T4" fmla="*/ 0 w 2444256"/>
              <a:gd name="T5" fmla="*/ 1227339 h 2444258"/>
              <a:gd name="T6" fmla="*/ 1223363 w 2444256"/>
              <a:gd name="T7" fmla="*/ 0 h 2444258"/>
              <a:gd name="T8" fmla="*/ 2446713 w 2444256"/>
              <a:gd name="T9" fmla="*/ 1221742 h 2444258"/>
              <a:gd name="T10" fmla="*/ 1973499 w 2444256"/>
              <a:gd name="T11" fmla="*/ 1223908 h 2444258"/>
              <a:gd name="T12" fmla="*/ 1973499 w 2444256"/>
              <a:gd name="T13" fmla="*/ 1223907 h 2444258"/>
              <a:gd name="T14" fmla="*/ 1223364 w 2444256"/>
              <a:gd name="T15" fmla="*/ 474759 h 2444258"/>
              <a:gd name="T16" fmla="*/ 473225 w 2444256"/>
              <a:gd name="T17" fmla="*/ 1227339 h 2444258"/>
              <a:gd name="T18" fmla="*/ 473306 w 2444256"/>
              <a:gd name="T19" fmla="*/ 1238407 h 2444258"/>
              <a:gd name="T20" fmla="*/ 132 w 2444256"/>
              <a:gd name="T21" fmla="*/ 1245392 h 24442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44256"/>
              <a:gd name="T34" fmla="*/ 0 h 2444258"/>
              <a:gd name="T35" fmla="*/ 2444243 w 2444256"/>
              <a:gd name="T36" fmla="*/ 1240107 h 244425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44256" h="2444258">
                <a:moveTo>
                  <a:pt x="132" y="1240107"/>
                </a:moveTo>
                <a:lnTo>
                  <a:pt x="132" y="1240106"/>
                </a:lnTo>
                <a:cubicBezTo>
                  <a:pt x="44" y="1234114"/>
                  <a:pt x="0" y="1228121"/>
                  <a:pt x="0" y="1222129"/>
                </a:cubicBezTo>
                <a:cubicBezTo>
                  <a:pt x="0" y="547165"/>
                  <a:pt x="547165" y="0"/>
                  <a:pt x="1222128" y="0"/>
                </a:cubicBezTo>
                <a:cubicBezTo>
                  <a:pt x="1894916" y="0"/>
                  <a:pt x="2441176" y="543776"/>
                  <a:pt x="2444243" y="1216557"/>
                </a:cubicBezTo>
                <a:lnTo>
                  <a:pt x="1971505" y="1218713"/>
                </a:lnTo>
                <a:lnTo>
                  <a:pt x="1971505" y="1218712"/>
                </a:lnTo>
                <a:cubicBezTo>
                  <a:pt x="1969624" y="806176"/>
                  <a:pt x="1634668" y="472744"/>
                  <a:pt x="1222129" y="472744"/>
                </a:cubicBezTo>
                <a:cubicBezTo>
                  <a:pt x="808255" y="472744"/>
                  <a:pt x="472745" y="808255"/>
                  <a:pt x="472745" y="1222129"/>
                </a:cubicBezTo>
                <a:cubicBezTo>
                  <a:pt x="472745" y="1225803"/>
                  <a:pt x="472772" y="1229478"/>
                  <a:pt x="472826" y="1233152"/>
                </a:cubicBezTo>
                <a:lnTo>
                  <a:pt x="132" y="1240107"/>
                </a:lnTo>
                <a:close/>
              </a:path>
            </a:pathLst>
          </a:custGeom>
          <a:solidFill>
            <a:srgbClr val="338942"/>
          </a:solidFill>
          <a:ln>
            <a:noFill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41" name="TextBox 13"/>
          <p:cNvSpPr txBox="1">
            <a:spLocks noChangeArrowheads="1"/>
          </p:cNvSpPr>
          <p:nvPr/>
        </p:nvSpPr>
        <p:spPr bwMode="auto">
          <a:xfrm>
            <a:off x="1386523" y="3736340"/>
            <a:ext cx="137318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前端</a:t>
            </a: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TextBox 13"/>
          <p:cNvSpPr txBox="1">
            <a:spLocks noChangeArrowheads="1"/>
          </p:cNvSpPr>
          <p:nvPr/>
        </p:nvSpPr>
        <p:spPr bwMode="auto">
          <a:xfrm>
            <a:off x="9228773" y="3723640"/>
            <a:ext cx="137318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后端</a:t>
            </a: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5299710" y="3736340"/>
            <a:ext cx="1373188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APIfox</a:t>
            </a:r>
            <a:endParaRPr lang="en-US" altLang="zh-CN" sz="2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4" name="任意多边形: 形状 12"/>
          <p:cNvSpPr/>
          <p:nvPr/>
        </p:nvSpPr>
        <p:spPr>
          <a:xfrm>
            <a:off x="4438015" y="2123440"/>
            <a:ext cx="3086735" cy="170180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650740" y="1591945"/>
            <a:ext cx="3710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前后端的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串联工具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42" grpId="0" autoUpdateAnimBg="0"/>
      <p:bldP spid="43" grpId="0" autoUpdateAnimBg="0"/>
      <p:bldP spid="44" grpId="0" bldLvl="0" animBg="1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59534" y="102652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技术应用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4414520" y="1009650"/>
            <a:ext cx="3246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Apifox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部分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接口展示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65" y="1533525"/>
            <a:ext cx="8383270" cy="49784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1969532" y="2517539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8556935" y="4554720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924931" flipV="1">
            <a:off x="8994981" y="1495147"/>
            <a:ext cx="533400" cy="590550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761733" y="1982234"/>
            <a:ext cx="400050" cy="400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93372" y="4078642"/>
            <a:ext cx="476250" cy="476250"/>
          </a:xfrm>
          <a:prstGeom prst="rect">
            <a:avLst/>
          </a:prstGeom>
          <a:solidFill>
            <a:srgbClr val="F3B1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555902" y="1435245"/>
            <a:ext cx="3431471" cy="343147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空心弧 12"/>
          <p:cNvSpPr/>
          <p:nvPr/>
        </p:nvSpPr>
        <p:spPr>
          <a:xfrm rot="15980816">
            <a:off x="2072688" y="4635492"/>
            <a:ext cx="628242" cy="795962"/>
          </a:xfrm>
          <a:prstGeom prst="blockArc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 rot="12510002">
            <a:off x="10382500" y="4836366"/>
            <a:ext cx="577894" cy="1071895"/>
          </a:xfrm>
          <a:prstGeom prst="diagStripe">
            <a:avLst/>
          </a:prstGeom>
          <a:solidFill>
            <a:srgbClr val="F3B1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十字形 14"/>
          <p:cNvSpPr/>
          <p:nvPr/>
        </p:nvSpPr>
        <p:spPr>
          <a:xfrm>
            <a:off x="1969622" y="1435245"/>
            <a:ext cx="577894" cy="577894"/>
          </a:xfrm>
          <a:prstGeom prst="plus">
            <a:avLst>
              <a:gd name="adj" fmla="val 48075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37075" y="2574925"/>
            <a:ext cx="3860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badi" panose="020B0604020104020204" pitchFamily="34" charset="0"/>
                <a:ea typeface="微软雅黑" panose="020B0503020204020204" charset="-122"/>
              </a:rPr>
              <a:t>PART </a:t>
            </a:r>
            <a:r>
              <a:rPr lang="en-US" altLang="zh-CN" sz="4800" b="1" dirty="0">
                <a:solidFill>
                  <a:srgbClr val="338942"/>
                </a:solidFill>
                <a:latin typeface="Abadi" panose="020B0604020104020204" pitchFamily="34" charset="0"/>
                <a:ea typeface="微软雅黑" panose="020B0503020204020204" charset="-122"/>
              </a:rPr>
              <a:t>Four</a:t>
            </a:r>
            <a:endParaRPr lang="zh-CN" altLang="en-US" sz="4400" b="1" dirty="0">
              <a:solidFill>
                <a:srgbClr val="338942"/>
              </a:solidFill>
              <a:latin typeface="Abadi" panose="020B0604020104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8954" y="3559907"/>
            <a:ext cx="22828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9" grpId="0" bldLvl="0" animBg="1"/>
      <p:bldP spid="10" grpId="0" bldLvl="0" animBg="1"/>
      <p:bldP spid="13" grpId="0" bldLvl="0" animBg="1"/>
      <p:bldP spid="14" grpId="0" bldLvl="0" animBg="1"/>
      <p:bldP spid="15" grpId="0" bldLvl="0" animBg="1"/>
      <p:bldP spid="16" grpId="0"/>
      <p:bldP spid="16" grpId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3325" y="318770"/>
            <a:ext cx="3052445" cy="1367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4366184" y="783763"/>
            <a:ext cx="37301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机票预订系统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实机展示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0639" y="1554018"/>
            <a:ext cx="37301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http://121.5.157.39/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auto">
          <a:xfrm>
            <a:off x="535305" y="1438910"/>
            <a:ext cx="3489960" cy="688340"/>
          </a:xfrm>
          <a:prstGeom prst="ellipse">
            <a:avLst/>
          </a:prstGeom>
          <a:noFill/>
          <a:ln w="19050">
            <a:solidFill>
              <a:srgbClr val="33894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2179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9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9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9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9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9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9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9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9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280285" y="2127250"/>
            <a:ext cx="1801495" cy="720725"/>
          </a:xfrm>
          <a:prstGeom prst="straightConnector1">
            <a:avLst/>
          </a:prstGeom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 descr="微信图片_202212192033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130" y="1515745"/>
            <a:ext cx="7247890" cy="46304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 animBg="1"/>
      <p:bldP spid="22" grpId="1"/>
      <p:bldP spid="2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3325" y="318770"/>
            <a:ext cx="3052445" cy="1367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147310" y="968375"/>
            <a:ext cx="1416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预订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机票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 descr="微信图片_202212192035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45" y="1479550"/>
            <a:ext cx="7663815" cy="48971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3325" y="318770"/>
            <a:ext cx="3052445" cy="1367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497705" y="968375"/>
            <a:ext cx="33051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预订机票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筛选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航班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 descr="微信图片_202212192036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40" y="1497965"/>
            <a:ext cx="7693025" cy="49149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0220613">
            <a:off x="3306623" y="831959"/>
            <a:ext cx="704850" cy="704850"/>
          </a:xfrm>
          <a:prstGeom prst="rect">
            <a:avLst/>
          </a:prstGeom>
          <a:solidFill>
            <a:srgbClr val="F3B1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314450" y="1390650"/>
            <a:ext cx="1009650" cy="1009650"/>
          </a:xfrm>
          <a:prstGeom prst="ellipse">
            <a:avLst/>
          </a:prstGeom>
          <a:solidFill>
            <a:srgbClr val="33894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162050" y="1238250"/>
            <a:ext cx="1009650" cy="10096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0220613">
            <a:off x="3154223" y="679559"/>
            <a:ext cx="704850" cy="70485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55612" y="1144122"/>
            <a:ext cx="3934128" cy="1197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b="1" dirty="0">
                <a:solidFill>
                  <a:srgbClr val="338942"/>
                </a:solidFill>
                <a:latin typeface="Copperplate Gothic Bold" panose="020E0705020206020404" pitchFamily="34" charset="0"/>
                <a:ea typeface="微软雅黑 Light" panose="020B0502040204020203" pitchFamily="34" charset="-122"/>
              </a:rPr>
              <a:t>C</a:t>
            </a:r>
            <a:r>
              <a:rPr lang="en-US" altLang="zh-CN" sz="3600" b="1" dirty="0">
                <a:latin typeface="Copperplate Gothic Bold" panose="020E0705020206020404" pitchFamily="34" charset="0"/>
                <a:ea typeface="微软雅黑 Light" panose="020B0502040204020203" pitchFamily="34" charset="-122"/>
              </a:rPr>
              <a:t>ONTENTS</a:t>
            </a:r>
            <a:endParaRPr lang="zh-CN" altLang="en-US" sz="3600" b="1" dirty="0">
              <a:latin typeface="Copperplate Gothic Bold" panose="020E0705020206020404" pitchFamily="34" charset="0"/>
              <a:ea typeface="微软雅黑 Light" panose="020B0502040204020203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>
            <a:fillRect/>
          </a:stretch>
        </p:blipFill>
        <p:spPr>
          <a:xfrm>
            <a:off x="9625750" y="746579"/>
            <a:ext cx="1959429" cy="8998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>
            <a:fillRect/>
          </a:stretch>
        </p:blipFill>
        <p:spPr>
          <a:xfrm>
            <a:off x="8168861" y="887621"/>
            <a:ext cx="1052286" cy="483272"/>
          </a:xfrm>
          <a:prstGeom prst="rect">
            <a:avLst/>
          </a:prstGeom>
        </p:spPr>
      </p:pic>
      <p:sp>
        <p:nvSpPr>
          <p:cNvPr id="16" name="等腰三角形 15"/>
          <p:cNvSpPr/>
          <p:nvPr/>
        </p:nvSpPr>
        <p:spPr>
          <a:xfrm>
            <a:off x="7309130" y="2196541"/>
            <a:ext cx="647700" cy="552450"/>
          </a:xfrm>
          <a:prstGeom prst="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7156730" y="2044141"/>
            <a:ext cx="647700" cy="55245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390106" y="2099207"/>
            <a:ext cx="358417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7389458" y="3162779"/>
            <a:ext cx="647700" cy="552450"/>
          </a:xfrm>
          <a:prstGeom prst="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7237058" y="3010379"/>
            <a:ext cx="647700" cy="55245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336382" y="3065445"/>
            <a:ext cx="358417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成员分工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7369059" y="4175368"/>
            <a:ext cx="647700" cy="552450"/>
          </a:xfrm>
          <a:prstGeom prst="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7216659" y="4022968"/>
            <a:ext cx="647700" cy="55245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390106" y="4078034"/>
            <a:ext cx="358417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技术应用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7443183" y="5187957"/>
            <a:ext cx="647700" cy="552450"/>
          </a:xfrm>
          <a:prstGeom prst="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7290783" y="5035557"/>
            <a:ext cx="647700" cy="55245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390107" y="5090623"/>
            <a:ext cx="358417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479425" y="2573655"/>
            <a:ext cx="6516370" cy="3166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bldLvl="0" animBg="1"/>
      <p:bldP spid="14" grpId="0" bldLvl="0" animBg="1"/>
      <p:bldP spid="17" grpId="0"/>
      <p:bldP spid="18" grpId="0" bldLvl="0" animBg="1"/>
      <p:bldP spid="19" grpId="0" bldLvl="0" animBg="1"/>
      <p:bldP spid="20" grpId="0"/>
      <p:bldP spid="21" grpId="0" bldLvl="0" animBg="1"/>
      <p:bldP spid="22" grpId="0" bldLvl="0" animBg="1"/>
      <p:bldP spid="23" grpId="0"/>
      <p:bldP spid="24" grpId="0" bldLvl="0" animBg="1"/>
      <p:bldP spid="25" grpId="0" bldLvl="0" animBg="1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3325" y="318770"/>
            <a:ext cx="3052445" cy="1367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微信图片_202212192039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0" y="1473200"/>
            <a:ext cx="7833995" cy="50057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97705" y="968375"/>
            <a:ext cx="33051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预订机票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座位选择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3325" y="318770"/>
            <a:ext cx="3052445" cy="1367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147310" y="968375"/>
            <a:ext cx="1416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支付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 descr="微信图片_20221219204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55" y="1477645"/>
            <a:ext cx="7894955" cy="504444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3325" y="318770"/>
            <a:ext cx="3052445" cy="1367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147310" y="968375"/>
            <a:ext cx="1416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订单信息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 descr="微信图片_20221219204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524000"/>
            <a:ext cx="7666355" cy="48977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3325" y="318770"/>
            <a:ext cx="3052445" cy="1367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497705" y="968375"/>
            <a:ext cx="33051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核验机票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邮件通知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 descr="微信图片_202212192147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785" y="1477645"/>
            <a:ext cx="7867650" cy="50266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3325" y="318770"/>
            <a:ext cx="3052445" cy="1367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497705" y="968375"/>
            <a:ext cx="33051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核验机票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取票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 descr="微信图片_202212192148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605" y="1428750"/>
            <a:ext cx="7897495" cy="504571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>
            <a:fillRect/>
          </a:stretch>
        </p:blipFill>
        <p:spPr>
          <a:xfrm>
            <a:off x="9889218" y="814813"/>
            <a:ext cx="1959429" cy="8998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3486" y="390043"/>
            <a:ext cx="391886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Bauhaus 93" panose="04030905020B02020C02" pitchFamily="82" charset="0"/>
              </a:rPr>
              <a:t>2  022</a:t>
            </a:r>
            <a:endParaRPr lang="zh-CN" altLang="en-US" sz="2800" dirty="0">
              <a:latin typeface="Bauhaus 93" panose="04030905020B02020C02" pitchFamily="8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75372" y="6003856"/>
            <a:ext cx="2365828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badi" panose="020B0604020104020204" pitchFamily="34" charset="0"/>
              </a:rPr>
              <a:t>2 0 2 2. 12</a:t>
            </a:r>
            <a:r>
              <a:rPr lang="en-US" altLang="zh-CN" dirty="0" smtClean="0">
                <a:latin typeface="Abadi" panose="020B0604020104020204" pitchFamily="34" charset="0"/>
              </a:rPr>
              <a:t> . 20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>
            <a:fillRect/>
          </a:stretch>
        </p:blipFill>
        <p:spPr>
          <a:xfrm>
            <a:off x="8837516" y="519956"/>
            <a:ext cx="1052286" cy="4832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5" t="13387" r="36556" b="62475"/>
          <a:stretch>
            <a:fillRect/>
          </a:stretch>
        </p:blipFill>
        <p:spPr>
          <a:xfrm>
            <a:off x="2158054" y="436990"/>
            <a:ext cx="1407886" cy="165530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44620" r="61685" b="15307"/>
          <a:stretch>
            <a:fillRect/>
          </a:stretch>
        </p:blipFill>
        <p:spPr>
          <a:xfrm>
            <a:off x="798945" y="2308558"/>
            <a:ext cx="2960914" cy="35219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2" t="35289" r="3221" b="14868"/>
          <a:stretch>
            <a:fillRect/>
          </a:stretch>
        </p:blipFill>
        <p:spPr>
          <a:xfrm>
            <a:off x="9595260" y="2745929"/>
            <a:ext cx="2219368" cy="3087708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1978360" y="5830471"/>
            <a:ext cx="9114972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848020" y="1930200"/>
            <a:ext cx="4895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谢谢</a:t>
            </a:r>
            <a:endParaRPr lang="en-US" altLang="zh-CN" sz="4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老师的聆听</a:t>
            </a:r>
            <a:endParaRPr lang="zh-CN" altLang="en-US" sz="4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48020" y="2038548"/>
            <a:ext cx="4989272" cy="22230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59860" y="4080081"/>
            <a:ext cx="305458" cy="305458"/>
          </a:xfrm>
          <a:prstGeom prst="ellipse">
            <a:avLst/>
          </a:prstGeom>
          <a:solidFill>
            <a:srgbClr val="F3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412343" y="1887656"/>
            <a:ext cx="398311" cy="398311"/>
          </a:xfrm>
          <a:prstGeom prst="ellipse">
            <a:avLst/>
          </a:prstGeom>
          <a:solidFill>
            <a:srgbClr val="33894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743910" y="3465420"/>
            <a:ext cx="158817" cy="158817"/>
          </a:xfrm>
          <a:prstGeom prst="ellipse">
            <a:avLst/>
          </a:prstGeom>
          <a:solidFill>
            <a:srgbClr val="F3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9200293" y="1905710"/>
            <a:ext cx="1362609" cy="243765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9835" y="4465955"/>
            <a:ext cx="521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组长：严伟志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成员：王瑞沣、张焯越、郭怡鸣、苏源昌、杨子博</a:t>
            </a: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923790" y="389890"/>
            <a:ext cx="3052445" cy="1367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 bldLvl="0" animBg="1"/>
      <p:bldP spid="25" grpId="0" bldLvl="0" animBg="1"/>
      <p:bldP spid="23" grpId="0" bldLvl="0" animBg="1"/>
      <p:bldP spid="24" grpId="0" bldLvl="0" animBg="1"/>
      <p:bldP spid="2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1969532" y="2517539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8556935" y="4554720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924931" flipV="1">
            <a:off x="8994981" y="1495147"/>
            <a:ext cx="533400" cy="590550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761733" y="1982234"/>
            <a:ext cx="400050" cy="400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93372" y="4078642"/>
            <a:ext cx="476250" cy="476250"/>
          </a:xfrm>
          <a:prstGeom prst="rect">
            <a:avLst/>
          </a:prstGeom>
          <a:solidFill>
            <a:srgbClr val="F3B1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555902" y="1435245"/>
            <a:ext cx="3431471" cy="343147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空心弧 12"/>
          <p:cNvSpPr/>
          <p:nvPr/>
        </p:nvSpPr>
        <p:spPr>
          <a:xfrm rot="15980816">
            <a:off x="2072688" y="4635492"/>
            <a:ext cx="628242" cy="795962"/>
          </a:xfrm>
          <a:prstGeom prst="blockArc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 rot="12510002">
            <a:off x="10382500" y="4836366"/>
            <a:ext cx="577894" cy="1071895"/>
          </a:xfrm>
          <a:prstGeom prst="diagStripe">
            <a:avLst/>
          </a:prstGeom>
          <a:solidFill>
            <a:srgbClr val="F3B1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十字形 14"/>
          <p:cNvSpPr/>
          <p:nvPr/>
        </p:nvSpPr>
        <p:spPr>
          <a:xfrm>
            <a:off x="1969622" y="1435245"/>
            <a:ext cx="577894" cy="577894"/>
          </a:xfrm>
          <a:prstGeom prst="plus">
            <a:avLst>
              <a:gd name="adj" fmla="val 48075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56211" y="2561317"/>
            <a:ext cx="3584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badi" panose="020B0604020104020204" pitchFamily="34" charset="0"/>
                <a:ea typeface="微软雅黑" panose="020B0503020204020204" charset="-122"/>
              </a:rPr>
              <a:t>PART </a:t>
            </a:r>
            <a:r>
              <a:rPr lang="en-US" altLang="zh-CN" sz="4800" b="1" dirty="0">
                <a:solidFill>
                  <a:srgbClr val="338942"/>
                </a:solidFill>
                <a:latin typeface="Abadi" panose="020B0604020104020204" pitchFamily="34" charset="0"/>
                <a:ea typeface="微软雅黑" panose="020B0503020204020204" charset="-122"/>
              </a:rPr>
              <a:t>ONE</a:t>
            </a:r>
            <a:endParaRPr lang="zh-CN" altLang="en-US" sz="4400" b="1" dirty="0">
              <a:solidFill>
                <a:srgbClr val="338942"/>
              </a:solidFill>
              <a:latin typeface="Abadi" panose="020B0604020104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30554" y="3553557"/>
            <a:ext cx="22828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9" grpId="0" bldLvl="0" animBg="1"/>
      <p:bldP spid="10" grpId="0" bldLvl="0" animBg="1"/>
      <p:bldP spid="13" grpId="0" bldLvl="0" animBg="1"/>
      <p:bldP spid="14" grpId="0" bldLvl="0" animBg="1"/>
      <p:bldP spid="15" grpId="0" bldLvl="0" animBg="1"/>
      <p:bldP spid="16" grpId="0"/>
      <p:bldP spid="16" grpId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1357337" y="2043888"/>
            <a:ext cx="7631648" cy="3664179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Picture 5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62" y="2148341"/>
            <a:ext cx="4058029" cy="4343400"/>
          </a:xfrm>
          <a:prstGeom prst="rect">
            <a:avLst/>
          </a:prstGeom>
          <a:noFill/>
          <a:ln>
            <a:noFill/>
          </a:ln>
          <a:effectLst>
            <a:outerShdw dist="228601" dir="4679996" sx="99001" sy="99001" algn="t" rotWithShape="0">
              <a:srgbClr val="000000">
                <a:alpha val="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直角三角形 3"/>
          <p:cNvSpPr/>
          <p:nvPr/>
        </p:nvSpPr>
        <p:spPr bwMode="auto">
          <a:xfrm rot="21354880">
            <a:off x="8433206" y="2597516"/>
            <a:ext cx="1625684" cy="1637016"/>
          </a:xfrm>
          <a:custGeom>
            <a:avLst/>
            <a:gdLst>
              <a:gd name="T0" fmla="*/ 0 w 2505824"/>
              <a:gd name="T1" fmla="*/ 168231 h 2522400"/>
              <a:gd name="T2" fmla="*/ 2502081 w 2505824"/>
              <a:gd name="T3" fmla="*/ 2523085 h 2522400"/>
              <a:gd name="T4" fmla="*/ 1333140 w 2505824"/>
              <a:gd name="T5" fmla="*/ 0 h 2522400"/>
              <a:gd name="T6" fmla="*/ 0 w 2505824"/>
              <a:gd name="T7" fmla="*/ 168231 h 25224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05824" h="2522400">
                <a:moveTo>
                  <a:pt x="0" y="168186"/>
                </a:moveTo>
                <a:lnTo>
                  <a:pt x="2505824" y="2522400"/>
                </a:lnTo>
                <a:lnTo>
                  <a:pt x="1335135" y="0"/>
                </a:lnTo>
                <a:lnTo>
                  <a:pt x="0" y="168186"/>
                </a:lnTo>
                <a:close/>
              </a:path>
            </a:pathLst>
          </a:custGeom>
          <a:solidFill>
            <a:srgbClr val="F3B1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1" name="直角三角形 3"/>
          <p:cNvSpPr/>
          <p:nvPr/>
        </p:nvSpPr>
        <p:spPr bwMode="auto">
          <a:xfrm>
            <a:off x="8388906" y="2769562"/>
            <a:ext cx="1713253" cy="1621563"/>
          </a:xfrm>
          <a:custGeom>
            <a:avLst/>
            <a:gdLst>
              <a:gd name="T0" fmla="*/ 1348351 w 2639568"/>
              <a:gd name="T1" fmla="*/ 2499549 h 2498519"/>
              <a:gd name="T2" fmla="*/ 0 w 2639568"/>
              <a:gd name="T3" fmla="*/ 0 h 2498519"/>
              <a:gd name="T4" fmla="*/ 2641793 w 2639568"/>
              <a:gd name="T5" fmla="*/ 2145836 h 2498519"/>
              <a:gd name="T6" fmla="*/ 1348351 w 2639568"/>
              <a:gd name="T7" fmla="*/ 2499549 h 24985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39568" h="2498519">
                <a:moveTo>
                  <a:pt x="1347216" y="2498519"/>
                </a:moveTo>
                <a:lnTo>
                  <a:pt x="0" y="0"/>
                </a:lnTo>
                <a:lnTo>
                  <a:pt x="2639568" y="2144951"/>
                </a:lnTo>
                <a:lnTo>
                  <a:pt x="1347216" y="2498519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3885402" y="1755418"/>
            <a:ext cx="2502876" cy="872094"/>
          </a:xfrm>
          <a:prstGeom prst="roundRect">
            <a:avLst>
              <a:gd name="adj" fmla="val 50000"/>
            </a:avLst>
          </a:prstGeom>
          <a:solidFill>
            <a:srgbClr val="338942"/>
          </a:solidFill>
          <a:ln w="76200">
            <a:solidFill>
              <a:srgbClr val="338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3708740" y="1607841"/>
            <a:ext cx="2502876" cy="872094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88599" y="1914667"/>
            <a:ext cx="37301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机票预订系统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47985" y="2965964"/>
            <a:ext cx="303766" cy="303766"/>
          </a:xfrm>
          <a:prstGeom prst="ellipse">
            <a:avLst/>
          </a:prstGeom>
          <a:noFill/>
          <a:ln w="76200">
            <a:solidFill>
              <a:srgbClr val="338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42515" y="2915920"/>
            <a:ext cx="5422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旅客前往网站输入信息、预定机次、预定座位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947985" y="3614064"/>
            <a:ext cx="303766" cy="303766"/>
          </a:xfrm>
          <a:prstGeom prst="ellipse">
            <a:avLst/>
          </a:prstGeom>
          <a:noFill/>
          <a:ln w="76200">
            <a:solidFill>
              <a:srgbClr val="F3B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342513" y="3564082"/>
            <a:ext cx="38647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网站要求旅客付款并打印出账单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978691" y="4262164"/>
            <a:ext cx="303766" cy="30376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72995" y="4211955"/>
            <a:ext cx="6087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在飞机起飞前一天，航空公司通过邮箱发送取票通知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78691" y="4980008"/>
            <a:ext cx="303766" cy="303766"/>
          </a:xfrm>
          <a:prstGeom prst="ellipse">
            <a:avLst/>
          </a:prstGeom>
          <a:noFill/>
          <a:ln w="76200">
            <a:solidFill>
              <a:srgbClr val="2F6E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372995" y="4930140"/>
            <a:ext cx="4985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旅客登录网站后进行机票核验，获得机票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  <p:bldP spid="20" grpId="0"/>
      <p:bldP spid="21" grpId="0" bldLvl="0" animBg="1"/>
      <p:bldP spid="22" grpId="0"/>
      <p:bldP spid="23" grpId="0" bldLvl="0" animBg="1"/>
      <p:bldP spid="24" grpId="0"/>
      <p:bldP spid="25" grpId="0" bldLvl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sz="3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71010" y="5873115"/>
            <a:ext cx="39262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机票预订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状态转换图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67643" y="5982315"/>
            <a:ext cx="303766" cy="303766"/>
          </a:xfrm>
          <a:prstGeom prst="ellipse">
            <a:avLst/>
          </a:prstGeom>
          <a:noFill/>
          <a:ln w="76200">
            <a:solidFill>
              <a:srgbClr val="338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5055" y="930275"/>
            <a:ext cx="4255770" cy="494284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sz="3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24230" y="3374646"/>
            <a:ext cx="303766" cy="303766"/>
          </a:xfrm>
          <a:prstGeom prst="ellipse">
            <a:avLst/>
          </a:prstGeom>
          <a:noFill/>
          <a:ln w="76200">
            <a:solidFill>
              <a:srgbClr val="2F6E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27618" y="3264791"/>
            <a:ext cx="38647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系统数据流图分析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1310" y="633730"/>
            <a:ext cx="7583805" cy="55911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1969532" y="2517539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8556935" y="4554720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924931" flipV="1">
            <a:off x="8994981" y="1495147"/>
            <a:ext cx="533400" cy="590550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761733" y="1982234"/>
            <a:ext cx="400050" cy="400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93372" y="4078642"/>
            <a:ext cx="476250" cy="476250"/>
          </a:xfrm>
          <a:prstGeom prst="rect">
            <a:avLst/>
          </a:prstGeom>
          <a:solidFill>
            <a:srgbClr val="F3B1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555902" y="1435245"/>
            <a:ext cx="3431471" cy="343147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空心弧 12"/>
          <p:cNvSpPr/>
          <p:nvPr/>
        </p:nvSpPr>
        <p:spPr>
          <a:xfrm rot="15980816">
            <a:off x="2072688" y="4635492"/>
            <a:ext cx="628242" cy="795962"/>
          </a:xfrm>
          <a:prstGeom prst="blockArc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 rot="12510002">
            <a:off x="10382500" y="4836366"/>
            <a:ext cx="577894" cy="1071895"/>
          </a:xfrm>
          <a:prstGeom prst="diagStripe">
            <a:avLst/>
          </a:prstGeom>
          <a:solidFill>
            <a:srgbClr val="F3B1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十字形 14"/>
          <p:cNvSpPr/>
          <p:nvPr/>
        </p:nvSpPr>
        <p:spPr>
          <a:xfrm>
            <a:off x="1969622" y="1435245"/>
            <a:ext cx="577894" cy="577894"/>
          </a:xfrm>
          <a:prstGeom prst="plus">
            <a:avLst>
              <a:gd name="adj" fmla="val 48075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80011" y="2561317"/>
            <a:ext cx="358417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badi" panose="020B0604020104020204" pitchFamily="34" charset="0"/>
                <a:ea typeface="微软雅黑" panose="020B0503020204020204" charset="-122"/>
              </a:rPr>
              <a:t>PART </a:t>
            </a:r>
            <a:r>
              <a:rPr lang="en-US" altLang="zh-CN" sz="4800" b="1" dirty="0">
                <a:solidFill>
                  <a:srgbClr val="338942"/>
                </a:solidFill>
                <a:latin typeface="Abadi" panose="020B0604020104020204" pitchFamily="34" charset="0"/>
                <a:ea typeface="微软雅黑" panose="020B0503020204020204" charset="-122"/>
              </a:rPr>
              <a:t>TWO</a:t>
            </a:r>
            <a:endParaRPr lang="zh-CN" altLang="en-US" sz="4400" b="1" dirty="0">
              <a:solidFill>
                <a:srgbClr val="338942"/>
              </a:solidFill>
              <a:latin typeface="Abadi" panose="020B0604020104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30554" y="3553557"/>
            <a:ext cx="22828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成员分工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9" grpId="0" bldLvl="0" animBg="1"/>
      <p:bldP spid="10" grpId="0" bldLvl="0" animBg="1"/>
      <p:bldP spid="13" grpId="0" bldLvl="0" animBg="1"/>
      <p:bldP spid="14" grpId="0" bldLvl="0" animBg="1"/>
      <p:bldP spid="15" grpId="0" bldLvl="0" animBg="1"/>
      <p:bldP spid="16" grpId="0"/>
      <p:bldP spid="16" grpId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成员分工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43"/>
          <p:cNvSpPr/>
          <p:nvPr/>
        </p:nvSpPr>
        <p:spPr>
          <a:xfrm>
            <a:off x="4913675" y="3098909"/>
            <a:ext cx="2007288" cy="7793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1" name="圆角矩形 41"/>
          <p:cNvSpPr/>
          <p:nvPr/>
        </p:nvSpPr>
        <p:spPr>
          <a:xfrm>
            <a:off x="4913673" y="1693635"/>
            <a:ext cx="2007288" cy="779300"/>
          </a:xfrm>
          <a:prstGeom prst="roundRect">
            <a:avLst/>
          </a:prstGeom>
          <a:solidFill>
            <a:srgbClr val="3389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3" name="圆角矩形 39"/>
          <p:cNvSpPr/>
          <p:nvPr/>
        </p:nvSpPr>
        <p:spPr>
          <a:xfrm>
            <a:off x="1644341" y="3098909"/>
            <a:ext cx="2007288" cy="779300"/>
          </a:xfrm>
          <a:prstGeom prst="roundRect">
            <a:avLst/>
          </a:prstGeom>
          <a:solidFill>
            <a:srgbClr val="2F6EA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34" name="圆角矩形 37"/>
          <p:cNvSpPr/>
          <p:nvPr/>
        </p:nvSpPr>
        <p:spPr>
          <a:xfrm>
            <a:off x="8183010" y="3098909"/>
            <a:ext cx="2007288" cy="779300"/>
          </a:xfrm>
          <a:prstGeom prst="roundRect">
            <a:avLst/>
          </a:prstGeom>
          <a:solidFill>
            <a:srgbClr val="F3B1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5" name="圆角矩形 35"/>
          <p:cNvSpPr/>
          <p:nvPr/>
        </p:nvSpPr>
        <p:spPr>
          <a:xfrm>
            <a:off x="4913673" y="4535558"/>
            <a:ext cx="2007288" cy="7793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6" name="任意多边形 31"/>
          <p:cNvSpPr/>
          <p:nvPr/>
        </p:nvSpPr>
        <p:spPr>
          <a:xfrm rot="5400000" flipV="1">
            <a:off x="5762625" y="2541905"/>
            <a:ext cx="305435" cy="487680"/>
          </a:xfrm>
          <a:custGeom>
            <a:avLst/>
            <a:gdLst>
              <a:gd name="connsiteX0" fmla="*/ 0 w 587779"/>
              <a:gd name="connsiteY0" fmla="*/ 188779 h 943893"/>
              <a:gd name="connsiteX1" fmla="*/ 293890 w 587779"/>
              <a:gd name="connsiteY1" fmla="*/ 188779 h 943893"/>
              <a:gd name="connsiteX2" fmla="*/ 293890 w 587779"/>
              <a:gd name="connsiteY2" fmla="*/ 0 h 943893"/>
              <a:gd name="connsiteX3" fmla="*/ 587779 w 587779"/>
              <a:gd name="connsiteY3" fmla="*/ 471947 h 943893"/>
              <a:gd name="connsiteX4" fmla="*/ 293890 w 587779"/>
              <a:gd name="connsiteY4" fmla="*/ 943893 h 943893"/>
              <a:gd name="connsiteX5" fmla="*/ 293890 w 587779"/>
              <a:gd name="connsiteY5" fmla="*/ 755114 h 943893"/>
              <a:gd name="connsiteX6" fmla="*/ 0 w 587779"/>
              <a:gd name="connsiteY6" fmla="*/ 755114 h 943893"/>
              <a:gd name="connsiteX7" fmla="*/ 0 w 587779"/>
              <a:gd name="connsiteY7" fmla="*/ 188779 h 94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779" h="943893">
                <a:moveTo>
                  <a:pt x="587779" y="188779"/>
                </a:moveTo>
                <a:lnTo>
                  <a:pt x="293889" y="188779"/>
                </a:lnTo>
                <a:lnTo>
                  <a:pt x="293889" y="0"/>
                </a:lnTo>
                <a:lnTo>
                  <a:pt x="0" y="471947"/>
                </a:lnTo>
                <a:lnTo>
                  <a:pt x="293889" y="943893"/>
                </a:lnTo>
                <a:lnTo>
                  <a:pt x="293889" y="755114"/>
                </a:lnTo>
                <a:lnTo>
                  <a:pt x="587779" y="755114"/>
                </a:lnTo>
                <a:lnTo>
                  <a:pt x="587779" y="18877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334" tIns="188778" rIns="0" bIns="188780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100" kern="1200"/>
          </a:p>
        </p:txBody>
      </p:sp>
      <p:sp>
        <p:nvSpPr>
          <p:cNvPr id="37" name="任意多边形 32"/>
          <p:cNvSpPr/>
          <p:nvPr/>
        </p:nvSpPr>
        <p:spPr>
          <a:xfrm>
            <a:off x="3733421" y="3278110"/>
            <a:ext cx="988632" cy="429022"/>
          </a:xfrm>
          <a:custGeom>
            <a:avLst/>
            <a:gdLst>
              <a:gd name="connsiteX0" fmla="*/ 0 w 587779"/>
              <a:gd name="connsiteY0" fmla="*/ 188779 h 943893"/>
              <a:gd name="connsiteX1" fmla="*/ 293890 w 587779"/>
              <a:gd name="connsiteY1" fmla="*/ 188779 h 943893"/>
              <a:gd name="connsiteX2" fmla="*/ 293890 w 587779"/>
              <a:gd name="connsiteY2" fmla="*/ 0 h 943893"/>
              <a:gd name="connsiteX3" fmla="*/ 587779 w 587779"/>
              <a:gd name="connsiteY3" fmla="*/ 471947 h 943893"/>
              <a:gd name="connsiteX4" fmla="*/ 293890 w 587779"/>
              <a:gd name="connsiteY4" fmla="*/ 943893 h 943893"/>
              <a:gd name="connsiteX5" fmla="*/ 293890 w 587779"/>
              <a:gd name="connsiteY5" fmla="*/ 755114 h 943893"/>
              <a:gd name="connsiteX6" fmla="*/ 0 w 587779"/>
              <a:gd name="connsiteY6" fmla="*/ 755114 h 943893"/>
              <a:gd name="connsiteX7" fmla="*/ 0 w 587779"/>
              <a:gd name="connsiteY7" fmla="*/ 188779 h 94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779" h="943893">
                <a:moveTo>
                  <a:pt x="587779" y="188779"/>
                </a:moveTo>
                <a:lnTo>
                  <a:pt x="293889" y="188779"/>
                </a:lnTo>
                <a:lnTo>
                  <a:pt x="293889" y="0"/>
                </a:lnTo>
                <a:lnTo>
                  <a:pt x="0" y="471947"/>
                </a:lnTo>
                <a:lnTo>
                  <a:pt x="293889" y="943893"/>
                </a:lnTo>
                <a:lnTo>
                  <a:pt x="293889" y="755114"/>
                </a:lnTo>
                <a:lnTo>
                  <a:pt x="587779" y="755114"/>
                </a:lnTo>
                <a:lnTo>
                  <a:pt x="587779" y="18877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334" tIns="188778" rIns="0" bIns="188780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100" kern="1200" dirty="0"/>
          </a:p>
        </p:txBody>
      </p:sp>
      <p:sp>
        <p:nvSpPr>
          <p:cNvPr id="38" name="任意多边形 33"/>
          <p:cNvSpPr/>
          <p:nvPr/>
        </p:nvSpPr>
        <p:spPr>
          <a:xfrm rot="5400000" flipH="1">
            <a:off x="5764618" y="4000162"/>
            <a:ext cx="305395" cy="490423"/>
          </a:xfrm>
          <a:custGeom>
            <a:avLst/>
            <a:gdLst>
              <a:gd name="connsiteX0" fmla="*/ 0 w 587779"/>
              <a:gd name="connsiteY0" fmla="*/ 188779 h 943893"/>
              <a:gd name="connsiteX1" fmla="*/ 293890 w 587779"/>
              <a:gd name="connsiteY1" fmla="*/ 188779 h 943893"/>
              <a:gd name="connsiteX2" fmla="*/ 293890 w 587779"/>
              <a:gd name="connsiteY2" fmla="*/ 0 h 943893"/>
              <a:gd name="connsiteX3" fmla="*/ 587779 w 587779"/>
              <a:gd name="connsiteY3" fmla="*/ 471947 h 943893"/>
              <a:gd name="connsiteX4" fmla="*/ 293890 w 587779"/>
              <a:gd name="connsiteY4" fmla="*/ 943893 h 943893"/>
              <a:gd name="connsiteX5" fmla="*/ 293890 w 587779"/>
              <a:gd name="connsiteY5" fmla="*/ 755114 h 943893"/>
              <a:gd name="connsiteX6" fmla="*/ 0 w 587779"/>
              <a:gd name="connsiteY6" fmla="*/ 755114 h 943893"/>
              <a:gd name="connsiteX7" fmla="*/ 0 w 587779"/>
              <a:gd name="connsiteY7" fmla="*/ 188779 h 94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779" h="943893">
                <a:moveTo>
                  <a:pt x="587779" y="188779"/>
                </a:moveTo>
                <a:lnTo>
                  <a:pt x="293889" y="188779"/>
                </a:lnTo>
                <a:lnTo>
                  <a:pt x="293889" y="0"/>
                </a:lnTo>
                <a:lnTo>
                  <a:pt x="0" y="471947"/>
                </a:lnTo>
                <a:lnTo>
                  <a:pt x="293889" y="943893"/>
                </a:lnTo>
                <a:lnTo>
                  <a:pt x="293889" y="755114"/>
                </a:lnTo>
                <a:lnTo>
                  <a:pt x="587779" y="755114"/>
                </a:lnTo>
                <a:lnTo>
                  <a:pt x="587779" y="18877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334" tIns="188778" rIns="0" bIns="188780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100" kern="1200"/>
          </a:p>
        </p:txBody>
      </p:sp>
      <p:sp>
        <p:nvSpPr>
          <p:cNvPr id="39" name="任意多边形 34"/>
          <p:cNvSpPr/>
          <p:nvPr/>
        </p:nvSpPr>
        <p:spPr>
          <a:xfrm flipH="1">
            <a:off x="7043579" y="3278110"/>
            <a:ext cx="988632" cy="429022"/>
          </a:xfrm>
          <a:custGeom>
            <a:avLst/>
            <a:gdLst>
              <a:gd name="connsiteX0" fmla="*/ 0 w 587779"/>
              <a:gd name="connsiteY0" fmla="*/ 188779 h 943893"/>
              <a:gd name="connsiteX1" fmla="*/ 293890 w 587779"/>
              <a:gd name="connsiteY1" fmla="*/ 188779 h 943893"/>
              <a:gd name="connsiteX2" fmla="*/ 293890 w 587779"/>
              <a:gd name="connsiteY2" fmla="*/ 0 h 943893"/>
              <a:gd name="connsiteX3" fmla="*/ 587779 w 587779"/>
              <a:gd name="connsiteY3" fmla="*/ 471947 h 943893"/>
              <a:gd name="connsiteX4" fmla="*/ 293890 w 587779"/>
              <a:gd name="connsiteY4" fmla="*/ 943893 h 943893"/>
              <a:gd name="connsiteX5" fmla="*/ 293890 w 587779"/>
              <a:gd name="connsiteY5" fmla="*/ 755114 h 943893"/>
              <a:gd name="connsiteX6" fmla="*/ 0 w 587779"/>
              <a:gd name="connsiteY6" fmla="*/ 755114 h 943893"/>
              <a:gd name="connsiteX7" fmla="*/ 0 w 587779"/>
              <a:gd name="connsiteY7" fmla="*/ 188779 h 94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779" h="943893">
                <a:moveTo>
                  <a:pt x="587779" y="188779"/>
                </a:moveTo>
                <a:lnTo>
                  <a:pt x="293889" y="188779"/>
                </a:lnTo>
                <a:lnTo>
                  <a:pt x="293889" y="0"/>
                </a:lnTo>
                <a:lnTo>
                  <a:pt x="0" y="471947"/>
                </a:lnTo>
                <a:lnTo>
                  <a:pt x="293889" y="943893"/>
                </a:lnTo>
                <a:lnTo>
                  <a:pt x="293889" y="755114"/>
                </a:lnTo>
                <a:lnTo>
                  <a:pt x="587779" y="755114"/>
                </a:lnTo>
                <a:lnTo>
                  <a:pt x="587779" y="18877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334" tIns="188778" rIns="0" bIns="188780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100" kern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058571" y="1861861"/>
            <a:ext cx="2699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可行性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913791" y="3280245"/>
            <a:ext cx="2699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机票预订系统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181125" y="4702700"/>
            <a:ext cx="2699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详细设计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37378" y="3292945"/>
            <a:ext cx="2699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总体设计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465360" y="3278110"/>
            <a:ext cx="2699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1830070" y="2255520"/>
            <a:ext cx="2128520" cy="170180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79320" y="1666240"/>
            <a:ext cx="3710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任务模块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/>
      <p:bldP spid="48" grpId="0"/>
      <p:bldP spid="49" grpId="0"/>
      <p:bldP spid="13" grpId="0" bldLvl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4341" y="401402"/>
            <a:ext cx="248694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成员分工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右箭头 4"/>
          <p:cNvSpPr/>
          <p:nvPr/>
        </p:nvSpPr>
        <p:spPr>
          <a:xfrm rot="10800000" flipH="1">
            <a:off x="3848430" y="2047125"/>
            <a:ext cx="1921098" cy="163430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右箭头 5"/>
          <p:cNvSpPr/>
          <p:nvPr/>
        </p:nvSpPr>
        <p:spPr>
          <a:xfrm flipH="1">
            <a:off x="3831353" y="4585379"/>
            <a:ext cx="1921098" cy="163430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右箭头 6"/>
          <p:cNvSpPr/>
          <p:nvPr/>
        </p:nvSpPr>
        <p:spPr>
          <a:xfrm rot="10800000" flipH="1">
            <a:off x="6402256" y="2073083"/>
            <a:ext cx="1921098" cy="163430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右箭头 7"/>
          <p:cNvSpPr/>
          <p:nvPr/>
        </p:nvSpPr>
        <p:spPr>
          <a:xfrm flipH="1">
            <a:off x="6663413" y="4600681"/>
            <a:ext cx="1921098" cy="163430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空心弧 10"/>
          <p:cNvSpPr/>
          <p:nvPr/>
        </p:nvSpPr>
        <p:spPr>
          <a:xfrm rot="16200000">
            <a:off x="1851029" y="2200753"/>
            <a:ext cx="2572796" cy="2390490"/>
          </a:xfrm>
          <a:prstGeom prst="blockArc">
            <a:avLst>
              <a:gd name="adj1" fmla="val 10884798"/>
              <a:gd name="adj2" fmla="val 21542696"/>
              <a:gd name="adj3" fmla="val 3108"/>
            </a:avLst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空心弧 11"/>
          <p:cNvSpPr/>
          <p:nvPr/>
        </p:nvSpPr>
        <p:spPr>
          <a:xfrm rot="5400000">
            <a:off x="7659117" y="2225954"/>
            <a:ext cx="2572796" cy="2390491"/>
          </a:xfrm>
          <a:prstGeom prst="blockArc">
            <a:avLst>
              <a:gd name="adj1" fmla="val 10884798"/>
              <a:gd name="adj2" fmla="val 21542696"/>
              <a:gd name="adj3" fmla="val 3108"/>
            </a:avLst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19966" y="1729838"/>
            <a:ext cx="839877" cy="839877"/>
            <a:chOff x="1925560" y="1317532"/>
            <a:chExt cx="1119836" cy="1119836"/>
          </a:xfrm>
          <a:blipFill rotWithShape="1">
            <a:blip r:embed="rId1"/>
            <a:stretch>
              <a:fillRect/>
            </a:stretch>
          </a:blipFill>
        </p:grpSpPr>
        <p:sp>
          <p:nvSpPr>
            <p:cNvPr id="14" name="椭圆 13"/>
            <p:cNvSpPr/>
            <p:nvPr/>
          </p:nvSpPr>
          <p:spPr>
            <a:xfrm>
              <a:off x="1925560" y="1317532"/>
              <a:ext cx="1119836" cy="1119836"/>
            </a:xfrm>
            <a:prstGeom prst="ellipse">
              <a:avLst/>
            </a:prstGeom>
            <a:grpFill/>
            <a:ln>
              <a:solidFill>
                <a:srgbClr val="3389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2168398" y="1492304"/>
              <a:ext cx="634159" cy="728727"/>
            </a:xfrm>
            <a:custGeom>
              <a:avLst/>
              <a:gdLst>
                <a:gd name="T0" fmla="*/ 27 w 94"/>
                <a:gd name="T1" fmla="*/ 39 h 108"/>
                <a:gd name="T2" fmla="*/ 52 w 94"/>
                <a:gd name="T3" fmla="*/ 37 h 108"/>
                <a:gd name="T4" fmla="*/ 93 w 94"/>
                <a:gd name="T5" fmla="*/ 58 h 108"/>
                <a:gd name="T6" fmla="*/ 90 w 94"/>
                <a:gd name="T7" fmla="*/ 50 h 108"/>
                <a:gd name="T8" fmla="*/ 88 w 94"/>
                <a:gd name="T9" fmla="*/ 43 h 108"/>
                <a:gd name="T10" fmla="*/ 89 w 94"/>
                <a:gd name="T11" fmla="*/ 39 h 108"/>
                <a:gd name="T12" fmla="*/ 87 w 94"/>
                <a:gd name="T13" fmla="*/ 32 h 108"/>
                <a:gd name="T14" fmla="*/ 84 w 94"/>
                <a:gd name="T15" fmla="*/ 25 h 108"/>
                <a:gd name="T16" fmla="*/ 84 w 94"/>
                <a:gd name="T17" fmla="*/ 19 h 108"/>
                <a:gd name="T18" fmla="*/ 80 w 94"/>
                <a:gd name="T19" fmla="*/ 14 h 108"/>
                <a:gd name="T20" fmla="*/ 76 w 94"/>
                <a:gd name="T21" fmla="*/ 10 h 108"/>
                <a:gd name="T22" fmla="*/ 75 w 94"/>
                <a:gd name="T23" fmla="*/ 7 h 108"/>
                <a:gd name="T24" fmla="*/ 70 w 94"/>
                <a:gd name="T25" fmla="*/ 4 h 108"/>
                <a:gd name="T26" fmla="*/ 65 w 94"/>
                <a:gd name="T27" fmla="*/ 2 h 108"/>
                <a:gd name="T28" fmla="*/ 58 w 94"/>
                <a:gd name="T29" fmla="*/ 1 h 108"/>
                <a:gd name="T30" fmla="*/ 51 w 94"/>
                <a:gd name="T31" fmla="*/ 0 h 108"/>
                <a:gd name="T32" fmla="*/ 45 w 94"/>
                <a:gd name="T33" fmla="*/ 0 h 108"/>
                <a:gd name="T34" fmla="*/ 38 w 94"/>
                <a:gd name="T35" fmla="*/ 1 h 108"/>
                <a:gd name="T36" fmla="*/ 31 w 94"/>
                <a:gd name="T37" fmla="*/ 2 h 108"/>
                <a:gd name="T38" fmla="*/ 24 w 94"/>
                <a:gd name="T39" fmla="*/ 4 h 108"/>
                <a:gd name="T40" fmla="*/ 18 w 94"/>
                <a:gd name="T41" fmla="*/ 8 h 108"/>
                <a:gd name="T42" fmla="*/ 13 w 94"/>
                <a:gd name="T43" fmla="*/ 12 h 108"/>
                <a:gd name="T44" fmla="*/ 8 w 94"/>
                <a:gd name="T45" fmla="*/ 17 h 108"/>
                <a:gd name="T46" fmla="*/ 5 w 94"/>
                <a:gd name="T47" fmla="*/ 22 h 108"/>
                <a:gd name="T48" fmla="*/ 2 w 94"/>
                <a:gd name="T49" fmla="*/ 28 h 108"/>
                <a:gd name="T50" fmla="*/ 0 w 94"/>
                <a:gd name="T51" fmla="*/ 36 h 108"/>
                <a:gd name="T52" fmla="*/ 1 w 94"/>
                <a:gd name="T53" fmla="*/ 49 h 108"/>
                <a:gd name="T54" fmla="*/ 24 w 94"/>
                <a:gd name="T55" fmla="*/ 97 h 108"/>
                <a:gd name="T56" fmla="*/ 71 w 94"/>
                <a:gd name="T57" fmla="*/ 107 h 108"/>
                <a:gd name="T58" fmla="*/ 72 w 94"/>
                <a:gd name="T59" fmla="*/ 93 h 108"/>
                <a:gd name="T60" fmla="*/ 73 w 94"/>
                <a:gd name="T61" fmla="*/ 90 h 108"/>
                <a:gd name="T62" fmla="*/ 76 w 94"/>
                <a:gd name="T63" fmla="*/ 89 h 108"/>
                <a:gd name="T64" fmla="*/ 79 w 94"/>
                <a:gd name="T65" fmla="*/ 89 h 108"/>
                <a:gd name="T66" fmla="*/ 82 w 94"/>
                <a:gd name="T67" fmla="*/ 90 h 108"/>
                <a:gd name="T68" fmla="*/ 83 w 94"/>
                <a:gd name="T69" fmla="*/ 90 h 108"/>
                <a:gd name="T70" fmla="*/ 86 w 94"/>
                <a:gd name="T71" fmla="*/ 90 h 108"/>
                <a:gd name="T72" fmla="*/ 89 w 94"/>
                <a:gd name="T73" fmla="*/ 88 h 108"/>
                <a:gd name="T74" fmla="*/ 89 w 94"/>
                <a:gd name="T75" fmla="*/ 84 h 108"/>
                <a:gd name="T76" fmla="*/ 90 w 94"/>
                <a:gd name="T77" fmla="*/ 81 h 108"/>
                <a:gd name="T78" fmla="*/ 91 w 94"/>
                <a:gd name="T79" fmla="*/ 79 h 108"/>
                <a:gd name="T80" fmla="*/ 90 w 94"/>
                <a:gd name="T81" fmla="*/ 77 h 108"/>
                <a:gd name="T82" fmla="*/ 89 w 94"/>
                <a:gd name="T83" fmla="*/ 75 h 108"/>
                <a:gd name="T84" fmla="*/ 90 w 94"/>
                <a:gd name="T85" fmla="*/ 73 h 108"/>
                <a:gd name="T86" fmla="*/ 91 w 94"/>
                <a:gd name="T87" fmla="*/ 71 h 108"/>
                <a:gd name="T88" fmla="*/ 90 w 94"/>
                <a:gd name="T89" fmla="*/ 66 h 108"/>
                <a:gd name="T90" fmla="*/ 92 w 94"/>
                <a:gd name="T91" fmla="*/ 63 h 108"/>
                <a:gd name="T92" fmla="*/ 94 w 94"/>
                <a:gd name="T93" fmla="*/ 61 h 108"/>
                <a:gd name="T94" fmla="*/ 28 w 94"/>
                <a:gd name="T95" fmla="*/ 46 h 108"/>
                <a:gd name="T96" fmla="*/ 22 w 94"/>
                <a:gd name="T97" fmla="*/ 47 h 108"/>
                <a:gd name="T98" fmla="*/ 18 w 94"/>
                <a:gd name="T99" fmla="*/ 44 h 108"/>
                <a:gd name="T100" fmla="*/ 17 w 94"/>
                <a:gd name="T101" fmla="*/ 38 h 108"/>
                <a:gd name="T102" fmla="*/ 20 w 94"/>
                <a:gd name="T103" fmla="*/ 33 h 108"/>
                <a:gd name="T104" fmla="*/ 26 w 94"/>
                <a:gd name="T105" fmla="*/ 33 h 108"/>
                <a:gd name="T106" fmla="*/ 30 w 94"/>
                <a:gd name="T107" fmla="*/ 36 h 108"/>
                <a:gd name="T108" fmla="*/ 31 w 94"/>
                <a:gd name="T109" fmla="*/ 42 h 108"/>
                <a:gd name="T110" fmla="*/ 67 w 94"/>
                <a:gd name="T111" fmla="*/ 35 h 108"/>
                <a:gd name="T112" fmla="*/ 59 w 94"/>
                <a:gd name="T113" fmla="*/ 44 h 108"/>
                <a:gd name="T114" fmla="*/ 47 w 94"/>
                <a:gd name="T115" fmla="*/ 45 h 108"/>
                <a:gd name="T116" fmla="*/ 38 w 94"/>
                <a:gd name="T117" fmla="*/ 37 h 108"/>
                <a:gd name="T118" fmla="*/ 37 w 94"/>
                <a:gd name="T119" fmla="*/ 25 h 108"/>
                <a:gd name="T120" fmla="*/ 45 w 94"/>
                <a:gd name="T121" fmla="*/ 16 h 108"/>
                <a:gd name="T122" fmla="*/ 57 w 94"/>
                <a:gd name="T123" fmla="*/ 15 h 108"/>
                <a:gd name="T124" fmla="*/ 66 w 94"/>
                <a:gd name="T125" fmla="*/ 2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" h="108">
                  <a:moveTo>
                    <a:pt x="25" y="43"/>
                  </a:moveTo>
                  <a:cubicBezTo>
                    <a:pt x="23" y="43"/>
                    <a:pt x="22" y="42"/>
                    <a:pt x="21" y="41"/>
                  </a:cubicBezTo>
                  <a:cubicBezTo>
                    <a:pt x="21" y="39"/>
                    <a:pt x="22" y="37"/>
                    <a:pt x="23" y="37"/>
                  </a:cubicBezTo>
                  <a:cubicBezTo>
                    <a:pt x="25" y="36"/>
                    <a:pt x="27" y="37"/>
                    <a:pt x="27" y="39"/>
                  </a:cubicBezTo>
                  <a:cubicBezTo>
                    <a:pt x="28" y="41"/>
                    <a:pt x="27" y="43"/>
                    <a:pt x="25" y="43"/>
                  </a:cubicBezTo>
                  <a:close/>
                  <a:moveTo>
                    <a:pt x="52" y="24"/>
                  </a:moveTo>
                  <a:cubicBezTo>
                    <a:pt x="48" y="24"/>
                    <a:pt x="45" y="26"/>
                    <a:pt x="45" y="30"/>
                  </a:cubicBezTo>
                  <a:cubicBezTo>
                    <a:pt x="45" y="34"/>
                    <a:pt x="48" y="37"/>
                    <a:pt x="52" y="37"/>
                  </a:cubicBezTo>
                  <a:cubicBezTo>
                    <a:pt x="56" y="37"/>
                    <a:pt x="59" y="34"/>
                    <a:pt x="59" y="30"/>
                  </a:cubicBezTo>
                  <a:cubicBezTo>
                    <a:pt x="59" y="26"/>
                    <a:pt x="56" y="24"/>
                    <a:pt x="52" y="24"/>
                  </a:cubicBezTo>
                  <a:close/>
                  <a:moveTo>
                    <a:pt x="94" y="61"/>
                  </a:moveTo>
                  <a:cubicBezTo>
                    <a:pt x="93" y="58"/>
                    <a:pt x="93" y="58"/>
                    <a:pt x="93" y="58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5" y="83"/>
                    <a:pt x="24" y="97"/>
                    <a:pt x="24" y="97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1"/>
                    <a:pt x="94" y="61"/>
                    <a:pt x="94" y="61"/>
                  </a:cubicBezTo>
                  <a:close/>
                  <a:moveTo>
                    <a:pt x="33" y="44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9"/>
                    <a:pt x="28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4" y="47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0" y="49"/>
                    <a:pt x="20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9" y="45"/>
                    <a:pt x="19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5" y="43"/>
                    <a:pt x="15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7" y="39"/>
                    <a:pt x="17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5" y="36"/>
                    <a:pt x="15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9" y="34"/>
                    <a:pt x="19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1"/>
                    <a:pt x="21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5" y="32"/>
                    <a:pt x="25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8" y="31"/>
                    <a:pt x="28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36"/>
                    <a:pt x="33" y="3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2" y="40"/>
                    <a:pt x="32" y="40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3" y="44"/>
                    <a:pt x="33" y="44"/>
                  </a:cubicBezTo>
                  <a:close/>
                  <a:moveTo>
                    <a:pt x="73" y="32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67" y="35"/>
                    <a:pt x="67" y="3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9" y="43"/>
                    <a:pt x="68" y="43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9" y="44"/>
                    <a:pt x="59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5" y="50"/>
                    <a:pt x="54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50"/>
                    <a:pt x="47" y="45"/>
                    <a:pt x="47" y="45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39" y="46"/>
                    <a:pt x="39" y="46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8" y="37"/>
                    <a:pt x="38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1" y="32"/>
                    <a:pt x="31" y="3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7" y="25"/>
                    <a:pt x="37" y="25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6" y="17"/>
                    <a:pt x="36" y="1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5" y="16"/>
                    <a:pt x="45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50" y="10"/>
                    <a:pt x="50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15"/>
                    <a:pt x="57" y="15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65" y="14"/>
                    <a:pt x="65" y="1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8"/>
                    <a:pt x="66" y="23"/>
                    <a:pt x="66" y="23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973641" y="4164605"/>
            <a:ext cx="839877" cy="839877"/>
            <a:chOff x="1732369" y="4883949"/>
            <a:chExt cx="1119836" cy="1119836"/>
          </a:xfrm>
          <a:blipFill rotWithShape="1">
            <a:blip r:embed="rId2"/>
            <a:stretch>
              <a:fillRect/>
            </a:stretch>
          </a:blipFill>
        </p:grpSpPr>
        <p:sp>
          <p:nvSpPr>
            <p:cNvPr id="17" name="椭圆 16"/>
            <p:cNvSpPr/>
            <p:nvPr/>
          </p:nvSpPr>
          <p:spPr>
            <a:xfrm>
              <a:off x="1732369" y="4883949"/>
              <a:ext cx="1119836" cy="111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963143" y="5145865"/>
              <a:ext cx="658288" cy="596004"/>
            </a:xfrm>
            <a:custGeom>
              <a:avLst/>
              <a:gdLst>
                <a:gd name="T0" fmla="*/ 70 w 288"/>
                <a:gd name="T1" fmla="*/ 96 h 260"/>
                <a:gd name="T2" fmla="*/ 70 w 288"/>
                <a:gd name="T3" fmla="*/ 76 h 260"/>
                <a:gd name="T4" fmla="*/ 70 w 288"/>
                <a:gd name="T5" fmla="*/ 72 h 260"/>
                <a:gd name="T6" fmla="*/ 139 w 288"/>
                <a:gd name="T7" fmla="*/ 53 h 260"/>
                <a:gd name="T8" fmla="*/ 40 w 288"/>
                <a:gd name="T9" fmla="*/ 52 h 260"/>
                <a:gd name="T10" fmla="*/ 47 w 288"/>
                <a:gd name="T11" fmla="*/ 58 h 260"/>
                <a:gd name="T12" fmla="*/ 59 w 288"/>
                <a:gd name="T13" fmla="*/ 54 h 260"/>
                <a:gd name="T14" fmla="*/ 70 w 288"/>
                <a:gd name="T15" fmla="*/ 101 h 260"/>
                <a:gd name="T16" fmla="*/ 70 w 288"/>
                <a:gd name="T17" fmla="*/ 122 h 260"/>
                <a:gd name="T18" fmla="*/ 70 w 288"/>
                <a:gd name="T19" fmla="*/ 101 h 260"/>
                <a:gd name="T20" fmla="*/ 0 w 288"/>
                <a:gd name="T21" fmla="*/ 128 h 260"/>
                <a:gd name="T22" fmla="*/ 139 w 288"/>
                <a:gd name="T23" fmla="*/ 108 h 260"/>
                <a:gd name="T24" fmla="*/ 0 w 288"/>
                <a:gd name="T25" fmla="*/ 133 h 260"/>
                <a:gd name="T26" fmla="*/ 139 w 288"/>
                <a:gd name="T27" fmla="*/ 154 h 260"/>
                <a:gd name="T28" fmla="*/ 70 w 288"/>
                <a:gd name="T29" fmla="*/ 177 h 260"/>
                <a:gd name="T30" fmla="*/ 70 w 288"/>
                <a:gd name="T31" fmla="*/ 197 h 260"/>
                <a:gd name="T32" fmla="*/ 70 w 288"/>
                <a:gd name="T33" fmla="*/ 177 h 260"/>
                <a:gd name="T34" fmla="*/ 0 w 288"/>
                <a:gd name="T35" fmla="*/ 203 h 260"/>
                <a:gd name="T36" fmla="*/ 139 w 288"/>
                <a:gd name="T37" fmla="*/ 183 h 260"/>
                <a:gd name="T38" fmla="*/ 150 w 288"/>
                <a:gd name="T39" fmla="*/ 58 h 260"/>
                <a:gd name="T40" fmla="*/ 258 w 288"/>
                <a:gd name="T41" fmla="*/ 43 h 260"/>
                <a:gd name="T42" fmla="*/ 118 w 288"/>
                <a:gd name="T43" fmla="*/ 23 h 260"/>
                <a:gd name="T44" fmla="*/ 149 w 288"/>
                <a:gd name="T45" fmla="*/ 58 h 260"/>
                <a:gd name="T46" fmla="*/ 258 w 288"/>
                <a:gd name="T47" fmla="*/ 19 h 260"/>
                <a:gd name="T48" fmla="*/ 155 w 288"/>
                <a:gd name="T49" fmla="*/ 20 h 260"/>
                <a:gd name="T50" fmla="*/ 216 w 288"/>
                <a:gd name="T51" fmla="*/ 20 h 260"/>
                <a:gd name="T52" fmla="*/ 200 w 288"/>
                <a:gd name="T53" fmla="*/ 13 h 260"/>
                <a:gd name="T54" fmla="*/ 157 w 288"/>
                <a:gd name="T55" fmla="*/ 15 h 260"/>
                <a:gd name="T56" fmla="*/ 258 w 288"/>
                <a:gd name="T57" fmla="*/ 68 h 260"/>
                <a:gd name="T58" fmla="*/ 150 w 288"/>
                <a:gd name="T59" fmla="*/ 64 h 260"/>
                <a:gd name="T60" fmla="*/ 150 w 288"/>
                <a:gd name="T61" fmla="*/ 84 h 260"/>
                <a:gd name="T62" fmla="*/ 150 w 288"/>
                <a:gd name="T63" fmla="*/ 109 h 260"/>
                <a:gd name="T64" fmla="*/ 258 w 288"/>
                <a:gd name="T65" fmla="*/ 94 h 260"/>
                <a:gd name="T66" fmla="*/ 150 w 288"/>
                <a:gd name="T67" fmla="*/ 90 h 260"/>
                <a:gd name="T68" fmla="*/ 150 w 288"/>
                <a:gd name="T69" fmla="*/ 109 h 260"/>
                <a:gd name="T70" fmla="*/ 229 w 288"/>
                <a:gd name="T71" fmla="*/ 114 h 260"/>
                <a:gd name="T72" fmla="*/ 177 w 288"/>
                <a:gd name="T73" fmla="*/ 118 h 260"/>
                <a:gd name="T74" fmla="*/ 218 w 288"/>
                <a:gd name="T75" fmla="*/ 164 h 260"/>
                <a:gd name="T76" fmla="*/ 218 w 288"/>
                <a:gd name="T77" fmla="*/ 184 h 260"/>
                <a:gd name="T78" fmla="*/ 218 w 288"/>
                <a:gd name="T79" fmla="*/ 164 h 260"/>
                <a:gd name="T80" fmla="*/ 218 w 288"/>
                <a:gd name="T81" fmla="*/ 160 h 260"/>
                <a:gd name="T82" fmla="*/ 229 w 288"/>
                <a:gd name="T83" fmla="*/ 140 h 260"/>
                <a:gd name="T84" fmla="*/ 246 w 288"/>
                <a:gd name="T85" fmla="*/ 146 h 260"/>
                <a:gd name="T86" fmla="*/ 241 w 288"/>
                <a:gd name="T87" fmla="*/ 137 h 260"/>
                <a:gd name="T88" fmla="*/ 229 w 288"/>
                <a:gd name="T89" fmla="*/ 137 h 260"/>
                <a:gd name="T90" fmla="*/ 149 w 288"/>
                <a:gd name="T91" fmla="*/ 170 h 260"/>
                <a:gd name="T92" fmla="*/ 288 w 288"/>
                <a:gd name="T93" fmla="*/ 190 h 260"/>
                <a:gd name="T94" fmla="*/ 218 w 288"/>
                <a:gd name="T95" fmla="*/ 215 h 260"/>
                <a:gd name="T96" fmla="*/ 218 w 288"/>
                <a:gd name="T97" fmla="*/ 235 h 260"/>
                <a:gd name="T98" fmla="*/ 218 w 288"/>
                <a:gd name="T99" fmla="*/ 215 h 260"/>
                <a:gd name="T100" fmla="*/ 149 w 288"/>
                <a:gd name="T101" fmla="*/ 241 h 260"/>
                <a:gd name="T102" fmla="*/ 288 w 288"/>
                <a:gd name="T103" fmla="*/ 22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8" h="260">
                  <a:moveTo>
                    <a:pt x="139" y="57"/>
                  </a:moveTo>
                  <a:cubicBezTo>
                    <a:pt x="139" y="77"/>
                    <a:pt x="139" y="77"/>
                    <a:pt x="139" y="77"/>
                  </a:cubicBezTo>
                  <a:cubicBezTo>
                    <a:pt x="139" y="88"/>
                    <a:pt x="108" y="96"/>
                    <a:pt x="70" y="96"/>
                  </a:cubicBezTo>
                  <a:cubicBezTo>
                    <a:pt x="31" y="96"/>
                    <a:pt x="0" y="88"/>
                    <a:pt x="0" y="7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7"/>
                    <a:pt x="31" y="76"/>
                    <a:pt x="70" y="76"/>
                  </a:cubicBezTo>
                  <a:cubicBezTo>
                    <a:pt x="108" y="76"/>
                    <a:pt x="139" y="67"/>
                    <a:pt x="139" y="57"/>
                  </a:cubicBezTo>
                  <a:close/>
                  <a:moveTo>
                    <a:pt x="139" y="53"/>
                  </a:moveTo>
                  <a:cubicBezTo>
                    <a:pt x="139" y="64"/>
                    <a:pt x="108" y="72"/>
                    <a:pt x="70" y="72"/>
                  </a:cubicBezTo>
                  <a:cubicBezTo>
                    <a:pt x="31" y="72"/>
                    <a:pt x="0" y="64"/>
                    <a:pt x="0" y="53"/>
                  </a:cubicBezTo>
                  <a:cubicBezTo>
                    <a:pt x="0" y="43"/>
                    <a:pt x="31" y="34"/>
                    <a:pt x="70" y="34"/>
                  </a:cubicBezTo>
                  <a:cubicBezTo>
                    <a:pt x="108" y="34"/>
                    <a:pt x="139" y="43"/>
                    <a:pt x="139" y="53"/>
                  </a:cubicBezTo>
                  <a:close/>
                  <a:moveTo>
                    <a:pt x="103" y="52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2"/>
                    <a:pt x="49" y="53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56"/>
                    <a:pt x="60" y="55"/>
                    <a:pt x="59" y="54"/>
                  </a:cubicBezTo>
                  <a:cubicBezTo>
                    <a:pt x="101" y="56"/>
                    <a:pt x="101" y="56"/>
                    <a:pt x="101" y="56"/>
                  </a:cubicBezTo>
                  <a:lnTo>
                    <a:pt x="103" y="52"/>
                  </a:lnTo>
                  <a:close/>
                  <a:moveTo>
                    <a:pt x="70" y="101"/>
                  </a:moveTo>
                  <a:cubicBezTo>
                    <a:pt x="31" y="101"/>
                    <a:pt x="0" y="93"/>
                    <a:pt x="0" y="8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3"/>
                    <a:pt x="31" y="122"/>
                    <a:pt x="70" y="122"/>
                  </a:cubicBezTo>
                  <a:cubicBezTo>
                    <a:pt x="108" y="122"/>
                    <a:pt x="139" y="113"/>
                    <a:pt x="139" y="10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08" y="101"/>
                    <a:pt x="70" y="101"/>
                  </a:cubicBezTo>
                  <a:close/>
                  <a:moveTo>
                    <a:pt x="70" y="127"/>
                  </a:moveTo>
                  <a:cubicBezTo>
                    <a:pt x="31" y="127"/>
                    <a:pt x="0" y="119"/>
                    <a:pt x="0" y="10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9"/>
                    <a:pt x="31" y="147"/>
                    <a:pt x="70" y="147"/>
                  </a:cubicBezTo>
                  <a:cubicBezTo>
                    <a:pt x="108" y="147"/>
                    <a:pt x="139" y="139"/>
                    <a:pt x="139" y="128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19"/>
                    <a:pt x="108" y="127"/>
                    <a:pt x="70" y="127"/>
                  </a:cubicBezTo>
                  <a:close/>
                  <a:moveTo>
                    <a:pt x="70" y="152"/>
                  </a:moveTo>
                  <a:cubicBezTo>
                    <a:pt x="31" y="152"/>
                    <a:pt x="0" y="144"/>
                    <a:pt x="0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31" y="173"/>
                    <a:pt x="70" y="173"/>
                  </a:cubicBezTo>
                  <a:cubicBezTo>
                    <a:pt x="108" y="173"/>
                    <a:pt x="139" y="164"/>
                    <a:pt x="139" y="154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44"/>
                    <a:pt x="108" y="152"/>
                    <a:pt x="70" y="152"/>
                  </a:cubicBezTo>
                  <a:close/>
                  <a:moveTo>
                    <a:pt x="70" y="177"/>
                  </a:moveTo>
                  <a:cubicBezTo>
                    <a:pt x="31" y="177"/>
                    <a:pt x="0" y="169"/>
                    <a:pt x="0" y="15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9"/>
                    <a:pt x="31" y="197"/>
                    <a:pt x="70" y="197"/>
                  </a:cubicBezTo>
                  <a:cubicBezTo>
                    <a:pt x="108" y="197"/>
                    <a:pt x="139" y="189"/>
                    <a:pt x="139" y="178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9" y="169"/>
                    <a:pt x="108" y="177"/>
                    <a:pt x="70" y="177"/>
                  </a:cubicBezTo>
                  <a:close/>
                  <a:moveTo>
                    <a:pt x="70" y="202"/>
                  </a:moveTo>
                  <a:cubicBezTo>
                    <a:pt x="31" y="202"/>
                    <a:pt x="0" y="193"/>
                    <a:pt x="0" y="18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4"/>
                    <a:pt x="31" y="222"/>
                    <a:pt x="70" y="222"/>
                  </a:cubicBezTo>
                  <a:cubicBezTo>
                    <a:pt x="108" y="222"/>
                    <a:pt x="139" y="214"/>
                    <a:pt x="139" y="20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93"/>
                    <a:pt x="108" y="202"/>
                    <a:pt x="70" y="202"/>
                  </a:cubicBezTo>
                  <a:close/>
                  <a:moveTo>
                    <a:pt x="149" y="58"/>
                  </a:moveTo>
                  <a:cubicBezTo>
                    <a:pt x="150" y="58"/>
                    <a:pt x="150" y="58"/>
                    <a:pt x="150" y="58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61" y="61"/>
                    <a:pt x="174" y="62"/>
                    <a:pt x="188" y="62"/>
                  </a:cubicBezTo>
                  <a:cubicBezTo>
                    <a:pt x="227" y="62"/>
                    <a:pt x="258" y="53"/>
                    <a:pt x="258" y="43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8" y="33"/>
                    <a:pt x="227" y="42"/>
                    <a:pt x="188" y="42"/>
                  </a:cubicBezTo>
                  <a:cubicBezTo>
                    <a:pt x="150" y="42"/>
                    <a:pt x="118" y="33"/>
                    <a:pt x="118" y="23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35" y="34"/>
                    <a:pt x="150" y="41"/>
                    <a:pt x="150" y="54"/>
                  </a:cubicBezTo>
                  <a:cubicBezTo>
                    <a:pt x="150" y="56"/>
                    <a:pt x="149" y="57"/>
                    <a:pt x="149" y="58"/>
                  </a:cubicBezTo>
                  <a:close/>
                  <a:moveTo>
                    <a:pt x="118" y="19"/>
                  </a:moveTo>
                  <a:cubicBezTo>
                    <a:pt x="118" y="8"/>
                    <a:pt x="150" y="0"/>
                    <a:pt x="188" y="0"/>
                  </a:cubicBezTo>
                  <a:cubicBezTo>
                    <a:pt x="227" y="0"/>
                    <a:pt x="258" y="8"/>
                    <a:pt x="258" y="19"/>
                  </a:cubicBezTo>
                  <a:cubicBezTo>
                    <a:pt x="258" y="29"/>
                    <a:pt x="227" y="38"/>
                    <a:pt x="188" y="38"/>
                  </a:cubicBezTo>
                  <a:cubicBezTo>
                    <a:pt x="150" y="38"/>
                    <a:pt x="118" y="29"/>
                    <a:pt x="118" y="19"/>
                  </a:cubicBezTo>
                  <a:close/>
                  <a:moveTo>
                    <a:pt x="155" y="20"/>
                  </a:moveTo>
                  <a:cubicBezTo>
                    <a:pt x="216" y="24"/>
                    <a:pt x="216" y="24"/>
                    <a:pt x="216" y="24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3" y="20"/>
                    <a:pt x="209" y="19"/>
                    <a:pt x="210" y="15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8" y="16"/>
                    <a:pt x="198" y="17"/>
                    <a:pt x="198" y="18"/>
                  </a:cubicBezTo>
                  <a:cubicBezTo>
                    <a:pt x="157" y="15"/>
                    <a:pt x="157" y="15"/>
                    <a:pt x="157" y="15"/>
                  </a:cubicBezTo>
                  <a:lnTo>
                    <a:pt x="155" y="20"/>
                  </a:lnTo>
                  <a:close/>
                  <a:moveTo>
                    <a:pt x="188" y="87"/>
                  </a:moveTo>
                  <a:cubicBezTo>
                    <a:pt x="227" y="87"/>
                    <a:pt x="258" y="79"/>
                    <a:pt x="258" y="68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59"/>
                    <a:pt x="227" y="67"/>
                    <a:pt x="188" y="67"/>
                  </a:cubicBezTo>
                  <a:cubicBezTo>
                    <a:pt x="174" y="67"/>
                    <a:pt x="161" y="66"/>
                    <a:pt x="150" y="64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80"/>
                    <a:pt x="149" y="82"/>
                    <a:pt x="149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1" y="86"/>
                    <a:pt x="174" y="87"/>
                    <a:pt x="188" y="87"/>
                  </a:cubicBezTo>
                  <a:close/>
                  <a:moveTo>
                    <a:pt x="150" y="109"/>
                  </a:moveTo>
                  <a:cubicBezTo>
                    <a:pt x="150" y="110"/>
                    <a:pt x="150" y="110"/>
                    <a:pt x="150" y="110"/>
                  </a:cubicBezTo>
                  <a:cubicBezTo>
                    <a:pt x="161" y="112"/>
                    <a:pt x="174" y="113"/>
                    <a:pt x="188" y="113"/>
                  </a:cubicBezTo>
                  <a:cubicBezTo>
                    <a:pt x="227" y="113"/>
                    <a:pt x="258" y="105"/>
                    <a:pt x="258" y="9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84"/>
                    <a:pt x="227" y="93"/>
                    <a:pt x="188" y="93"/>
                  </a:cubicBezTo>
                  <a:cubicBezTo>
                    <a:pt x="174" y="93"/>
                    <a:pt x="161" y="92"/>
                    <a:pt x="150" y="90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0" y="106"/>
                    <a:pt x="149" y="108"/>
                    <a:pt x="149" y="109"/>
                  </a:cubicBezTo>
                  <a:lnTo>
                    <a:pt x="150" y="109"/>
                  </a:lnTo>
                  <a:close/>
                  <a:moveTo>
                    <a:pt x="258" y="117"/>
                  </a:moveTo>
                  <a:cubicBezTo>
                    <a:pt x="258" y="99"/>
                    <a:pt x="258" y="99"/>
                    <a:pt x="258" y="99"/>
                  </a:cubicBezTo>
                  <a:cubicBezTo>
                    <a:pt x="258" y="105"/>
                    <a:pt x="247" y="111"/>
                    <a:pt x="229" y="114"/>
                  </a:cubicBezTo>
                  <a:cubicBezTo>
                    <a:pt x="237" y="115"/>
                    <a:pt x="247" y="115"/>
                    <a:pt x="258" y="117"/>
                  </a:cubicBezTo>
                  <a:close/>
                  <a:moveTo>
                    <a:pt x="150" y="127"/>
                  </a:moveTo>
                  <a:cubicBezTo>
                    <a:pt x="156" y="123"/>
                    <a:pt x="166" y="120"/>
                    <a:pt x="177" y="118"/>
                  </a:cubicBezTo>
                  <a:cubicBezTo>
                    <a:pt x="167" y="117"/>
                    <a:pt x="158" y="116"/>
                    <a:pt x="150" y="115"/>
                  </a:cubicBezTo>
                  <a:lnTo>
                    <a:pt x="150" y="127"/>
                  </a:lnTo>
                  <a:close/>
                  <a:moveTo>
                    <a:pt x="218" y="164"/>
                  </a:moveTo>
                  <a:cubicBezTo>
                    <a:pt x="180" y="164"/>
                    <a:pt x="149" y="155"/>
                    <a:pt x="149" y="14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75"/>
                    <a:pt x="180" y="184"/>
                    <a:pt x="218" y="184"/>
                  </a:cubicBezTo>
                  <a:cubicBezTo>
                    <a:pt x="257" y="184"/>
                    <a:pt x="288" y="175"/>
                    <a:pt x="288" y="165"/>
                  </a:cubicBezTo>
                  <a:cubicBezTo>
                    <a:pt x="288" y="145"/>
                    <a:pt x="288" y="145"/>
                    <a:pt x="288" y="145"/>
                  </a:cubicBezTo>
                  <a:cubicBezTo>
                    <a:pt x="288" y="155"/>
                    <a:pt x="257" y="164"/>
                    <a:pt x="218" y="164"/>
                  </a:cubicBezTo>
                  <a:close/>
                  <a:moveTo>
                    <a:pt x="218" y="122"/>
                  </a:moveTo>
                  <a:cubicBezTo>
                    <a:pt x="257" y="122"/>
                    <a:pt x="288" y="130"/>
                    <a:pt x="288" y="141"/>
                  </a:cubicBezTo>
                  <a:cubicBezTo>
                    <a:pt x="288" y="151"/>
                    <a:pt x="257" y="160"/>
                    <a:pt x="218" y="160"/>
                  </a:cubicBezTo>
                  <a:cubicBezTo>
                    <a:pt x="180" y="160"/>
                    <a:pt x="149" y="151"/>
                    <a:pt x="149" y="141"/>
                  </a:cubicBezTo>
                  <a:cubicBezTo>
                    <a:pt x="149" y="130"/>
                    <a:pt x="180" y="122"/>
                    <a:pt x="218" y="122"/>
                  </a:cubicBezTo>
                  <a:close/>
                  <a:moveTo>
                    <a:pt x="229" y="140"/>
                  </a:moveTo>
                  <a:cubicBezTo>
                    <a:pt x="187" y="137"/>
                    <a:pt x="187" y="137"/>
                    <a:pt x="187" y="137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3" y="142"/>
                    <a:pt x="239" y="141"/>
                    <a:pt x="241" y="137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30" y="135"/>
                    <a:pt x="230" y="135"/>
                    <a:pt x="230" y="135"/>
                  </a:cubicBezTo>
                  <a:cubicBezTo>
                    <a:pt x="229" y="137"/>
                    <a:pt x="229" y="137"/>
                    <a:pt x="229" y="137"/>
                  </a:cubicBezTo>
                  <a:cubicBezTo>
                    <a:pt x="229" y="138"/>
                    <a:pt x="228" y="139"/>
                    <a:pt x="229" y="140"/>
                  </a:cubicBezTo>
                  <a:close/>
                  <a:moveTo>
                    <a:pt x="218" y="189"/>
                  </a:moveTo>
                  <a:cubicBezTo>
                    <a:pt x="180" y="189"/>
                    <a:pt x="149" y="181"/>
                    <a:pt x="149" y="170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201"/>
                    <a:pt x="180" y="209"/>
                    <a:pt x="218" y="209"/>
                  </a:cubicBezTo>
                  <a:cubicBezTo>
                    <a:pt x="257" y="209"/>
                    <a:pt x="288" y="201"/>
                    <a:pt x="288" y="190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81"/>
                    <a:pt x="257" y="189"/>
                    <a:pt x="218" y="189"/>
                  </a:cubicBezTo>
                  <a:close/>
                  <a:moveTo>
                    <a:pt x="218" y="215"/>
                  </a:moveTo>
                  <a:cubicBezTo>
                    <a:pt x="180" y="215"/>
                    <a:pt x="149" y="206"/>
                    <a:pt x="149" y="196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9" y="227"/>
                    <a:pt x="180" y="235"/>
                    <a:pt x="218" y="235"/>
                  </a:cubicBezTo>
                  <a:cubicBezTo>
                    <a:pt x="257" y="235"/>
                    <a:pt x="288" y="227"/>
                    <a:pt x="288" y="216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8" y="206"/>
                    <a:pt x="257" y="215"/>
                    <a:pt x="218" y="215"/>
                  </a:cubicBezTo>
                  <a:close/>
                  <a:moveTo>
                    <a:pt x="218" y="240"/>
                  </a:moveTo>
                  <a:cubicBezTo>
                    <a:pt x="180" y="240"/>
                    <a:pt x="149" y="231"/>
                    <a:pt x="149" y="221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52"/>
                    <a:pt x="180" y="260"/>
                    <a:pt x="218" y="260"/>
                  </a:cubicBezTo>
                  <a:cubicBezTo>
                    <a:pt x="257" y="260"/>
                    <a:pt x="288" y="252"/>
                    <a:pt x="288" y="241"/>
                  </a:cubicBezTo>
                  <a:cubicBezTo>
                    <a:pt x="288" y="221"/>
                    <a:pt x="288" y="221"/>
                    <a:pt x="288" y="221"/>
                  </a:cubicBezTo>
                  <a:cubicBezTo>
                    <a:pt x="288" y="231"/>
                    <a:pt x="257" y="240"/>
                    <a:pt x="218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790271" y="1728031"/>
            <a:ext cx="839877" cy="839877"/>
            <a:chOff x="4609397" y="1508318"/>
            <a:chExt cx="1119836" cy="1119836"/>
          </a:xfrm>
          <a:blipFill rotWithShape="1">
            <a:blip r:embed="rId3"/>
            <a:stretch>
              <a:fillRect/>
            </a:stretch>
          </a:blipFill>
        </p:grpSpPr>
        <p:sp>
          <p:nvSpPr>
            <p:cNvPr id="20" name="椭圆 19"/>
            <p:cNvSpPr/>
            <p:nvPr/>
          </p:nvSpPr>
          <p:spPr>
            <a:xfrm>
              <a:off x="4609397" y="1508318"/>
              <a:ext cx="1119836" cy="111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859873" y="1808017"/>
              <a:ext cx="692085" cy="482755"/>
              <a:chOff x="-60285" y="3175"/>
              <a:chExt cx="1354138" cy="944563"/>
            </a:xfrm>
            <a:grpFill/>
          </p:grpSpPr>
          <p:sp>
            <p:nvSpPr>
              <p:cNvPr id="22" name="Freeform 51"/>
              <p:cNvSpPr>
                <a:spLocks noEditPoints="1"/>
              </p:cNvSpPr>
              <p:nvPr/>
            </p:nvSpPr>
            <p:spPr bwMode="auto">
              <a:xfrm>
                <a:off x="-42803" y="3175"/>
                <a:ext cx="1255713" cy="804863"/>
              </a:xfrm>
              <a:custGeom>
                <a:avLst/>
                <a:gdLst>
                  <a:gd name="T0" fmla="*/ 16 w 332"/>
                  <a:gd name="T1" fmla="*/ 212 h 212"/>
                  <a:gd name="T2" fmla="*/ 316 w 332"/>
                  <a:gd name="T3" fmla="*/ 212 h 212"/>
                  <a:gd name="T4" fmla="*/ 332 w 332"/>
                  <a:gd name="T5" fmla="*/ 196 h 212"/>
                  <a:gd name="T6" fmla="*/ 332 w 332"/>
                  <a:gd name="T7" fmla="*/ 16 h 212"/>
                  <a:gd name="T8" fmla="*/ 316 w 332"/>
                  <a:gd name="T9" fmla="*/ 0 h 212"/>
                  <a:gd name="T10" fmla="*/ 24 w 332"/>
                  <a:gd name="T11" fmla="*/ 0 h 212"/>
                  <a:gd name="T12" fmla="*/ 0 w 332"/>
                  <a:gd name="T13" fmla="*/ 16 h 212"/>
                  <a:gd name="T14" fmla="*/ 0 w 332"/>
                  <a:gd name="T15" fmla="*/ 196 h 212"/>
                  <a:gd name="T16" fmla="*/ 16 w 332"/>
                  <a:gd name="T17" fmla="*/ 212 h 212"/>
                  <a:gd name="T18" fmla="*/ 22 w 332"/>
                  <a:gd name="T19" fmla="*/ 23 h 212"/>
                  <a:gd name="T20" fmla="*/ 24 w 332"/>
                  <a:gd name="T21" fmla="*/ 22 h 212"/>
                  <a:gd name="T22" fmla="*/ 310 w 332"/>
                  <a:gd name="T23" fmla="*/ 22 h 212"/>
                  <a:gd name="T24" fmla="*/ 310 w 332"/>
                  <a:gd name="T25" fmla="*/ 190 h 212"/>
                  <a:gd name="T26" fmla="*/ 22 w 332"/>
                  <a:gd name="T27" fmla="*/ 190 h 212"/>
                  <a:gd name="T28" fmla="*/ 22 w 332"/>
                  <a:gd name="T29" fmla="*/ 2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12">
                    <a:moveTo>
                      <a:pt x="16" y="212"/>
                    </a:moveTo>
                    <a:cubicBezTo>
                      <a:pt x="316" y="212"/>
                      <a:pt x="316" y="212"/>
                      <a:pt x="316" y="212"/>
                    </a:cubicBezTo>
                    <a:cubicBezTo>
                      <a:pt x="325" y="212"/>
                      <a:pt x="332" y="205"/>
                      <a:pt x="332" y="196"/>
                    </a:cubicBezTo>
                    <a:cubicBezTo>
                      <a:pt x="332" y="16"/>
                      <a:pt x="332" y="16"/>
                      <a:pt x="332" y="16"/>
                    </a:cubicBezTo>
                    <a:cubicBezTo>
                      <a:pt x="332" y="7"/>
                      <a:pt x="325" y="0"/>
                      <a:pt x="3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05"/>
                      <a:pt x="7" y="212"/>
                      <a:pt x="16" y="212"/>
                    </a:cubicBezTo>
                    <a:close/>
                    <a:moveTo>
                      <a:pt x="22" y="23"/>
                    </a:moveTo>
                    <a:cubicBezTo>
                      <a:pt x="23" y="22"/>
                      <a:pt x="24" y="22"/>
                      <a:pt x="24" y="22"/>
                    </a:cubicBezTo>
                    <a:cubicBezTo>
                      <a:pt x="310" y="22"/>
                      <a:pt x="310" y="22"/>
                      <a:pt x="310" y="22"/>
                    </a:cubicBezTo>
                    <a:cubicBezTo>
                      <a:pt x="310" y="190"/>
                      <a:pt x="310" y="190"/>
                      <a:pt x="310" y="190"/>
                    </a:cubicBezTo>
                    <a:cubicBezTo>
                      <a:pt x="22" y="190"/>
                      <a:pt x="22" y="190"/>
                      <a:pt x="22" y="190"/>
                    </a:cubicBezTo>
                    <a:lnTo>
                      <a:pt x="22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Freeform 52"/>
              <p:cNvSpPr/>
              <p:nvPr/>
            </p:nvSpPr>
            <p:spPr bwMode="auto">
              <a:xfrm>
                <a:off x="209570" y="249238"/>
                <a:ext cx="836614" cy="338137"/>
              </a:xfrm>
              <a:custGeom>
                <a:avLst/>
                <a:gdLst>
                  <a:gd name="T0" fmla="*/ 221 w 221"/>
                  <a:gd name="T1" fmla="*/ 9 h 89"/>
                  <a:gd name="T2" fmla="*/ 220 w 221"/>
                  <a:gd name="T3" fmla="*/ 7 h 89"/>
                  <a:gd name="T4" fmla="*/ 220 w 221"/>
                  <a:gd name="T5" fmla="*/ 5 h 89"/>
                  <a:gd name="T6" fmla="*/ 218 w 221"/>
                  <a:gd name="T7" fmla="*/ 3 h 89"/>
                  <a:gd name="T8" fmla="*/ 217 w 221"/>
                  <a:gd name="T9" fmla="*/ 2 h 89"/>
                  <a:gd name="T10" fmla="*/ 212 w 221"/>
                  <a:gd name="T11" fmla="*/ 0 h 89"/>
                  <a:gd name="T12" fmla="*/ 209 w 221"/>
                  <a:gd name="T13" fmla="*/ 0 h 89"/>
                  <a:gd name="T14" fmla="*/ 208 w 221"/>
                  <a:gd name="T15" fmla="*/ 0 h 89"/>
                  <a:gd name="T16" fmla="*/ 185 w 221"/>
                  <a:gd name="T17" fmla="*/ 4 h 89"/>
                  <a:gd name="T18" fmla="*/ 184 w 221"/>
                  <a:gd name="T19" fmla="*/ 4 h 89"/>
                  <a:gd name="T20" fmla="*/ 182 w 221"/>
                  <a:gd name="T21" fmla="*/ 5 h 89"/>
                  <a:gd name="T22" fmla="*/ 180 w 221"/>
                  <a:gd name="T23" fmla="*/ 6 h 89"/>
                  <a:gd name="T24" fmla="*/ 179 w 221"/>
                  <a:gd name="T25" fmla="*/ 7 h 89"/>
                  <a:gd name="T26" fmla="*/ 178 w 221"/>
                  <a:gd name="T27" fmla="*/ 9 h 89"/>
                  <a:gd name="T28" fmla="*/ 177 w 221"/>
                  <a:gd name="T29" fmla="*/ 10 h 89"/>
                  <a:gd name="T30" fmla="*/ 176 w 221"/>
                  <a:gd name="T31" fmla="*/ 12 h 89"/>
                  <a:gd name="T32" fmla="*/ 176 w 221"/>
                  <a:gd name="T33" fmla="*/ 15 h 89"/>
                  <a:gd name="T34" fmla="*/ 176 w 221"/>
                  <a:gd name="T35" fmla="*/ 16 h 89"/>
                  <a:gd name="T36" fmla="*/ 177 w 221"/>
                  <a:gd name="T37" fmla="*/ 18 h 89"/>
                  <a:gd name="T38" fmla="*/ 177 w 221"/>
                  <a:gd name="T39" fmla="*/ 20 h 89"/>
                  <a:gd name="T40" fmla="*/ 178 w 221"/>
                  <a:gd name="T41" fmla="*/ 21 h 89"/>
                  <a:gd name="T42" fmla="*/ 124 w 221"/>
                  <a:gd name="T43" fmla="*/ 64 h 89"/>
                  <a:gd name="T44" fmla="*/ 77 w 221"/>
                  <a:gd name="T45" fmla="*/ 30 h 89"/>
                  <a:gd name="T46" fmla="*/ 75 w 221"/>
                  <a:gd name="T47" fmla="*/ 29 h 89"/>
                  <a:gd name="T48" fmla="*/ 73 w 221"/>
                  <a:gd name="T49" fmla="*/ 28 h 89"/>
                  <a:gd name="T50" fmla="*/ 71 w 221"/>
                  <a:gd name="T51" fmla="*/ 28 h 89"/>
                  <a:gd name="T52" fmla="*/ 69 w 221"/>
                  <a:gd name="T53" fmla="*/ 28 h 89"/>
                  <a:gd name="T54" fmla="*/ 67 w 221"/>
                  <a:gd name="T55" fmla="*/ 29 h 89"/>
                  <a:gd name="T56" fmla="*/ 65 w 221"/>
                  <a:gd name="T57" fmla="*/ 30 h 89"/>
                  <a:gd name="T58" fmla="*/ 6 w 221"/>
                  <a:gd name="T59" fmla="*/ 68 h 89"/>
                  <a:gd name="T60" fmla="*/ 12 w 221"/>
                  <a:gd name="T61" fmla="*/ 89 h 89"/>
                  <a:gd name="T62" fmla="*/ 71 w 221"/>
                  <a:gd name="T63" fmla="*/ 52 h 89"/>
                  <a:gd name="T64" fmla="*/ 120 w 221"/>
                  <a:gd name="T65" fmla="*/ 87 h 89"/>
                  <a:gd name="T66" fmla="*/ 122 w 221"/>
                  <a:gd name="T67" fmla="*/ 88 h 89"/>
                  <a:gd name="T68" fmla="*/ 125 w 221"/>
                  <a:gd name="T69" fmla="*/ 89 h 89"/>
                  <a:gd name="T70" fmla="*/ 125 w 221"/>
                  <a:gd name="T71" fmla="*/ 89 h 89"/>
                  <a:gd name="T72" fmla="*/ 127 w 221"/>
                  <a:gd name="T73" fmla="*/ 88 h 89"/>
                  <a:gd name="T74" fmla="*/ 130 w 221"/>
                  <a:gd name="T75" fmla="*/ 87 h 89"/>
                  <a:gd name="T76" fmla="*/ 192 w 221"/>
                  <a:gd name="T77" fmla="*/ 39 h 89"/>
                  <a:gd name="T78" fmla="*/ 193 w 221"/>
                  <a:gd name="T79" fmla="*/ 41 h 89"/>
                  <a:gd name="T80" fmla="*/ 196 w 221"/>
                  <a:gd name="T81" fmla="*/ 42 h 89"/>
                  <a:gd name="T82" fmla="*/ 197 w 221"/>
                  <a:gd name="T83" fmla="*/ 43 h 89"/>
                  <a:gd name="T84" fmla="*/ 200 w 221"/>
                  <a:gd name="T85" fmla="*/ 43 h 89"/>
                  <a:gd name="T86" fmla="*/ 200 w 221"/>
                  <a:gd name="T87" fmla="*/ 43 h 89"/>
                  <a:gd name="T88" fmla="*/ 203 w 221"/>
                  <a:gd name="T89" fmla="*/ 43 h 89"/>
                  <a:gd name="T90" fmla="*/ 206 w 221"/>
                  <a:gd name="T91" fmla="*/ 41 h 89"/>
                  <a:gd name="T92" fmla="*/ 208 w 221"/>
                  <a:gd name="T93" fmla="*/ 40 h 89"/>
                  <a:gd name="T94" fmla="*/ 210 w 221"/>
                  <a:gd name="T95" fmla="*/ 37 h 89"/>
                  <a:gd name="T96" fmla="*/ 220 w 221"/>
                  <a:gd name="T97" fmla="*/ 16 h 89"/>
                  <a:gd name="T98" fmla="*/ 220 w 221"/>
                  <a:gd name="T99" fmla="*/ 16 h 89"/>
                  <a:gd name="T100" fmla="*/ 221 w 221"/>
                  <a:gd name="T101" fmla="*/ 14 h 89"/>
                  <a:gd name="T102" fmla="*/ 221 w 221"/>
                  <a:gd name="T103" fmla="*/ 1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1" h="89">
                    <a:moveTo>
                      <a:pt x="221" y="9"/>
                    </a:move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8"/>
                      <a:pt x="220" y="7"/>
                    </a:cubicBezTo>
                    <a:cubicBezTo>
                      <a:pt x="220" y="7"/>
                      <a:pt x="220" y="7"/>
                      <a:pt x="220" y="6"/>
                    </a:cubicBezTo>
                    <a:cubicBezTo>
                      <a:pt x="220" y="6"/>
                      <a:pt x="220" y="6"/>
                      <a:pt x="220" y="5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19" y="4"/>
                      <a:pt x="219" y="4"/>
                      <a:pt x="218" y="3"/>
                    </a:cubicBezTo>
                    <a:cubicBezTo>
                      <a:pt x="218" y="3"/>
                      <a:pt x="218" y="3"/>
                      <a:pt x="217" y="3"/>
                    </a:cubicBezTo>
                    <a:cubicBezTo>
                      <a:pt x="217" y="3"/>
                      <a:pt x="217" y="2"/>
                      <a:pt x="217" y="2"/>
                    </a:cubicBezTo>
                    <a:cubicBezTo>
                      <a:pt x="215" y="1"/>
                      <a:pt x="214" y="1"/>
                      <a:pt x="213" y="0"/>
                    </a:cubicBezTo>
                    <a:cubicBezTo>
                      <a:pt x="213" y="0"/>
                      <a:pt x="212" y="0"/>
                      <a:pt x="212" y="0"/>
                    </a:cubicBezTo>
                    <a:cubicBezTo>
                      <a:pt x="212" y="0"/>
                      <a:pt x="211" y="0"/>
                      <a:pt x="211" y="0"/>
                    </a:cubicBezTo>
                    <a:cubicBezTo>
                      <a:pt x="210" y="0"/>
                      <a:pt x="209" y="0"/>
                      <a:pt x="209" y="0"/>
                    </a:cubicBezTo>
                    <a:cubicBezTo>
                      <a:pt x="209" y="0"/>
                      <a:pt x="209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4" y="4"/>
                      <a:pt x="184" y="4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2" y="5"/>
                      <a:pt x="182" y="5"/>
                      <a:pt x="182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6"/>
                      <a:pt x="181" y="6"/>
                      <a:pt x="180" y="6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80" y="6"/>
                      <a:pt x="179" y="7"/>
                      <a:pt x="179" y="7"/>
                    </a:cubicBezTo>
                    <a:cubicBezTo>
                      <a:pt x="179" y="7"/>
                      <a:pt x="179" y="7"/>
                      <a:pt x="178" y="8"/>
                    </a:cubicBezTo>
                    <a:cubicBezTo>
                      <a:pt x="178" y="8"/>
                      <a:pt x="178" y="8"/>
                      <a:pt x="178" y="9"/>
                    </a:cubicBezTo>
                    <a:cubicBezTo>
                      <a:pt x="178" y="9"/>
                      <a:pt x="177" y="9"/>
                      <a:pt x="177" y="9"/>
                    </a:cubicBezTo>
                    <a:cubicBezTo>
                      <a:pt x="177" y="10"/>
                      <a:pt x="177" y="10"/>
                      <a:pt x="177" y="10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6" y="12"/>
                      <a:pt x="176" y="12"/>
                      <a:pt x="176" y="12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4"/>
                      <a:pt x="176" y="14"/>
                      <a:pt x="176" y="15"/>
                    </a:cubicBezTo>
                    <a:cubicBezTo>
                      <a:pt x="176" y="15"/>
                      <a:pt x="176" y="15"/>
                      <a:pt x="176" y="16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16"/>
                      <a:pt x="176" y="17"/>
                      <a:pt x="176" y="17"/>
                    </a:cubicBezTo>
                    <a:cubicBezTo>
                      <a:pt x="176" y="17"/>
                      <a:pt x="176" y="17"/>
                      <a:pt x="177" y="18"/>
                    </a:cubicBezTo>
                    <a:cubicBezTo>
                      <a:pt x="177" y="18"/>
                      <a:pt x="177" y="18"/>
                      <a:pt x="177" y="19"/>
                    </a:cubicBezTo>
                    <a:cubicBezTo>
                      <a:pt x="177" y="19"/>
                      <a:pt x="177" y="19"/>
                      <a:pt x="177" y="20"/>
                    </a:cubicBezTo>
                    <a:cubicBezTo>
                      <a:pt x="177" y="20"/>
                      <a:pt x="178" y="20"/>
                      <a:pt x="178" y="21"/>
                    </a:cubicBezTo>
                    <a:cubicBezTo>
                      <a:pt x="178" y="21"/>
                      <a:pt x="178" y="21"/>
                      <a:pt x="178" y="21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6" y="29"/>
                    </a:cubicBezTo>
                    <a:cubicBezTo>
                      <a:pt x="76" y="29"/>
                      <a:pt x="76" y="29"/>
                      <a:pt x="75" y="29"/>
                    </a:cubicBezTo>
                    <a:cubicBezTo>
                      <a:pt x="75" y="29"/>
                      <a:pt x="75" y="29"/>
                      <a:pt x="74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2" y="28"/>
                      <a:pt x="72" y="28"/>
                      <a:pt x="71" y="28"/>
                    </a:cubicBezTo>
                    <a:cubicBezTo>
                      <a:pt x="71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8" y="28"/>
                    </a:cubicBezTo>
                    <a:cubicBezTo>
                      <a:pt x="68" y="29"/>
                      <a:pt x="67" y="29"/>
                      <a:pt x="67" y="29"/>
                    </a:cubicBezTo>
                    <a:cubicBezTo>
                      <a:pt x="67" y="29"/>
                      <a:pt x="67" y="29"/>
                      <a:pt x="66" y="29"/>
                    </a:cubicBezTo>
                    <a:cubicBezTo>
                      <a:pt x="66" y="29"/>
                      <a:pt x="66" y="30"/>
                      <a:pt x="65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1" y="72"/>
                      <a:pt x="0" y="79"/>
                      <a:pt x="3" y="84"/>
                    </a:cubicBezTo>
                    <a:cubicBezTo>
                      <a:pt x="5" y="87"/>
                      <a:pt x="9" y="89"/>
                      <a:pt x="12" y="89"/>
                    </a:cubicBezTo>
                    <a:cubicBezTo>
                      <a:pt x="15" y="89"/>
                      <a:pt x="17" y="88"/>
                      <a:pt x="18" y="87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118" y="87"/>
                      <a:pt x="118" y="87"/>
                      <a:pt x="118" y="87"/>
                    </a:cubicBezTo>
                    <a:cubicBezTo>
                      <a:pt x="119" y="87"/>
                      <a:pt x="119" y="87"/>
                      <a:pt x="120" y="87"/>
                    </a:cubicBezTo>
                    <a:cubicBezTo>
                      <a:pt x="120" y="88"/>
                      <a:pt x="120" y="88"/>
                      <a:pt x="120" y="88"/>
                    </a:cubicBezTo>
                    <a:cubicBezTo>
                      <a:pt x="121" y="88"/>
                      <a:pt x="121" y="88"/>
                      <a:pt x="122" y="88"/>
                    </a:cubicBezTo>
                    <a:cubicBezTo>
                      <a:pt x="122" y="88"/>
                      <a:pt x="122" y="88"/>
                      <a:pt x="122" y="88"/>
                    </a:cubicBezTo>
                    <a:cubicBezTo>
                      <a:pt x="123" y="88"/>
                      <a:pt x="124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6" y="88"/>
                      <a:pt x="127" y="88"/>
                    </a:cubicBezTo>
                    <a:cubicBezTo>
                      <a:pt x="127" y="88"/>
                      <a:pt x="127" y="88"/>
                      <a:pt x="127" y="88"/>
                    </a:cubicBezTo>
                    <a:cubicBezTo>
                      <a:pt x="128" y="88"/>
                      <a:pt x="129" y="88"/>
                      <a:pt x="129" y="88"/>
                    </a:cubicBezTo>
                    <a:cubicBezTo>
                      <a:pt x="129" y="87"/>
                      <a:pt x="129" y="87"/>
                      <a:pt x="130" y="87"/>
                    </a:cubicBezTo>
                    <a:cubicBezTo>
                      <a:pt x="130" y="87"/>
                      <a:pt x="131" y="87"/>
                      <a:pt x="131" y="86"/>
                    </a:cubicBezTo>
                    <a:cubicBezTo>
                      <a:pt x="192" y="39"/>
                      <a:pt x="192" y="39"/>
                      <a:pt x="192" y="39"/>
                    </a:cubicBezTo>
                    <a:cubicBezTo>
                      <a:pt x="192" y="40"/>
                      <a:pt x="193" y="40"/>
                      <a:pt x="193" y="40"/>
                    </a:cubicBezTo>
                    <a:cubicBezTo>
                      <a:pt x="193" y="40"/>
                      <a:pt x="193" y="41"/>
                      <a:pt x="193" y="41"/>
                    </a:cubicBezTo>
                    <a:cubicBezTo>
                      <a:pt x="194" y="41"/>
                      <a:pt x="194" y="41"/>
                      <a:pt x="195" y="42"/>
                    </a:cubicBezTo>
                    <a:cubicBezTo>
                      <a:pt x="195" y="42"/>
                      <a:pt x="195" y="42"/>
                      <a:pt x="196" y="42"/>
                    </a:cubicBezTo>
                    <a:cubicBezTo>
                      <a:pt x="196" y="42"/>
                      <a:pt x="196" y="42"/>
                      <a:pt x="196" y="42"/>
                    </a:cubicBezTo>
                    <a:cubicBezTo>
                      <a:pt x="196" y="42"/>
                      <a:pt x="197" y="42"/>
                      <a:pt x="197" y="43"/>
                    </a:cubicBezTo>
                    <a:cubicBezTo>
                      <a:pt x="197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1" y="43"/>
                      <a:pt x="202" y="43"/>
                      <a:pt x="203" y="43"/>
                    </a:cubicBezTo>
                    <a:cubicBezTo>
                      <a:pt x="203" y="43"/>
                      <a:pt x="203" y="43"/>
                      <a:pt x="203" y="43"/>
                    </a:cubicBezTo>
                    <a:cubicBezTo>
                      <a:pt x="204" y="42"/>
                      <a:pt x="205" y="42"/>
                      <a:pt x="206" y="42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7" y="41"/>
                      <a:pt x="207" y="41"/>
                      <a:pt x="207" y="41"/>
                    </a:cubicBezTo>
                    <a:cubicBezTo>
                      <a:pt x="207" y="41"/>
                      <a:pt x="208" y="40"/>
                      <a:pt x="208" y="40"/>
                    </a:cubicBezTo>
                    <a:cubicBezTo>
                      <a:pt x="208" y="40"/>
                      <a:pt x="208" y="39"/>
                      <a:pt x="208" y="39"/>
                    </a:cubicBezTo>
                    <a:cubicBezTo>
                      <a:pt x="209" y="39"/>
                      <a:pt x="210" y="38"/>
                      <a:pt x="210" y="37"/>
                    </a:cubicBezTo>
                    <a:cubicBezTo>
                      <a:pt x="210" y="37"/>
                      <a:pt x="210" y="37"/>
                      <a:pt x="210" y="37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20" y="15"/>
                      <a:pt x="221" y="14"/>
                      <a:pt x="221" y="14"/>
                    </a:cubicBezTo>
                    <a:cubicBezTo>
                      <a:pt x="221" y="13"/>
                      <a:pt x="221" y="13"/>
                      <a:pt x="221" y="12"/>
                    </a:cubicBezTo>
                    <a:cubicBezTo>
                      <a:pt x="221" y="12"/>
                      <a:pt x="221" y="12"/>
                      <a:pt x="221" y="11"/>
                    </a:cubicBezTo>
                    <a:cubicBezTo>
                      <a:pt x="221" y="11"/>
                      <a:pt x="221" y="10"/>
                      <a:pt x="22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Freeform 53"/>
              <p:cNvSpPr/>
              <p:nvPr/>
            </p:nvSpPr>
            <p:spPr bwMode="auto">
              <a:xfrm>
                <a:off x="-60285" y="865188"/>
                <a:ext cx="1354138" cy="82550"/>
              </a:xfrm>
              <a:custGeom>
                <a:avLst/>
                <a:gdLst>
                  <a:gd name="T0" fmla="*/ 347 w 358"/>
                  <a:gd name="T1" fmla="*/ 0 h 22"/>
                  <a:gd name="T2" fmla="*/ 11 w 358"/>
                  <a:gd name="T3" fmla="*/ 0 h 22"/>
                  <a:gd name="T4" fmla="*/ 0 w 358"/>
                  <a:gd name="T5" fmla="*/ 11 h 22"/>
                  <a:gd name="T6" fmla="*/ 11 w 358"/>
                  <a:gd name="T7" fmla="*/ 22 h 22"/>
                  <a:gd name="T8" fmla="*/ 347 w 358"/>
                  <a:gd name="T9" fmla="*/ 22 h 22"/>
                  <a:gd name="T10" fmla="*/ 358 w 358"/>
                  <a:gd name="T11" fmla="*/ 11 h 22"/>
                  <a:gd name="T12" fmla="*/ 347 w 358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8" h="22">
                    <a:moveTo>
                      <a:pt x="34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347" y="22"/>
                      <a:pt x="347" y="22"/>
                      <a:pt x="347" y="22"/>
                    </a:cubicBezTo>
                    <a:cubicBezTo>
                      <a:pt x="353" y="22"/>
                      <a:pt x="358" y="17"/>
                      <a:pt x="358" y="11"/>
                    </a:cubicBezTo>
                    <a:cubicBezTo>
                      <a:pt x="358" y="5"/>
                      <a:pt x="353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5752451" y="4181204"/>
            <a:ext cx="839877" cy="839877"/>
            <a:chOff x="4609397" y="4205512"/>
            <a:chExt cx="1119836" cy="1119836"/>
          </a:xfrm>
          <a:blipFill rotWithShape="1">
            <a:blip r:embed="rId4"/>
            <a:stretch>
              <a:fillRect/>
            </a:stretch>
          </a:blipFill>
        </p:grpSpPr>
        <p:sp>
          <p:nvSpPr>
            <p:cNvPr id="26" name="椭圆 25"/>
            <p:cNvSpPr/>
            <p:nvPr/>
          </p:nvSpPr>
          <p:spPr>
            <a:xfrm>
              <a:off x="4609397" y="4205512"/>
              <a:ext cx="1119836" cy="111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770566" y="4472920"/>
              <a:ext cx="802605" cy="502759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45669" y="1714251"/>
            <a:ext cx="839877" cy="839877"/>
            <a:chOff x="7789634" y="1489945"/>
            <a:chExt cx="1119836" cy="1119836"/>
          </a:xfrm>
          <a:blipFill rotWithShape="1">
            <a:blip r:embed="rId5"/>
            <a:stretch>
              <a:fillRect/>
            </a:stretch>
          </a:blipFill>
        </p:grpSpPr>
        <p:sp>
          <p:nvSpPr>
            <p:cNvPr id="29" name="椭圆 28"/>
            <p:cNvSpPr/>
            <p:nvPr/>
          </p:nvSpPr>
          <p:spPr>
            <a:xfrm>
              <a:off x="7789634" y="1489945"/>
              <a:ext cx="1119836" cy="111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8108090" y="1827308"/>
              <a:ext cx="482923" cy="481855"/>
              <a:chOff x="9166770" y="4602851"/>
              <a:chExt cx="482923" cy="481855"/>
            </a:xfrm>
            <a:grpFill/>
          </p:grpSpPr>
          <p:sp>
            <p:nvSpPr>
              <p:cNvPr id="31" name="Freeform 9"/>
              <p:cNvSpPr/>
              <p:nvPr/>
            </p:nvSpPr>
            <p:spPr bwMode="auto">
              <a:xfrm>
                <a:off x="9457379" y="4895596"/>
                <a:ext cx="192314" cy="189110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Freeform 10"/>
              <p:cNvSpPr>
                <a:spLocks noEditPoints="1"/>
              </p:cNvSpPr>
              <p:nvPr/>
            </p:nvSpPr>
            <p:spPr bwMode="auto">
              <a:xfrm>
                <a:off x="9166770" y="4602851"/>
                <a:ext cx="356850" cy="358987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9241559" y="4677640"/>
                <a:ext cx="105773" cy="10470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8345669" y="4109194"/>
            <a:ext cx="839877" cy="839877"/>
            <a:chOff x="7789634" y="4205512"/>
            <a:chExt cx="1119836" cy="1119836"/>
          </a:xfrm>
          <a:blipFill rotWithShape="1">
            <a:blip r:embed="rId6"/>
            <a:stretch>
              <a:fillRect/>
            </a:stretch>
          </a:blipFill>
        </p:grpSpPr>
        <p:sp>
          <p:nvSpPr>
            <p:cNvPr id="35" name="椭圆 34"/>
            <p:cNvSpPr/>
            <p:nvPr/>
          </p:nvSpPr>
          <p:spPr>
            <a:xfrm>
              <a:off x="7789634" y="4205512"/>
              <a:ext cx="1119836" cy="11198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8101360" y="4441027"/>
              <a:ext cx="545174" cy="592931"/>
            </a:xfrm>
            <a:custGeom>
              <a:avLst/>
              <a:gdLst>
                <a:gd name="T0" fmla="*/ 50 w 100"/>
                <a:gd name="T1" fmla="*/ 70 h 132"/>
                <a:gd name="T2" fmla="*/ 30 w 100"/>
                <a:gd name="T3" fmla="*/ 90 h 132"/>
                <a:gd name="T4" fmla="*/ 50 w 100"/>
                <a:gd name="T5" fmla="*/ 111 h 132"/>
                <a:gd name="T6" fmla="*/ 70 w 100"/>
                <a:gd name="T7" fmla="*/ 90 h 132"/>
                <a:gd name="T8" fmla="*/ 50 w 100"/>
                <a:gd name="T9" fmla="*/ 70 h 132"/>
                <a:gd name="T10" fmla="*/ 53 w 100"/>
                <a:gd name="T11" fmla="*/ 93 h 132"/>
                <a:gd name="T12" fmla="*/ 53 w 100"/>
                <a:gd name="T13" fmla="*/ 102 h 132"/>
                <a:gd name="T14" fmla="*/ 50 w 100"/>
                <a:gd name="T15" fmla="*/ 105 h 132"/>
                <a:gd name="T16" fmla="*/ 47 w 100"/>
                <a:gd name="T17" fmla="*/ 102 h 132"/>
                <a:gd name="T18" fmla="*/ 47 w 100"/>
                <a:gd name="T19" fmla="*/ 93 h 132"/>
                <a:gd name="T20" fmla="*/ 41 w 100"/>
                <a:gd name="T21" fmla="*/ 84 h 132"/>
                <a:gd name="T22" fmla="*/ 50 w 100"/>
                <a:gd name="T23" fmla="*/ 76 h 132"/>
                <a:gd name="T24" fmla="*/ 59 w 100"/>
                <a:gd name="T25" fmla="*/ 84 h 132"/>
                <a:gd name="T26" fmla="*/ 53 w 100"/>
                <a:gd name="T27" fmla="*/ 93 h 132"/>
                <a:gd name="T28" fmla="*/ 86 w 100"/>
                <a:gd name="T29" fmla="*/ 50 h 132"/>
                <a:gd name="T30" fmla="*/ 86 w 100"/>
                <a:gd name="T31" fmla="*/ 36 h 132"/>
                <a:gd name="T32" fmla="*/ 50 w 100"/>
                <a:gd name="T33" fmla="*/ 0 h 132"/>
                <a:gd name="T34" fmla="*/ 14 w 100"/>
                <a:gd name="T35" fmla="*/ 36 h 132"/>
                <a:gd name="T36" fmla="*/ 14 w 100"/>
                <a:gd name="T37" fmla="*/ 50 h 132"/>
                <a:gd name="T38" fmla="*/ 0 w 100"/>
                <a:gd name="T39" fmla="*/ 69 h 132"/>
                <a:gd name="T40" fmla="*/ 0 w 100"/>
                <a:gd name="T41" fmla="*/ 112 h 132"/>
                <a:gd name="T42" fmla="*/ 20 w 100"/>
                <a:gd name="T43" fmla="*/ 132 h 132"/>
                <a:gd name="T44" fmla="*/ 80 w 100"/>
                <a:gd name="T45" fmla="*/ 132 h 132"/>
                <a:gd name="T46" fmla="*/ 100 w 100"/>
                <a:gd name="T47" fmla="*/ 112 h 132"/>
                <a:gd name="T48" fmla="*/ 100 w 100"/>
                <a:gd name="T49" fmla="*/ 69 h 132"/>
                <a:gd name="T50" fmla="*/ 86 w 100"/>
                <a:gd name="T51" fmla="*/ 50 h 132"/>
                <a:gd name="T52" fmla="*/ 50 w 100"/>
                <a:gd name="T53" fmla="*/ 115 h 132"/>
                <a:gd name="T54" fmla="*/ 25 w 100"/>
                <a:gd name="T55" fmla="*/ 90 h 132"/>
                <a:gd name="T56" fmla="*/ 50 w 100"/>
                <a:gd name="T57" fmla="*/ 66 h 132"/>
                <a:gd name="T58" fmla="*/ 75 w 100"/>
                <a:gd name="T59" fmla="*/ 90 h 132"/>
                <a:gd name="T60" fmla="*/ 50 w 100"/>
                <a:gd name="T61" fmla="*/ 115 h 132"/>
                <a:gd name="T62" fmla="*/ 76 w 100"/>
                <a:gd name="T63" fmla="*/ 49 h 132"/>
                <a:gd name="T64" fmla="*/ 24 w 100"/>
                <a:gd name="T65" fmla="*/ 49 h 132"/>
                <a:gd name="T66" fmla="*/ 24 w 100"/>
                <a:gd name="T67" fmla="*/ 36 h 132"/>
                <a:gd name="T68" fmla="*/ 50 w 100"/>
                <a:gd name="T69" fmla="*/ 11 h 132"/>
                <a:gd name="T70" fmla="*/ 76 w 100"/>
                <a:gd name="T71" fmla="*/ 36 h 132"/>
                <a:gd name="T72" fmla="*/ 76 w 100"/>
                <a:gd name="T73" fmla="*/ 4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132">
                  <a:moveTo>
                    <a:pt x="50" y="70"/>
                  </a:moveTo>
                  <a:cubicBezTo>
                    <a:pt x="39" y="70"/>
                    <a:pt x="30" y="79"/>
                    <a:pt x="30" y="90"/>
                  </a:cubicBezTo>
                  <a:cubicBezTo>
                    <a:pt x="30" y="102"/>
                    <a:pt x="39" y="111"/>
                    <a:pt x="50" y="111"/>
                  </a:cubicBezTo>
                  <a:cubicBezTo>
                    <a:pt x="61" y="111"/>
                    <a:pt x="70" y="102"/>
                    <a:pt x="70" y="90"/>
                  </a:cubicBezTo>
                  <a:cubicBezTo>
                    <a:pt x="70" y="79"/>
                    <a:pt x="61" y="70"/>
                    <a:pt x="50" y="70"/>
                  </a:cubicBezTo>
                  <a:close/>
                  <a:moveTo>
                    <a:pt x="53" y="93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53" y="104"/>
                    <a:pt x="52" y="105"/>
                    <a:pt x="50" y="105"/>
                  </a:cubicBezTo>
                  <a:cubicBezTo>
                    <a:pt x="48" y="105"/>
                    <a:pt x="47" y="104"/>
                    <a:pt x="47" y="102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4" y="91"/>
                    <a:pt x="41" y="88"/>
                    <a:pt x="41" y="84"/>
                  </a:cubicBezTo>
                  <a:cubicBezTo>
                    <a:pt x="41" y="80"/>
                    <a:pt x="45" y="76"/>
                    <a:pt x="50" y="76"/>
                  </a:cubicBezTo>
                  <a:cubicBezTo>
                    <a:pt x="55" y="76"/>
                    <a:pt x="59" y="80"/>
                    <a:pt x="59" y="84"/>
                  </a:cubicBezTo>
                  <a:cubicBezTo>
                    <a:pt x="59" y="88"/>
                    <a:pt x="56" y="91"/>
                    <a:pt x="53" y="93"/>
                  </a:cubicBezTo>
                  <a:close/>
                  <a:moveTo>
                    <a:pt x="86" y="50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86" y="16"/>
                    <a:pt x="70" y="0"/>
                    <a:pt x="50" y="0"/>
                  </a:cubicBezTo>
                  <a:cubicBezTo>
                    <a:pt x="30" y="0"/>
                    <a:pt x="14" y="16"/>
                    <a:pt x="14" y="36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3"/>
                    <a:pt x="0" y="60"/>
                    <a:pt x="0" y="6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3"/>
                    <a:pt x="9" y="132"/>
                    <a:pt x="20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91" y="132"/>
                    <a:pt x="100" y="123"/>
                    <a:pt x="100" y="112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0"/>
                    <a:pt x="94" y="53"/>
                    <a:pt x="86" y="50"/>
                  </a:cubicBezTo>
                  <a:close/>
                  <a:moveTo>
                    <a:pt x="50" y="115"/>
                  </a:moveTo>
                  <a:cubicBezTo>
                    <a:pt x="36" y="115"/>
                    <a:pt x="25" y="104"/>
                    <a:pt x="25" y="90"/>
                  </a:cubicBezTo>
                  <a:cubicBezTo>
                    <a:pt x="25" y="77"/>
                    <a:pt x="36" y="66"/>
                    <a:pt x="50" y="66"/>
                  </a:cubicBezTo>
                  <a:cubicBezTo>
                    <a:pt x="64" y="66"/>
                    <a:pt x="75" y="77"/>
                    <a:pt x="75" y="90"/>
                  </a:cubicBezTo>
                  <a:cubicBezTo>
                    <a:pt x="75" y="104"/>
                    <a:pt x="64" y="115"/>
                    <a:pt x="50" y="115"/>
                  </a:cubicBezTo>
                  <a:close/>
                  <a:moveTo>
                    <a:pt x="76" y="49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2"/>
                    <a:pt x="36" y="11"/>
                    <a:pt x="50" y="11"/>
                  </a:cubicBezTo>
                  <a:cubicBezTo>
                    <a:pt x="64" y="11"/>
                    <a:pt x="76" y="22"/>
                    <a:pt x="76" y="36"/>
                  </a:cubicBezTo>
                  <a:lnTo>
                    <a:pt x="76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723041" y="2799396"/>
            <a:ext cx="2699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王瑞沣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422380" y="3259679"/>
            <a:ext cx="251066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增量模型、可行性</a:t>
            </a:r>
            <a:endParaRPr lang="zh-CN" altLang="en-US" dirty="0"/>
          </a:p>
          <a:p>
            <a:r>
              <a:rPr lang="zh-CN" altLang="en-US" dirty="0"/>
              <a:t>分析、后端开发、</a:t>
            </a:r>
            <a:r>
              <a:rPr lang="en-US" altLang="zh-CN" dirty="0"/>
              <a:t>PPT</a:t>
            </a:r>
            <a:endParaRPr lang="en-US" altLang="zh-CN" dirty="0"/>
          </a:p>
        </p:txBody>
      </p:sp>
      <p:sp>
        <p:nvSpPr>
          <p:cNvPr id="51" name="文本框 50"/>
          <p:cNvSpPr txBox="1"/>
          <p:nvPr/>
        </p:nvSpPr>
        <p:spPr>
          <a:xfrm>
            <a:off x="5455648" y="2820993"/>
            <a:ext cx="2699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严伟志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916862" y="3285721"/>
            <a:ext cx="251066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系统流程图、</a:t>
            </a:r>
            <a:r>
              <a:rPr lang="zh-CN" altLang="en-US" dirty="0"/>
              <a:t>数据流图、数据字典、</a:t>
            </a:r>
            <a:r>
              <a:rPr lang="en-US" altLang="zh-CN" dirty="0"/>
              <a:t>APIfox</a:t>
            </a:r>
            <a:r>
              <a:rPr lang="zh-CN" altLang="en-US" dirty="0"/>
              <a:t>接口设计、后端开发、</a:t>
            </a:r>
            <a:r>
              <a:rPr lang="zh-CN" altLang="en-US" dirty="0"/>
              <a:t>文档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009370" y="2820993"/>
            <a:ext cx="2699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张焯越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629969" y="3278101"/>
            <a:ext cx="251066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数据流图、数据流变换分析、</a:t>
            </a:r>
            <a:r>
              <a:rPr lang="zh-CN" altLang="en-US" dirty="0"/>
              <a:t>前端开发、编写</a:t>
            </a:r>
            <a:r>
              <a:rPr lang="zh-CN" altLang="en-US" dirty="0"/>
              <a:t>测试样例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763331" y="5163948"/>
            <a:ext cx="2699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郭怡鸣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463305" y="5621056"/>
            <a:ext cx="251066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需求分析、前端</a:t>
            </a:r>
            <a:r>
              <a:rPr lang="zh-CN" altLang="en-US" dirty="0"/>
              <a:t>开发、</a:t>
            </a:r>
            <a:endParaRPr lang="zh-CN" altLang="en-US" dirty="0"/>
          </a:p>
          <a:p>
            <a:r>
              <a:rPr lang="zh-CN" altLang="en-US" dirty="0"/>
              <a:t>讲解</a:t>
            </a:r>
            <a:r>
              <a:rPr lang="en-US" altLang="zh-CN" dirty="0"/>
              <a:t>PPT</a:t>
            </a:r>
            <a:endParaRPr lang="en-US" altLang="zh-CN" dirty="0"/>
          </a:p>
        </p:txBody>
      </p:sp>
      <p:sp>
        <p:nvSpPr>
          <p:cNvPr id="57" name="文本框 56"/>
          <p:cNvSpPr txBox="1"/>
          <p:nvPr/>
        </p:nvSpPr>
        <p:spPr>
          <a:xfrm>
            <a:off x="5496573" y="5182370"/>
            <a:ext cx="2699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苏源昌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973662" y="5639478"/>
            <a:ext cx="251066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E-R</a:t>
            </a:r>
            <a:r>
              <a:rPr lang="zh-CN" altLang="en-US" dirty="0"/>
              <a:t>图、</a:t>
            </a:r>
            <a:r>
              <a:rPr lang="zh-CN" altLang="en-US" dirty="0"/>
              <a:t>状态转换图、原型设计、</a:t>
            </a:r>
            <a:r>
              <a:rPr lang="zh-CN" altLang="en-US" dirty="0"/>
              <a:t>前端开发、服务器</a:t>
            </a:r>
            <a:r>
              <a:rPr lang="zh-CN" altLang="en-US" dirty="0"/>
              <a:t>配置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8050295" y="5182370"/>
            <a:ext cx="2699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杨子博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598410" y="5639435"/>
            <a:ext cx="254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需求分析、数据库搭建、后端开发、数据库</a:t>
            </a:r>
            <a:r>
              <a:rPr lang="zh-CN" altLang="en-US" dirty="0"/>
              <a:t>维护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ZDFhNDNlNmZkYmE3MTQ5OTlmMDhkNGU2ZDdiMjA4MjUifQ=="/>
  <p:tag name="KSO_WPP_MARK_KEY" val="b7d88c3b-3581-4de1-a35f-3ccff3b57b0b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WPS 演示</Application>
  <PresentationFormat>宽屏</PresentationFormat>
  <Paragraphs>210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Wingdings</vt:lpstr>
      <vt:lpstr>Bauhaus 93</vt:lpstr>
      <vt:lpstr>Abadi</vt:lpstr>
      <vt:lpstr>Segoe Print</vt:lpstr>
      <vt:lpstr>微软雅黑 Light</vt:lpstr>
      <vt:lpstr>Copperplate Gothic Bold</vt:lpstr>
      <vt:lpstr>微软雅黑</vt:lpstr>
      <vt:lpstr>Calibri</vt:lpstr>
      <vt:lpstr>Malgun Gothic</vt:lpstr>
      <vt:lpstr>Arial Unicode MS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王瑞沣</cp:lastModifiedBy>
  <cp:revision>183</cp:revision>
  <dcterms:created xsi:type="dcterms:W3CDTF">2019-06-19T02:08:00Z</dcterms:created>
  <dcterms:modified xsi:type="dcterms:W3CDTF">2022-12-19T13:54:01Z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C95F783556474CA39BB10312C2FC3138</vt:lpwstr>
  </property>
</Properties>
</file>