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01CC3-788E-45BF-881B-62664636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6D07C-5EA6-46D2-BB64-DCF73592D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75414-B5FF-4C4C-BF5F-797F0126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10F46-147D-4A8C-BF67-1F409AD2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718D1-2367-49EF-94B2-CBD179BD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7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165D4-D6E3-4873-BEB2-71D6E6F1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FD9EB-96C9-4AE5-8DF1-7CBE3647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49488-4926-4CDE-800F-F3DECBF6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1AF3E-7E4A-4905-A22E-E4221F57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46246-EE9E-4930-85CB-D06A2B5F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595B7-EC6A-4C49-8837-7E3EA28A6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B2B10-BE9E-45F6-A7D2-B05D0A2B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07E59-BF49-4D3D-BEBD-504CF812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C21A9-7005-4966-A166-4A52FC42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3ED6E-B821-407A-BA17-D21171B4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B7445-2423-4F24-AFC0-25A4F15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D82DD-0D22-4D2B-84B8-F017801C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69C20-1D96-4A6F-81E0-07004BAD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7C2A7-120A-4E5F-84E0-CBC51E8D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35372-73EF-484E-A7B0-96661A2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8F3B0-F3DD-4F9C-96A0-F259C309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3D514-4BDA-4989-8C74-A5CF66DE4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D7E9F-B9B5-4C95-9062-C8FFE78F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582F3-96B2-46DE-83F8-8D1BD567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F46E5-05F7-4106-A082-072B6088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AB1E5-8596-4BD3-AB7B-A07B6DD4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89C70-2008-4DE2-9613-0F01E1A2A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25777-A957-40FC-9E24-7B8BEF2B6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CB935-9602-4FDB-A768-6C54AE07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4DA6F-B956-4618-8E7E-F4E989C4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5DDB3-8B9C-4696-91E5-C4274A68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E8BD2-B766-4E2F-8404-2502D2DE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11DFE-FAD0-47C0-8905-A4342955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6C144-925E-4948-A14C-FFC4B51D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BBCDC-16D0-4932-93A1-1C2AF28DC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13DAF-866A-47F6-A7DD-44C9405ED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25BAB-5455-4079-AD71-F0E30C1F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44440-5145-43A5-B2DC-823C65A9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E6F1B7-E68A-4729-8CC5-0D070CE9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5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90B3-5D6A-4FF2-B223-7F464B4F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272C0-8974-418D-8EF5-DF297725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0AC1AB-1031-42CF-9239-F28055E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CE879-1A10-45D6-AA7B-FFC64C04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0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89B4F-60C9-4B0A-9DB3-E26F2BFD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746BE-AD84-4E53-80CE-EFC48A28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284A0-BE60-48A9-BFD9-712F8887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2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24221-5D6F-45EE-A12A-D2630372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699D8-06C9-4AA5-A7FC-3E4FCAA0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E11BF-02D2-4F63-935C-DEBDFF598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88E1B-8849-40FB-AC6E-D157DBE0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7AD1A-3552-4FF0-A404-B9376C4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E5483-8B83-4537-8C00-C4B69266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5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DC18F-18CC-4597-B6BF-1B4610BB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F068BD-3C8F-4DA5-A4F9-53603D75B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36BF0-6AEC-4504-AB7E-80DD7112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2DF9D-B8A8-40E6-9DDF-72200264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12C01-A93B-4B81-A78A-5A7E3D14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41427-94DA-4670-B519-7788215B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034B7-D18D-4B56-A101-5DC67350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E491E-FD31-4A00-BE0F-5B5A1A5A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F1547-552A-4E40-ABF4-2F25E5A7F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590F-1951-4DD3-8650-C13AB487F91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53113-35D4-4072-80B3-2A5887588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F95D8-88BF-4238-ACD1-D4784738F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93CC-FEA6-4C6A-BF45-827C68566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9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kkdesign.com/product-show-id-1de9a9a108c3d425-classifyid-18-hyid-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DF039DA-8462-415D-A22F-3E580EC24660}"/>
              </a:ext>
            </a:extLst>
          </p:cNvPr>
          <p:cNvSpPr/>
          <p:nvPr/>
        </p:nvSpPr>
        <p:spPr>
          <a:xfrm>
            <a:off x="3916532" y="1249532"/>
            <a:ext cx="4358936" cy="4358936"/>
          </a:xfrm>
          <a:prstGeom prst="ellipse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077016-CA65-47D9-ACEC-4C5BF4D1BDD3}"/>
              </a:ext>
            </a:extLst>
          </p:cNvPr>
          <p:cNvCxnSpPr>
            <a:cxnSpLocks/>
          </p:cNvCxnSpPr>
          <p:nvPr/>
        </p:nvCxnSpPr>
        <p:spPr>
          <a:xfrm>
            <a:off x="4409726" y="3881761"/>
            <a:ext cx="337254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923C085-074A-46D1-8464-C16A3051CAD9}"/>
              </a:ext>
            </a:extLst>
          </p:cNvPr>
          <p:cNvSpPr txBox="1"/>
          <p:nvPr/>
        </p:nvSpPr>
        <p:spPr>
          <a:xfrm>
            <a:off x="4409726" y="2283741"/>
            <a:ext cx="3372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数据挖掘简介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An Introduction to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Data Mining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7415AB62-BCD2-4440-8D54-0D00FBE0EF99}"/>
              </a:ext>
            </a:extLst>
          </p:cNvPr>
          <p:cNvSpPr/>
          <p:nvPr/>
        </p:nvSpPr>
        <p:spPr>
          <a:xfrm>
            <a:off x="3733035" y="1073259"/>
            <a:ext cx="4725929" cy="4711482"/>
          </a:xfrm>
          <a:prstGeom prst="donut">
            <a:avLst>
              <a:gd name="adj" fmla="val 1966"/>
            </a:avLst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4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4A3DDBB-53C0-4CD7-BA30-36587409581E}"/>
              </a:ext>
            </a:extLst>
          </p:cNvPr>
          <p:cNvSpPr/>
          <p:nvPr/>
        </p:nvSpPr>
        <p:spPr>
          <a:xfrm>
            <a:off x="994297" y="1340527"/>
            <a:ext cx="3151574" cy="541538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BDCE52-D36D-4AD7-BD37-ACD0CDDDCA41}"/>
              </a:ext>
            </a:extLst>
          </p:cNvPr>
          <p:cNvSpPr txBox="1"/>
          <p:nvPr/>
        </p:nvSpPr>
        <p:spPr>
          <a:xfrm>
            <a:off x="1429300" y="1426630"/>
            <a:ext cx="228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分类（</a:t>
            </a:r>
            <a:r>
              <a:rPr lang="en-US" altLang="zh-CN" dirty="0">
                <a:solidFill>
                  <a:schemeClr val="bg1"/>
                </a:solidFill>
              </a:rPr>
              <a:t>Classification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FB7FC3-4102-46A6-83DF-47004ADF4D48}"/>
              </a:ext>
            </a:extLst>
          </p:cNvPr>
          <p:cNvSpPr/>
          <p:nvPr/>
        </p:nvSpPr>
        <p:spPr>
          <a:xfrm>
            <a:off x="994297" y="2300795"/>
            <a:ext cx="3151574" cy="541538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C1FC23-5F50-4DF3-9173-EB263390699F}"/>
              </a:ext>
            </a:extLst>
          </p:cNvPr>
          <p:cNvSpPr txBox="1"/>
          <p:nvPr/>
        </p:nvSpPr>
        <p:spPr>
          <a:xfrm>
            <a:off x="1429300" y="2386898"/>
            <a:ext cx="228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推估（</a:t>
            </a:r>
            <a:r>
              <a:rPr lang="en-US" altLang="zh-CN" dirty="0" err="1">
                <a:solidFill>
                  <a:schemeClr val="bg1"/>
                </a:solidFill>
              </a:rPr>
              <a:t>EStimation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9A2593-A4F6-4E18-9FC8-E14731458B47}"/>
              </a:ext>
            </a:extLst>
          </p:cNvPr>
          <p:cNvSpPr/>
          <p:nvPr/>
        </p:nvSpPr>
        <p:spPr>
          <a:xfrm>
            <a:off x="994297" y="3261063"/>
            <a:ext cx="3151574" cy="541538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7572BB-CED6-4637-987C-4856BF43546B}"/>
              </a:ext>
            </a:extLst>
          </p:cNvPr>
          <p:cNvSpPr txBox="1"/>
          <p:nvPr/>
        </p:nvSpPr>
        <p:spPr>
          <a:xfrm>
            <a:off x="1429299" y="3341675"/>
            <a:ext cx="228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预测（</a:t>
            </a:r>
            <a:r>
              <a:rPr lang="en-US" altLang="zh-CN" dirty="0">
                <a:solidFill>
                  <a:schemeClr val="bg1"/>
                </a:solidFill>
              </a:rPr>
              <a:t>Prediction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17F140-A6CF-46FA-AA41-2AD8585BCA2A}"/>
              </a:ext>
            </a:extLst>
          </p:cNvPr>
          <p:cNvSpPr/>
          <p:nvPr/>
        </p:nvSpPr>
        <p:spPr>
          <a:xfrm>
            <a:off x="994296" y="4221331"/>
            <a:ext cx="3151575" cy="541538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527B20-71B4-4907-A748-F322F73481A9}"/>
              </a:ext>
            </a:extLst>
          </p:cNvPr>
          <p:cNvSpPr txBox="1"/>
          <p:nvPr/>
        </p:nvSpPr>
        <p:spPr>
          <a:xfrm>
            <a:off x="1056442" y="4307434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关联分组（</a:t>
            </a:r>
            <a:r>
              <a:rPr lang="en-US" altLang="zh-CN" dirty="0">
                <a:solidFill>
                  <a:schemeClr val="bg1"/>
                </a:solidFill>
              </a:rPr>
              <a:t>Affinity grouping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7E0F3D-DFC9-4016-B851-0A69339503B7}"/>
              </a:ext>
            </a:extLst>
          </p:cNvPr>
          <p:cNvSpPr/>
          <p:nvPr/>
        </p:nvSpPr>
        <p:spPr>
          <a:xfrm>
            <a:off x="994296" y="5181599"/>
            <a:ext cx="3151575" cy="541538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2B022-66F5-41A0-8B1B-137A18879C5F}"/>
              </a:ext>
            </a:extLst>
          </p:cNvPr>
          <p:cNvSpPr txBox="1"/>
          <p:nvPr/>
        </p:nvSpPr>
        <p:spPr>
          <a:xfrm>
            <a:off x="1056442" y="5267702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聚类分析（</a:t>
            </a:r>
            <a:r>
              <a:rPr lang="en-US" altLang="zh-CN" dirty="0">
                <a:solidFill>
                  <a:schemeClr val="bg1"/>
                </a:solidFill>
              </a:rPr>
              <a:t>Clustering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B3C614-F4C2-48E8-81CC-34FE9FD4F995}"/>
              </a:ext>
            </a:extLst>
          </p:cNvPr>
          <p:cNvSpPr txBox="1"/>
          <p:nvPr/>
        </p:nvSpPr>
        <p:spPr>
          <a:xfrm>
            <a:off x="1136335" y="418559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基本类别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5E1740-B61E-4165-9614-74984ACB1665}"/>
              </a:ext>
            </a:extLst>
          </p:cNvPr>
          <p:cNvSpPr/>
          <p:nvPr/>
        </p:nvSpPr>
        <p:spPr>
          <a:xfrm>
            <a:off x="995776" y="466362"/>
            <a:ext cx="60666" cy="273727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https://gss3.bdstatic.com/7Po3dSag_xI4khGkpoWK1HF6hhy/baike/s%3D241/sign=cec8dbe43a4e251fe6f7e3fc9684c9c2/34fae6cd7b899e51804f43ca48a7d933c9950d2e.jpg">
            <a:extLst>
              <a:ext uri="{FF2B5EF4-FFF2-40B4-BE49-F238E27FC236}">
                <a16:creationId xmlns:a16="http://schemas.microsoft.com/office/drawing/2014/main" id="{F22D28C9-F8A0-42CB-83C0-4F578E61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63" y="1281612"/>
            <a:ext cx="22955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5BB084-AFF5-4AD7-8A86-4801C0F507A6}"/>
              </a:ext>
            </a:extLst>
          </p:cNvPr>
          <p:cNvSpPr txBox="1"/>
          <p:nvPr/>
        </p:nvSpPr>
        <p:spPr>
          <a:xfrm>
            <a:off x="1136335" y="418559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商务智能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AAF982-B29A-46CE-953B-9B17C5172A67}"/>
              </a:ext>
            </a:extLst>
          </p:cNvPr>
          <p:cNvSpPr/>
          <p:nvPr/>
        </p:nvSpPr>
        <p:spPr>
          <a:xfrm>
            <a:off x="995776" y="466362"/>
            <a:ext cx="60666" cy="273727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43ABD1-BB45-48A9-BECA-DCB58AD8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062037"/>
            <a:ext cx="10829925" cy="47339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B6741F-6184-4644-B240-8C97FB431687}"/>
              </a:ext>
            </a:extLst>
          </p:cNvPr>
          <p:cNvSpPr txBox="1"/>
          <p:nvPr/>
        </p:nvSpPr>
        <p:spPr>
          <a:xfrm>
            <a:off x="681037" y="6117910"/>
            <a:ext cx="41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助力</a:t>
            </a:r>
            <a:r>
              <a:rPr lang="en-US" altLang="zh-CN" dirty="0">
                <a:hlinkClick r:id="rId3"/>
              </a:rPr>
              <a:t>C919</a:t>
            </a:r>
            <a:r>
              <a:rPr lang="zh-CN" altLang="en-US" dirty="0">
                <a:hlinkClick r:id="rId3"/>
              </a:rPr>
              <a:t>大飞机监控系统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5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imgsa.baidu.com/timg?image&amp;quality=80&amp;size=b9999_10000&amp;sec=1510809255450&amp;di=10d876afb549d9d12f4e2967e8038716&amp;imgtype=0&amp;src=http%3A%2F%2Fwww.th7.cn%2Fd%2Ffile%2Fp%2F2015%2F07%2F06%2F19fd5d004c22a8e40a38a49317d859f7.jpg">
            <a:extLst>
              <a:ext uri="{FF2B5EF4-FFF2-40B4-BE49-F238E27FC236}">
                <a16:creationId xmlns:a16="http://schemas.microsoft.com/office/drawing/2014/main" id="{B85655B2-AAEC-43F9-9D64-88644CDD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27" y="1409510"/>
            <a:ext cx="6572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480AE4-2226-4D0E-A713-A39B6A5C0E8D}"/>
              </a:ext>
            </a:extLst>
          </p:cNvPr>
          <p:cNvSpPr txBox="1"/>
          <p:nvPr/>
        </p:nvSpPr>
        <p:spPr>
          <a:xfrm>
            <a:off x="1136335" y="418559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数据可视化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C28827-106E-44AB-9E58-BB7677102D59}"/>
              </a:ext>
            </a:extLst>
          </p:cNvPr>
          <p:cNvSpPr/>
          <p:nvPr/>
        </p:nvSpPr>
        <p:spPr>
          <a:xfrm>
            <a:off x="995776" y="466362"/>
            <a:ext cx="60666" cy="273727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56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26EA85-DF56-4865-AB1A-48773653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5350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889B29-064E-4FC7-94F7-B7D9049297FD}"/>
              </a:ext>
            </a:extLst>
          </p:cNvPr>
          <p:cNvSpPr txBox="1"/>
          <p:nvPr/>
        </p:nvSpPr>
        <p:spPr>
          <a:xfrm>
            <a:off x="1136335" y="418559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820621-5AFB-4B6C-92D3-DD1AE4B91CD0}"/>
              </a:ext>
            </a:extLst>
          </p:cNvPr>
          <p:cNvSpPr/>
          <p:nvPr/>
        </p:nvSpPr>
        <p:spPr>
          <a:xfrm>
            <a:off x="995776" y="466362"/>
            <a:ext cx="60666" cy="273727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89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C7B897-D08D-4FCC-BA9C-33128DD29396}"/>
              </a:ext>
            </a:extLst>
          </p:cNvPr>
          <p:cNvSpPr txBox="1"/>
          <p:nvPr/>
        </p:nvSpPr>
        <p:spPr>
          <a:xfrm>
            <a:off x="1136335" y="418559"/>
            <a:ext cx="635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机器学习、统计分析、数据仓库、</a:t>
            </a:r>
            <a:r>
              <a:rPr lang="en-US" altLang="zh-CN" dirty="0"/>
              <a:t>OLAP......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67609C-E413-474C-9B39-DC5678C5F091}"/>
              </a:ext>
            </a:extLst>
          </p:cNvPr>
          <p:cNvSpPr/>
          <p:nvPr/>
        </p:nvSpPr>
        <p:spPr>
          <a:xfrm>
            <a:off x="995776" y="466362"/>
            <a:ext cx="60666" cy="273727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80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95" y="708354"/>
            <a:ext cx="9182389" cy="3792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55095" y="5377158"/>
                <a:ext cx="266508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81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81CC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𝐴𝑐</m:t>
                              </m:r>
                              <m:r>
                                <a:rPr lang="zh-CN" altLang="en-US" i="0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𝑆𝑝</m:t>
                              </m:r>
                            </m:e>
                          </m:d>
                        </m:sub>
                      </m:sSub>
                      <m:r>
                        <a:rPr lang="zh-CN" altLang="en-US" i="0">
                          <a:solidFill>
                            <a:srgbClr val="0081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81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81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𝑃𝑙</m:t>
                              </m:r>
                              <m:r>
                                <a:rPr lang="zh-CN" altLang="en-US" i="0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𝑃𝑜</m:t>
                              </m:r>
                              <m:r>
                                <a:rPr lang="zh-CN" altLang="en-US" i="0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𝐿𝑎</m:t>
                              </m:r>
                              <m:r>
                                <a:rPr lang="zh-CN" altLang="en-US" i="0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𝑆h</m:t>
                              </m:r>
                              <m:r>
                                <a:rPr lang="zh-CN" altLang="en-US" i="0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  <m:r>
                                <a:rPr lang="zh-CN" altLang="en-US" i="0">
                                  <a:solidFill>
                                    <a:srgbClr val="0081CC"/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95" y="5377158"/>
                <a:ext cx="2665089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4638B7-DBFC-471B-BBBD-5245B617EAB5}"/>
              </a:ext>
            </a:extLst>
          </p:cNvPr>
          <p:cNvSpPr txBox="1"/>
          <p:nvPr/>
        </p:nvSpPr>
        <p:spPr>
          <a:xfrm>
            <a:off x="1136335" y="418559"/>
            <a:ext cx="269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多因素触摸评估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80A924-1C1F-486F-92DA-F7621A630CB7}"/>
              </a:ext>
            </a:extLst>
          </p:cNvPr>
          <p:cNvSpPr/>
          <p:nvPr/>
        </p:nvSpPr>
        <p:spPr>
          <a:xfrm>
            <a:off x="995776" y="466362"/>
            <a:ext cx="60666" cy="273727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Picture 2" descr="Network3322.png">
            <a:extLst>
              <a:ext uri="{FF2B5EF4-FFF2-40B4-BE49-F238E27FC236}">
                <a16:creationId xmlns:a16="http://schemas.microsoft.com/office/drawing/2014/main" id="{F91F01F2-0C14-406E-B910-00AA6783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00" y="4791136"/>
            <a:ext cx="3233306" cy="17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62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Lin_s/林舒/民机系统部</dc:creator>
  <cp:lastModifiedBy>Lin_s/林舒/民机系统部</cp:lastModifiedBy>
  <cp:revision>8</cp:revision>
  <dcterms:created xsi:type="dcterms:W3CDTF">2017-11-16T01:45:15Z</dcterms:created>
  <dcterms:modified xsi:type="dcterms:W3CDTF">2017-11-16T06:56:48Z</dcterms:modified>
</cp:coreProperties>
</file>