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151477-C22C-4241-900A-AF112DAB90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AC5B13-3D09-4283-B68A-6A575032E548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背景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D25C66A-15A6-49A1-88B2-0A61391DFE39}" type="parTrans" cxnId="{9D8515C5-B0E4-4020-8992-ED57D5B126E7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F328006-9472-4F8D-A18B-3E535BA3226C}" type="sibTrans" cxnId="{9D8515C5-B0E4-4020-8992-ED57D5B126E7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06CD948-6C0F-425E-B094-BBEDC574D01F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介绍使用用例建模的背景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5BC87BB-DEDB-4031-91AF-CB0A3AFA0EC8}" type="parTrans" cxnId="{A7905752-7659-43FF-AD80-0E10B85021F0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AA25D37-F948-4A72-8C52-A4B9E539CBB0}" type="sibTrans" cxnId="{A7905752-7659-43FF-AD80-0E10B85021F0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3763838-5953-429F-A8C3-61091AFFCC7C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用例建模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7DC6D4B-2796-49B4-A533-DF3773FC2DB3}" type="parTrans" cxnId="{8421861E-29EC-428B-8FA2-350C081A77E4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CE9DE36-B7BE-41D0-9E14-2CAA5449AA8A}" type="sibTrans" cxnId="{8421861E-29EC-428B-8FA2-350C081A77E4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F56332E-CB21-41B4-86C4-E1E0824D5F2C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用例建模的目标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5323177-0E73-418F-B241-E1ADAE3B1ED8}" type="parTrans" cxnId="{9229FF68-2DF8-4DEB-82C7-67C48B49C15B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BE671B7-C7FD-42D4-AA94-704AB8B587AB}" type="sibTrans" cxnId="{9229FF68-2DF8-4DEB-82C7-67C48B49C15B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AD98BA7-AC66-43F6-987B-169E3AB4C399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怎么使用用例建模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56BDD58-A511-4434-A11C-4D9DA2250D4A}" type="parTrans" cxnId="{9A8A7988-47DF-4412-83CC-F7D8E722D86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71722F5-27E4-4F1B-9B3A-5D8B62D5DCFA}" type="sibTrans" cxnId="{9A8A7988-47DF-4412-83CC-F7D8E722D86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597812-28D2-4B1B-B204-264CAF58785B}">
      <dgm:prSet phldrT="[文本]"/>
      <dgm:spPr/>
      <dgm:t>
        <a:bodyPr/>
        <a:lstStyle/>
        <a:p>
          <a:r>
            <a:rPr lang="zh-CN" altLang="en-US" dirty="0" smtClean="0">
              <a:latin typeface="宋体" panose="02010600030101010101" pitchFamily="2" charset="-122"/>
              <a:ea typeface="宋体" panose="02010600030101010101" pitchFamily="2" charset="-122"/>
            </a:rPr>
            <a:t>详细案例</a:t>
          </a:r>
          <a:endParaRPr lang="zh-CN" altLang="en-US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205D6ED-4A1D-4A2B-AFF7-202494358C66}" type="parTrans" cxnId="{5B88792E-9A2A-4F07-AF91-8E6CD4979E0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7609387-09C6-4E5A-9CC0-3288BF263747}" type="sibTrans" cxnId="{5B88792E-9A2A-4F07-AF91-8E6CD4979E0F}">
      <dgm:prSet/>
      <dgm:spPr/>
      <dgm:t>
        <a:bodyPr/>
        <a:lstStyle/>
        <a:p>
          <a:endParaRPr lang="zh-CN" alt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A9728A0-1AD8-41BC-AC91-BF9015E65D92}" type="pres">
      <dgm:prSet presAssocID="{87151477-C22C-4241-900A-AF112DAB90CC}" presName="linear" presStyleCnt="0">
        <dgm:presLayoutVars>
          <dgm:dir/>
          <dgm:resizeHandles val="exact"/>
        </dgm:presLayoutVars>
      </dgm:prSet>
      <dgm:spPr/>
    </dgm:pt>
    <dgm:pt modelId="{CCD8FC8D-3049-4C74-97EA-9454C79FDBB5}" type="pres">
      <dgm:prSet presAssocID="{ADAC5B13-3D09-4283-B68A-6A575032E548}" presName="comp" presStyleCnt="0"/>
      <dgm:spPr/>
    </dgm:pt>
    <dgm:pt modelId="{176E1765-0485-4743-9E49-EE85CFAE06E6}" type="pres">
      <dgm:prSet presAssocID="{ADAC5B13-3D09-4283-B68A-6A575032E548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45D15DFA-A52E-4FAE-8A62-E373C5BC2DED}" type="pres">
      <dgm:prSet presAssocID="{ADAC5B13-3D09-4283-B68A-6A575032E548}" presName="img" presStyleLbl="fgImgPlace1" presStyleIdx="0" presStyleCnt="3"/>
      <dgm:spPr/>
    </dgm:pt>
    <dgm:pt modelId="{76F917C7-9F20-4879-9BCE-461166492CC0}" type="pres">
      <dgm:prSet presAssocID="{ADAC5B13-3D09-4283-B68A-6A575032E54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AF0A77-7515-488E-B1E8-21BEBA712FCC}" type="pres">
      <dgm:prSet presAssocID="{5F328006-9472-4F8D-A18B-3E535BA3226C}" presName="spacer" presStyleCnt="0"/>
      <dgm:spPr/>
    </dgm:pt>
    <dgm:pt modelId="{D146D822-C633-483F-9EE6-384C5217A308}" type="pres">
      <dgm:prSet presAssocID="{D3763838-5953-429F-A8C3-61091AFFCC7C}" presName="comp" presStyleCnt="0"/>
      <dgm:spPr/>
    </dgm:pt>
    <dgm:pt modelId="{C2784093-8E5F-46C1-A64E-72C1785ED2FB}" type="pres">
      <dgm:prSet presAssocID="{D3763838-5953-429F-A8C3-61091AFFCC7C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FE63A0CD-66E6-4EAF-8BE4-1334EFAB9C09}" type="pres">
      <dgm:prSet presAssocID="{D3763838-5953-429F-A8C3-61091AFFCC7C}" presName="img" presStyleLbl="fgImgPlace1" presStyleIdx="1" presStyleCnt="3"/>
      <dgm:spPr/>
    </dgm:pt>
    <dgm:pt modelId="{06E66CF5-E60A-4BE8-95C0-DCD383358FAD}" type="pres">
      <dgm:prSet presAssocID="{D3763838-5953-429F-A8C3-61091AFFCC7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C950B3-9707-4795-B549-F93F7D52D812}" type="pres">
      <dgm:prSet presAssocID="{2CE9DE36-B7BE-41D0-9E14-2CAA5449AA8A}" presName="spacer" presStyleCnt="0"/>
      <dgm:spPr/>
    </dgm:pt>
    <dgm:pt modelId="{8FACAB75-F418-4BE2-8C08-87F3E1ACE942}" type="pres">
      <dgm:prSet presAssocID="{16597812-28D2-4B1B-B204-264CAF58785B}" presName="comp" presStyleCnt="0"/>
      <dgm:spPr/>
    </dgm:pt>
    <dgm:pt modelId="{EC206C36-0F91-46F5-9E47-569FE7CE9A2D}" type="pres">
      <dgm:prSet presAssocID="{16597812-28D2-4B1B-B204-264CAF58785B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033BD905-FA02-40F6-A5CA-E98B21C8938F}" type="pres">
      <dgm:prSet presAssocID="{16597812-28D2-4B1B-B204-264CAF58785B}" presName="img" presStyleLbl="fgImgPlace1" presStyleIdx="2" presStyleCnt="3"/>
      <dgm:spPr/>
    </dgm:pt>
    <dgm:pt modelId="{72A54B93-3CCC-45C9-AA95-AE813CAEAD5C}" type="pres">
      <dgm:prSet presAssocID="{16597812-28D2-4B1B-B204-264CAF58785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29A601-DFF4-4881-BFA5-951C84B21684}" type="presOf" srcId="{D3763838-5953-429F-A8C3-61091AFFCC7C}" destId="{C2784093-8E5F-46C1-A64E-72C1785ED2FB}" srcOrd="0" destOrd="0" presId="urn:microsoft.com/office/officeart/2005/8/layout/vList4"/>
    <dgm:cxn modelId="{DFCE8FDC-31D9-4A2A-8A94-05EA81260524}" type="presOf" srcId="{16597812-28D2-4B1B-B204-264CAF58785B}" destId="{72A54B93-3CCC-45C9-AA95-AE813CAEAD5C}" srcOrd="1" destOrd="0" presId="urn:microsoft.com/office/officeart/2005/8/layout/vList4"/>
    <dgm:cxn modelId="{5B88792E-9A2A-4F07-AF91-8E6CD4979E0F}" srcId="{87151477-C22C-4241-900A-AF112DAB90CC}" destId="{16597812-28D2-4B1B-B204-264CAF58785B}" srcOrd="2" destOrd="0" parTransId="{8205D6ED-4A1D-4A2B-AFF7-202494358C66}" sibTransId="{C7609387-09C6-4E5A-9CC0-3288BF263747}"/>
    <dgm:cxn modelId="{A7905752-7659-43FF-AD80-0E10B85021F0}" srcId="{ADAC5B13-3D09-4283-B68A-6A575032E548}" destId="{E06CD948-6C0F-425E-B094-BBEDC574D01F}" srcOrd="0" destOrd="0" parTransId="{05BC87BB-DEDB-4031-91AF-CB0A3AFA0EC8}" sibTransId="{CAA25D37-F948-4A72-8C52-A4B9E539CBB0}"/>
    <dgm:cxn modelId="{9229FF68-2DF8-4DEB-82C7-67C48B49C15B}" srcId="{D3763838-5953-429F-A8C3-61091AFFCC7C}" destId="{BF56332E-CB21-41B4-86C4-E1E0824D5F2C}" srcOrd="0" destOrd="0" parTransId="{A5323177-0E73-418F-B241-E1ADAE3B1ED8}" sibTransId="{ABE671B7-C7FD-42D4-AA94-704AB8B587AB}"/>
    <dgm:cxn modelId="{24130089-029A-452C-94FC-C1E941DA7119}" type="presOf" srcId="{E06CD948-6C0F-425E-B094-BBEDC574D01F}" destId="{176E1765-0485-4743-9E49-EE85CFAE06E6}" srcOrd="0" destOrd="1" presId="urn:microsoft.com/office/officeart/2005/8/layout/vList4"/>
    <dgm:cxn modelId="{BB03E23F-F8CB-4062-A89A-1C65F1532FB4}" type="presOf" srcId="{BF56332E-CB21-41B4-86C4-E1E0824D5F2C}" destId="{C2784093-8E5F-46C1-A64E-72C1785ED2FB}" srcOrd="0" destOrd="1" presId="urn:microsoft.com/office/officeart/2005/8/layout/vList4"/>
    <dgm:cxn modelId="{1F47C8D4-1F77-4BDA-B352-A57024435A26}" type="presOf" srcId="{ADAC5B13-3D09-4283-B68A-6A575032E548}" destId="{76F917C7-9F20-4879-9BCE-461166492CC0}" srcOrd="1" destOrd="0" presId="urn:microsoft.com/office/officeart/2005/8/layout/vList4"/>
    <dgm:cxn modelId="{ECE766C7-AD82-4DEB-AAB0-034906B7F096}" type="presOf" srcId="{FAD98BA7-AC66-43F6-987B-169E3AB4C399}" destId="{C2784093-8E5F-46C1-A64E-72C1785ED2FB}" srcOrd="0" destOrd="2" presId="urn:microsoft.com/office/officeart/2005/8/layout/vList4"/>
    <dgm:cxn modelId="{C933C895-769B-4479-8096-E0953C89E532}" type="presOf" srcId="{BF56332E-CB21-41B4-86C4-E1E0824D5F2C}" destId="{06E66CF5-E60A-4BE8-95C0-DCD383358FAD}" srcOrd="1" destOrd="1" presId="urn:microsoft.com/office/officeart/2005/8/layout/vList4"/>
    <dgm:cxn modelId="{9D3C2F11-7BDB-466A-B01F-0761EE1E8BDB}" type="presOf" srcId="{E06CD948-6C0F-425E-B094-BBEDC574D01F}" destId="{76F917C7-9F20-4879-9BCE-461166492CC0}" srcOrd="1" destOrd="1" presId="urn:microsoft.com/office/officeart/2005/8/layout/vList4"/>
    <dgm:cxn modelId="{9B8F4943-BF84-412B-A094-8A8B3D72AEB2}" type="presOf" srcId="{16597812-28D2-4B1B-B204-264CAF58785B}" destId="{EC206C36-0F91-46F5-9E47-569FE7CE9A2D}" srcOrd="0" destOrd="0" presId="urn:microsoft.com/office/officeart/2005/8/layout/vList4"/>
    <dgm:cxn modelId="{A7FA7B35-56B2-4F9C-8B5C-CEA003E05E1F}" type="presOf" srcId="{ADAC5B13-3D09-4283-B68A-6A575032E548}" destId="{176E1765-0485-4743-9E49-EE85CFAE06E6}" srcOrd="0" destOrd="0" presId="urn:microsoft.com/office/officeart/2005/8/layout/vList4"/>
    <dgm:cxn modelId="{9A8A7988-47DF-4412-83CC-F7D8E722D86F}" srcId="{D3763838-5953-429F-A8C3-61091AFFCC7C}" destId="{FAD98BA7-AC66-43F6-987B-169E3AB4C399}" srcOrd="1" destOrd="0" parTransId="{856BDD58-A511-4434-A11C-4D9DA2250D4A}" sibTransId="{A71722F5-27E4-4F1B-9B3A-5D8B62D5DCFA}"/>
    <dgm:cxn modelId="{9D8515C5-B0E4-4020-8992-ED57D5B126E7}" srcId="{87151477-C22C-4241-900A-AF112DAB90CC}" destId="{ADAC5B13-3D09-4283-B68A-6A575032E548}" srcOrd="0" destOrd="0" parTransId="{2D25C66A-15A6-49A1-88B2-0A61391DFE39}" sibTransId="{5F328006-9472-4F8D-A18B-3E535BA3226C}"/>
    <dgm:cxn modelId="{CEA33EFB-3FD8-491F-8869-AFB7300F8E4E}" type="presOf" srcId="{FAD98BA7-AC66-43F6-987B-169E3AB4C399}" destId="{06E66CF5-E60A-4BE8-95C0-DCD383358FAD}" srcOrd="1" destOrd="2" presId="urn:microsoft.com/office/officeart/2005/8/layout/vList4"/>
    <dgm:cxn modelId="{7A593B2B-0B45-4898-8973-36753CF61414}" type="presOf" srcId="{D3763838-5953-429F-A8C3-61091AFFCC7C}" destId="{06E66CF5-E60A-4BE8-95C0-DCD383358FAD}" srcOrd="1" destOrd="0" presId="urn:microsoft.com/office/officeart/2005/8/layout/vList4"/>
    <dgm:cxn modelId="{8421861E-29EC-428B-8FA2-350C081A77E4}" srcId="{87151477-C22C-4241-900A-AF112DAB90CC}" destId="{D3763838-5953-429F-A8C3-61091AFFCC7C}" srcOrd="1" destOrd="0" parTransId="{47DC6D4B-2796-49B4-A533-DF3773FC2DB3}" sibTransId="{2CE9DE36-B7BE-41D0-9E14-2CAA5449AA8A}"/>
    <dgm:cxn modelId="{AFC4C2BA-88C6-4AFD-A3C7-44EB9D83D295}" type="presOf" srcId="{87151477-C22C-4241-900A-AF112DAB90CC}" destId="{2A9728A0-1AD8-41BC-AC91-BF9015E65D92}" srcOrd="0" destOrd="0" presId="urn:microsoft.com/office/officeart/2005/8/layout/vList4"/>
    <dgm:cxn modelId="{A0F54D0A-684B-423F-AD00-E9615A30337C}" type="presParOf" srcId="{2A9728A0-1AD8-41BC-AC91-BF9015E65D92}" destId="{CCD8FC8D-3049-4C74-97EA-9454C79FDBB5}" srcOrd="0" destOrd="0" presId="urn:microsoft.com/office/officeart/2005/8/layout/vList4"/>
    <dgm:cxn modelId="{4F6EA5B2-76BA-4F60-ABAE-85E5E6CDAC5F}" type="presParOf" srcId="{CCD8FC8D-3049-4C74-97EA-9454C79FDBB5}" destId="{176E1765-0485-4743-9E49-EE85CFAE06E6}" srcOrd="0" destOrd="0" presId="urn:microsoft.com/office/officeart/2005/8/layout/vList4"/>
    <dgm:cxn modelId="{62F237B5-5788-4CE1-8DC3-EAC5A18BDF8E}" type="presParOf" srcId="{CCD8FC8D-3049-4C74-97EA-9454C79FDBB5}" destId="{45D15DFA-A52E-4FAE-8A62-E373C5BC2DED}" srcOrd="1" destOrd="0" presId="urn:microsoft.com/office/officeart/2005/8/layout/vList4"/>
    <dgm:cxn modelId="{3B7D3805-CCFF-465F-A626-6A7C73F01BDB}" type="presParOf" srcId="{CCD8FC8D-3049-4C74-97EA-9454C79FDBB5}" destId="{76F917C7-9F20-4879-9BCE-461166492CC0}" srcOrd="2" destOrd="0" presId="urn:microsoft.com/office/officeart/2005/8/layout/vList4"/>
    <dgm:cxn modelId="{3F4A53DA-98B6-4954-A0ED-3730D8CECD9D}" type="presParOf" srcId="{2A9728A0-1AD8-41BC-AC91-BF9015E65D92}" destId="{EBAF0A77-7515-488E-B1E8-21BEBA712FCC}" srcOrd="1" destOrd="0" presId="urn:microsoft.com/office/officeart/2005/8/layout/vList4"/>
    <dgm:cxn modelId="{6D97CA07-F864-4CE7-92D2-C1983A5B52AC}" type="presParOf" srcId="{2A9728A0-1AD8-41BC-AC91-BF9015E65D92}" destId="{D146D822-C633-483F-9EE6-384C5217A308}" srcOrd="2" destOrd="0" presId="urn:microsoft.com/office/officeart/2005/8/layout/vList4"/>
    <dgm:cxn modelId="{75CBB49E-A7DC-43B0-8642-B27A2AE625AB}" type="presParOf" srcId="{D146D822-C633-483F-9EE6-384C5217A308}" destId="{C2784093-8E5F-46C1-A64E-72C1785ED2FB}" srcOrd="0" destOrd="0" presId="urn:microsoft.com/office/officeart/2005/8/layout/vList4"/>
    <dgm:cxn modelId="{7D8FFB05-BC3F-40F0-A370-E100A5AC7B3C}" type="presParOf" srcId="{D146D822-C633-483F-9EE6-384C5217A308}" destId="{FE63A0CD-66E6-4EAF-8BE4-1334EFAB9C09}" srcOrd="1" destOrd="0" presId="urn:microsoft.com/office/officeart/2005/8/layout/vList4"/>
    <dgm:cxn modelId="{D116C478-DF44-4C00-A51B-C1171434B621}" type="presParOf" srcId="{D146D822-C633-483F-9EE6-384C5217A308}" destId="{06E66CF5-E60A-4BE8-95C0-DCD383358FAD}" srcOrd="2" destOrd="0" presId="urn:microsoft.com/office/officeart/2005/8/layout/vList4"/>
    <dgm:cxn modelId="{DFB3558B-C127-4A82-8458-F26E6598B4D1}" type="presParOf" srcId="{2A9728A0-1AD8-41BC-AC91-BF9015E65D92}" destId="{0DC950B3-9707-4795-B549-F93F7D52D812}" srcOrd="3" destOrd="0" presId="urn:microsoft.com/office/officeart/2005/8/layout/vList4"/>
    <dgm:cxn modelId="{BFF21B1B-DBB6-4FF3-950C-2D6D2F59CBBA}" type="presParOf" srcId="{2A9728A0-1AD8-41BC-AC91-BF9015E65D92}" destId="{8FACAB75-F418-4BE2-8C08-87F3E1ACE942}" srcOrd="4" destOrd="0" presId="urn:microsoft.com/office/officeart/2005/8/layout/vList4"/>
    <dgm:cxn modelId="{6BCD827E-8D12-4077-AEBB-626E7FB527F6}" type="presParOf" srcId="{8FACAB75-F418-4BE2-8C08-87F3E1ACE942}" destId="{EC206C36-0F91-46F5-9E47-569FE7CE9A2D}" srcOrd="0" destOrd="0" presId="urn:microsoft.com/office/officeart/2005/8/layout/vList4"/>
    <dgm:cxn modelId="{D7F3CBC7-4B53-42E1-87C6-729538A75DC0}" type="presParOf" srcId="{8FACAB75-F418-4BE2-8C08-87F3E1ACE942}" destId="{033BD905-FA02-40F6-A5CA-E98B21C8938F}" srcOrd="1" destOrd="0" presId="urn:microsoft.com/office/officeart/2005/8/layout/vList4"/>
    <dgm:cxn modelId="{F9705FB7-1D01-4B9B-B511-F64D2F512050}" type="presParOf" srcId="{8FACAB75-F418-4BE2-8C08-87F3E1ACE942}" destId="{72A54B93-3CCC-45C9-AA95-AE813CAEAD5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E1765-0485-4743-9E49-EE85CFAE06E6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背景</a:t>
          </a:r>
          <a:endParaRPr lang="zh-CN" altLang="en-US" sz="2300" kern="120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介绍使用用例建模的背景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346200" y="0"/>
        <a:ext cx="4749800" cy="1269999"/>
      </dsp:txXfrm>
    </dsp:sp>
    <dsp:sp modelId="{45D15DFA-A52E-4FAE-8A62-E373C5BC2DED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4093-8E5F-46C1-A64E-72C1785ED2FB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用例建模</a:t>
          </a:r>
          <a:endParaRPr lang="zh-CN" altLang="en-US" sz="2300" kern="120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用例建模的目标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怎么使用用例建模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346200" y="1396999"/>
        <a:ext cx="4749800" cy="1269999"/>
      </dsp:txXfrm>
    </dsp:sp>
    <dsp:sp modelId="{FE63A0CD-66E6-4EAF-8BE4-1334EFAB9C09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6C36-0F91-46F5-9E47-569FE7CE9A2D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宋体" panose="02010600030101010101" pitchFamily="2" charset="-122"/>
              <a:ea typeface="宋体" panose="02010600030101010101" pitchFamily="2" charset="-122"/>
            </a:rPr>
            <a:t>详细案例</a:t>
          </a:r>
          <a:endParaRPr lang="zh-CN" altLang="en-US" sz="23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1346200" y="2793999"/>
        <a:ext cx="4749800" cy="1269999"/>
      </dsp:txXfrm>
    </dsp:sp>
    <dsp:sp modelId="{033BD905-FA02-40F6-A5CA-E98B21C8938F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4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6872"/>
            <a:ext cx="7315200" cy="354050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如何使用用例建模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文档化用例：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53005"/>
              </p:ext>
            </p:extLst>
          </p:nvPr>
        </p:nvGraphicFramePr>
        <p:xfrm>
          <a:off x="1043608" y="2924944"/>
          <a:ext cx="662473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用例名称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概述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主要参与者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涉众及其关注点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前置条件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主序列描述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这是参与者和系统之间最经常的交互序列。该描述的形式是参与者的输入，接着是系统的相应</a:t>
                      </a:r>
                      <a:endParaRPr lang="zh-CN" altLang="en-US" sz="1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可替换序列描述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非功能性需求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后置条件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未解决的问题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0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6872"/>
            <a:ext cx="7315200" cy="354050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如何使用用例建模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几个准则：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编写简洁的用例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编写黑盒用例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：不对系统内部工作，构件或设计进行描述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采用参与者和参与者目标的视点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如何发现用例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选择系统边界：系统仅仅是软件应用，还是将硬件和应用作为整体？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确定主要参与者：通过使用系统的服务实现其目标的那些人或者事物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确定每个主要参与者的目标。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定义满足用户目标的用例，根据其目标对用例命名。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3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详细案例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6872"/>
            <a:ext cx="7315200" cy="354050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飞行管理系统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7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13652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05846"/>
            <a:ext cx="7315200" cy="353952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迭代和进化式开发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536" y="279300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在没有详细定义所有需求的情况下假设开发开始，同时使用反馈来明确和改进演化中的规格说明。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48468"/>
              </p:ext>
            </p:extLst>
          </p:nvPr>
        </p:nvGraphicFramePr>
        <p:xfrm>
          <a:off x="1642888" y="345989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细化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交付</a:t>
                      </a:r>
                      <a:endParaRPr lang="zh-CN" altLang="en-US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05846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个阶段：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初始：制定出达到足够水平的初步想法，用以证明有能力进入细化阶段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细化：定义软件体系结构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构造：开发出能够发布给用户的软件产品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交付：软件交付给用户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个工作流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需求：用例模型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分析：分析模型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设计：设计模型和部署模型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实现：实现模型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测试：测试模型</a:t>
            </a:r>
            <a:endParaRPr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基本的迭代流程（例子）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05846"/>
            <a:ext cx="7315200" cy="353952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）第一次迭代之前，召开第一个时间定量的需求工作会议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在第一天上午，进行高阶需求分析，例如仅仅确定用例和特性的名称，以及关键的非功能性需求，这种分析不可能是完美的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通过咨询首席架构师和业务人员，从高阶列表中选择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列表项（例如，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个用例名中的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），这些项目要具备以下三种性质：①具有重要的架构意义</a:t>
            </a:r>
            <a:r>
              <a:rPr lang="zh-CN" altLang="en-US" sz="1400" dirty="0" smtClean="0">
                <a:latin typeface="宋体"/>
                <a:ea typeface="宋体"/>
              </a:rPr>
              <a:t>②具有高业务价值③具有高风险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。所选的三个用例可能被标识为：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UC11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UC14</a:t>
            </a: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在剩下的一天半内，对这三个用例的功能和非功能性需求进行详细的分析。完成这一过程后，对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进行了深入分析，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进行了高阶分析。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）在第一次迭代之前，召开迭代计划会议，选择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UC11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UC14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子集，在特定时间内（例如，四周的定量迭代）进行设计、构造和测试。要注意的是，因为其中包含大量工作，所以并不是在第一次迭代中就要构造出全部三个用例。在选择了特定子集目标后，在开发团队的帮助下，将其分解为一系列更为详细的迭代任务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）在三到四周内完成第一次迭代（选择时间定量，并严格遵守时间）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在开始的两天内，开发者和其它成员分组进行建模和设计工作，在首席架构师的带领和指导下，于“公共作战室”的众多白板上，画出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的草图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，开发者摘掉其“建模帽子”并带上“编程帽子”，开始编程、测试和集成工作并且剩余的时间均用于完成这项工作。开发者将建模草图作为灵感的起点，但是要清除这些模型只是局部的，并且通常是含糊的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80728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基本的迭代流程（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05846"/>
            <a:ext cx="7315200" cy="3539527"/>
          </a:xfrm>
        </p:spPr>
        <p:txBody>
          <a:bodyPr>
            <a:no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进行大量的测试，包括单元测试、验收测试、负载测试和可用性测试等。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在结束前的一周，检查是否能够完成初始的迭代目标；如果不能，则缩小迭代范围，将次要目标置回任务列表中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在最后一周的星期二，冻结代码；必须检入，集成和测试所有代码，以建立迭代的基线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）在第一次迭代即将结束时（如最后一周的星期三和星期四），召开第二次需求工作会，对上一次会议的所有材料进行复查和精华。然后选择具有重要架构意义和高业务价值的另外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15%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的用例，用一到两天对其进行详细分析。这项工作完成后，会详细记录下大概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25%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的用例和非功能性需求。当然，这也不是完美的。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）于周五上午，举行下一迭代的迭代计划会议。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）以相同步骤进行第二次迭代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）返回进行四次迭代和五次需求工作会，这样在第四次迭代结束时，可能已经详细记录了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80%~90%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的需求，但只实现了系统的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）我们大概推进了整个项目过程的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。在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UP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术语里，这是细化阶段的结束。此时，可以估计这些精华的、高质量的需求所需工作量和时间。因为具有依据现实得出的调查、反馈结论并进行了早起编程和测试，因此估计能够做什么和需要多长时间的结果会更为可靠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此后，一般不需要再召开需求工作会；需求已经稳定了。接下来是一些里的为期三周的迭代，在最后一个周五召开的迭代计划会上选择适宜的下一步工作，每次迭代都要反复询问：“就我们现在所知，下一个三周应该完成的、最关键的技术和业务特征是什么？”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6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7854"/>
            <a:ext cx="7315200" cy="353952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用例建模目标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用例是文本形式的情节描述，用以说明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参与者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使用系统以实现某些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12976"/>
            <a:ext cx="4104456" cy="26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7854"/>
            <a:ext cx="7315200" cy="353952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如何使用用例建模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用例的三个重要概念：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参与者：某些具有行为的事物，可以是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人，计算机系统或组织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场景：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参与者和系统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之间的一系列特定的活动和交互，也称为用例实例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用例：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相关的成功和失败场景集合。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用例是文本文档，而非图形；用例建模主要是编写文本的活动，而非制图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2736"/>
            <a:ext cx="7315200" cy="115409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76872"/>
            <a:ext cx="7315200" cy="3540509"/>
          </a:xfrm>
        </p:spPr>
        <p:txBody>
          <a:bodyPr>
            <a:no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如何使用用例建模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用例的三种常用形式：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简介的一段式概要，通常用于主成功场景。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用例名称：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取款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摘要：客户从有效的银行账户提取特定数量的钱款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在早期需求分析过程中，为快速了解主题和范围。可能只需要几分钟进行编写。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非正式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非正式的段落格式。用几个段落覆盖不同场景。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处理退货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主成功场景：顾客携带商品到收银台退货。收银员使用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POS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系统记录并处理没见退货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….</a:t>
            </a: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交替场景：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如果客户之前用信用卡付款，而其信用卡账户退还交易被拒绝，则告知顾客并使用现金退款。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如果在系统中未查找到该商品的标识码，则提示收银员并建议手工输入标识码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………</a:t>
            </a:r>
          </a:p>
          <a:p>
            <a:pPr marL="45720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在</a:t>
            </a:r>
            <a:r>
              <a: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早期需求分析过程中，为快速了解主题和范围。可能只需要几分钟进行编写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详述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详细编写所有步骤及各种变化，同时具有补充部分，如前置条件和成功保证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" indent="0">
              <a:buNone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4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1427</TotalTime>
  <Words>1392</Words>
  <Application>Microsoft Office PowerPoint</Application>
  <PresentationFormat>全屏显示(4:3)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透视</vt:lpstr>
      <vt:lpstr>用例建模</vt:lpstr>
      <vt:lpstr>PowerPoint 演示文稿</vt:lpstr>
      <vt:lpstr>背景</vt:lpstr>
      <vt:lpstr>背景</vt:lpstr>
      <vt:lpstr>基本的迭代流程（例子）</vt:lpstr>
      <vt:lpstr>基本的迭代流程（例子-续）</vt:lpstr>
      <vt:lpstr>用例建模</vt:lpstr>
      <vt:lpstr>用例建模</vt:lpstr>
      <vt:lpstr>用例建模</vt:lpstr>
      <vt:lpstr>用例建模</vt:lpstr>
      <vt:lpstr>用例建模</vt:lpstr>
      <vt:lpstr>详细案例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用例建模</dc:title>
  <dc:creator>Administrator</dc:creator>
  <cp:lastModifiedBy>615</cp:lastModifiedBy>
  <cp:revision>14</cp:revision>
  <dcterms:created xsi:type="dcterms:W3CDTF">2017-11-15T07:10:56Z</dcterms:created>
  <dcterms:modified xsi:type="dcterms:W3CDTF">2017-11-16T07:08:26Z</dcterms:modified>
</cp:coreProperties>
</file>