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56" r:id="rId3"/>
    <p:sldId id="350" r:id="rId5"/>
    <p:sldId id="351" r:id="rId6"/>
    <p:sldId id="352" r:id="rId7"/>
    <p:sldId id="353" r:id="rId8"/>
    <p:sldId id="354" r:id="rId9"/>
    <p:sldId id="355" r:id="rId10"/>
    <p:sldId id="368"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281" r:id="rId25"/>
    <p:sldId id="298" r:id="rId26"/>
    <p:sldId id="297" r:id="rId27"/>
    <p:sldId id="296" r:id="rId28"/>
    <p:sldId id="295" r:id="rId29"/>
    <p:sldId id="294" r:id="rId30"/>
    <p:sldId id="357" r:id="rId31"/>
    <p:sldId id="358" r:id="rId32"/>
    <p:sldId id="360" r:id="rId33"/>
    <p:sldId id="359" r:id="rId34"/>
    <p:sldId id="361" r:id="rId35"/>
    <p:sldId id="362" r:id="rId36"/>
    <p:sldId id="364" r:id="rId37"/>
    <p:sldId id="363" r:id="rId38"/>
    <p:sldId id="365" r:id="rId39"/>
    <p:sldId id="367" r:id="rId40"/>
    <p:sldId id="366" r:id="rId41"/>
    <p:sldId id="25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54" d="100"/>
          <a:sy n="54" d="100"/>
        </p:scale>
        <p:origin x="66"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5EB46-0B20-4085-98CC-B53AFF3280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228D9-C9C8-4794-B91D-52D993F01D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Reflection can be used for observing and modifying program execution at runtime. A reflection-oriented program component can monitor the execution of an enclosure of code and can modify itself according to a desired goal related to that enclosure. This is typically accomplished by dynamically assigning program code at runtime.</a:t>
            </a:r>
            <a:endParaRPr lang="en-US" altLang="zh-CN" dirty="0">
              <a:solidFill>
                <a:schemeClr val="tx2"/>
              </a:solidFill>
            </a:endParaRPr>
          </a:p>
          <a:p>
            <a:endParaRPr lang="fr-FR" altLang="zh-CN" dirty="0"/>
          </a:p>
          <a:p>
            <a:r>
              <a:rPr lang="en-US" sz="1200" b="1" i="0" kern="1200" dirty="0">
                <a:solidFill>
                  <a:schemeClr val="tx1"/>
                </a:solidFill>
                <a:effectLst/>
                <a:latin typeface="+mn-lt"/>
                <a:ea typeface="+mn-ea"/>
                <a:cs typeface="+mn-cs"/>
              </a:rPr>
              <a:t>What is Reflection?</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types and their inheritance relationship with each other.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means of creating objects of a specific type by name.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list of data member descriptions for each type, with name/type/offset tuples.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enumeration types and their associated key/value pairs.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functions/methods with their return types and parameter lists.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means of calling functions/methods by name at runtime with an </a:t>
            </a:r>
            <a:r>
              <a:rPr lang="en-US" sz="1200" b="0" i="0" kern="1200" dirty="0" err="1">
                <a:solidFill>
                  <a:schemeClr val="tx1"/>
                </a:solidFill>
                <a:effectLst/>
                <a:latin typeface="+mn-lt"/>
                <a:ea typeface="+mn-ea"/>
                <a:cs typeface="+mn-cs"/>
              </a:rPr>
              <a:t>arbtrarily</a:t>
            </a:r>
            <a:r>
              <a:rPr lang="en-US" sz="1200" b="0" i="0" kern="1200" dirty="0">
                <a:solidFill>
                  <a:schemeClr val="tx1"/>
                </a:solidFill>
                <a:effectLst/>
                <a:latin typeface="+mn-lt"/>
                <a:ea typeface="+mn-ea"/>
                <a:cs typeface="+mn-cs"/>
              </a:rPr>
              <a:t> constructed parameter list.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properties represented as Get/Set method pairs that externally look like a named value.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database of attributes that can be attached to any of the above, describing how they should be used.</a:t>
            </a:r>
            <a:endParaRPr lang="en-US" sz="1200" b="0" i="0" kern="1200" dirty="0">
              <a:solidFill>
                <a:schemeClr val="tx1"/>
              </a:solidFill>
              <a:effectLst/>
              <a:latin typeface="+mn-lt"/>
              <a:ea typeface="+mn-ea"/>
              <a:cs typeface="+mn-cs"/>
            </a:endParaRPr>
          </a:p>
          <a:p>
            <a:pPr algn="l"/>
            <a:endParaRPr lang="fr-FR" altLang="zh-CN" dirty="0"/>
          </a:p>
          <a:p>
            <a:r>
              <a:rPr lang="en-US" sz="1200" b="0" i="0" kern="1200" dirty="0">
                <a:solidFill>
                  <a:schemeClr val="tx1"/>
                </a:solidFill>
                <a:effectLst/>
                <a:latin typeface="+mn-lt"/>
                <a:ea typeface="+mn-ea"/>
                <a:cs typeface="+mn-cs"/>
              </a:rPr>
              <a:t>Each language has varying levels of support for reflection, while C++ has RTTI. You can do various things with RTTI but it’s an incredibly limited system that only gives you:</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discover an object’s type at runtime through the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 that can also be applied to types themselves.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type’s name, its hash code and some comparison functions.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Runtime </a:t>
            </a:r>
            <a:r>
              <a:rPr lang="en-US" sz="1200" b="0" i="0" kern="1200" dirty="0" err="1">
                <a:solidFill>
                  <a:schemeClr val="tx1"/>
                </a:solidFill>
                <a:effectLst/>
                <a:latin typeface="+mn-lt"/>
                <a:ea typeface="+mn-ea"/>
                <a:cs typeface="+mn-cs"/>
              </a:rPr>
              <a:t>downcasting</a:t>
            </a:r>
            <a:r>
              <a:rPr lang="en-US" sz="1200" b="0" i="0" kern="1200" dirty="0">
                <a:solidFill>
                  <a:schemeClr val="tx1"/>
                </a:solidFill>
                <a:effectLst/>
                <a:latin typeface="+mn-lt"/>
                <a:ea typeface="+mn-ea"/>
                <a:cs typeface="+mn-cs"/>
              </a:rPr>
              <a:t> and similar operations through </a:t>
            </a:r>
            <a:r>
              <a:rPr lang="en-US" sz="1200" b="0" i="0" kern="1200" dirty="0" err="1">
                <a:solidFill>
                  <a:schemeClr val="tx1"/>
                </a:solidFill>
                <a:effectLst/>
                <a:latin typeface="+mn-lt"/>
                <a:ea typeface="+mn-ea"/>
                <a:cs typeface="+mn-cs"/>
              </a:rPr>
              <a:t>dynamic_cast</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here's my idea of what a reflection class could look like. Imagine you have a class '</a:t>
            </a:r>
            <a:r>
              <a:rPr lang="en-US" dirty="0" err="1"/>
              <a:t>AClass</a:t>
            </a:r>
            <a:r>
              <a:rPr lang="en-US" sz="1200" b="0" i="0" kern="1200" dirty="0">
                <a:solidFill>
                  <a:schemeClr val="tx1"/>
                </a:solidFill>
                <a:effectLst/>
                <a:latin typeface="+mn-lt"/>
                <a:ea typeface="+mn-ea"/>
                <a:cs typeface="+mn-cs"/>
              </a:rPr>
              <a:t>' and you want to reflect it.</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A template </a:t>
            </a:r>
            <a:r>
              <a:rPr lang="en-US" sz="1200" b="0" i="0" kern="1200" dirty="0" err="1">
                <a:solidFill>
                  <a:schemeClr val="tx1"/>
                </a:solidFill>
                <a:effectLst/>
                <a:latin typeface="+mn-lt"/>
                <a:ea typeface="+mn-ea"/>
                <a:cs typeface="+mn-cs"/>
              </a:rPr>
              <a:t>specialisation</a:t>
            </a:r>
            <a:r>
              <a:rPr lang="en-US" sz="1200" b="0" i="0" kern="1200" dirty="0">
                <a:solidFill>
                  <a:schemeClr val="tx1"/>
                </a:solidFill>
                <a:effectLst/>
                <a:latin typeface="+mn-lt"/>
                <a:ea typeface="+mn-ea"/>
                <a:cs typeface="+mn-cs"/>
              </a:rPr>
              <a:t> allows you to represent any class type that you're interested in and you can capture the offset for each of the properties of that represented class. Then, all you need to do is represent the algorithm:</a:t>
            </a:r>
            <a:endParaRPr 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only have to write it once, for each property, and you've captured not only the name but the type and value of each property.</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The stream is no longer exposed in the reading and writing objects, they are sort of encapsulted inside the template classes json writer and json lexer</a:t>
            </a:r>
            <a:endParaRPr lang="fr-FR" altLang="zh-CN"/>
          </a:p>
          <a:p>
            <a:r>
              <a:rPr lang="fr-FR" altLang="zh-CN"/>
              <a:t>This comes with not only advantages, but with disadvantages infortunatly :</a:t>
            </a:r>
            <a:endParaRPr lang="fr-FR" altLang="zh-CN"/>
          </a:p>
          <a:p>
            <a:r>
              <a:rPr lang="fr-FR" altLang="zh-CN"/>
              <a:t>The advantage is that the implentation of the json format is separated from the library logic </a:t>
            </a:r>
            <a:endParaRPr lang="fr-FR" altLang="zh-CN"/>
          </a:p>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a:p>
            <a:r>
              <a:rPr lang="fr-FR" altLang="zh-CN"/>
              <a:t>But , it's not sepertated fully, this code right here is not extensible</a:t>
            </a:r>
            <a:endParaRPr lang="fr-FR" altLang="zh-CN"/>
          </a:p>
          <a:p>
            <a:r>
              <a:rPr lang="fr-FR" altLang="zh-CN"/>
              <a:t>what if the client wants to use another format, like xml maybe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Because the map is different than the vector and the array, it contains a key, then its value.</a:t>
            </a:r>
            <a:endParaRPr lang="fr-FR" altLang="zh-CN"/>
          </a:p>
          <a:p>
            <a:r>
              <a:rPr lang="fr-FR" altLang="zh-CN"/>
              <a:t>So in json, the syntax to write a map object is as shown here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Because the map is different than the vector and the array, it contains a key, then its value.</a:t>
            </a:r>
            <a:endParaRPr lang="fr-FR" altLang="zh-CN"/>
          </a:p>
          <a:p>
            <a:r>
              <a:rPr lang="fr-FR" altLang="zh-CN"/>
              <a:t>So in json, the syntax to write a map object is as shown here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Because the map is different than the vector and the array, it contains a key, then its value.</a:t>
            </a:r>
            <a:endParaRPr lang="fr-FR" altLang="zh-CN"/>
          </a:p>
          <a:p>
            <a:r>
              <a:rPr lang="fr-FR" altLang="zh-CN"/>
              <a:t>So in json, the syntax to write a map object is as shown here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And the output is </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fr-FR" altLang="zh-CN"/>
              <a:t>We generated a documentation for this project using the doxywizzard, and we plan on pushing it to a github account for the world to use it.</a:t>
            </a:r>
            <a:endParaRPr lang="fr-FR" altLang="zh-CN"/>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fld>
            <a:endParaRPr lang="en-US" altLang="zh-CN" smtClean="0">
              <a:latin typeface="Calibri" panose="020F050202020403020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Serialization is the process of converting an object into a stream of bytes in order to store the object or transmit it to memory, a database, or a file. Its main purpose is to save the state of an object in order to be able to recreate it when needed. The reverse process is called deserialization.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This illustration shows the overall process of serialization.</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object is serialized to a stream, which carries not just the data, but information about the object's type, such as its version, culture, and assembly name. From that stream, it can be stored in a database, a file, or memory.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Serialization allows the developer to save the state of an object and recreate it as needed, providing storage of objects as well as data exchange. Through serialization, a developer can perform actions like sending the object to a remote application by means of a Web Service, passing an object from one domain to another, passing an object through a firewall as an XML string, or maintaining security or user-specific information across applications.</a:t>
            </a:r>
            <a:endParaRPr 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6" name="组合 65"/>
          <p:cNvGrpSpPr/>
          <p:nvPr userDrawn="1"/>
        </p:nvGrpSpPr>
        <p:grpSpPr>
          <a:xfrm>
            <a:off x="2156175" y="567980"/>
            <a:ext cx="7879650" cy="3073233"/>
            <a:chOff x="2014158" y="457200"/>
            <a:chExt cx="8163685" cy="3184013"/>
          </a:xfrm>
        </p:grpSpPr>
        <p:sp>
          <p:nvSpPr>
            <p:cNvPr id="37" name="Rectangle 9"/>
            <p:cNvSpPr>
              <a:spLocks noChangeArrowheads="1"/>
            </p:cNvSpPr>
            <p:nvPr/>
          </p:nvSpPr>
          <p:spPr bwMode="auto">
            <a:xfrm>
              <a:off x="4319862" y="677540"/>
              <a:ext cx="3552276" cy="220339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0"/>
            <p:cNvSpPr>
              <a:spLocks noChangeArrowheads="1"/>
            </p:cNvSpPr>
            <p:nvPr/>
          </p:nvSpPr>
          <p:spPr bwMode="auto">
            <a:xfrm>
              <a:off x="4497232" y="816588"/>
              <a:ext cx="3197535" cy="180122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11"/>
            <p:cNvSpPr>
              <a:spLocks noEditPoints="1"/>
            </p:cNvSpPr>
            <p:nvPr/>
          </p:nvSpPr>
          <p:spPr bwMode="auto">
            <a:xfrm>
              <a:off x="4086608" y="457200"/>
              <a:ext cx="4018785" cy="2554224"/>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128964" y="3174004"/>
              <a:ext cx="1924352" cy="434260"/>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853026" y="3174004"/>
              <a:ext cx="1200290" cy="434260"/>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4"/>
            <p:cNvSpPr>
              <a:spLocks noChangeArrowheads="1"/>
            </p:cNvSpPr>
            <p:nvPr/>
          </p:nvSpPr>
          <p:spPr bwMode="auto">
            <a:xfrm>
              <a:off x="4497232" y="816588"/>
              <a:ext cx="1115251" cy="35938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5"/>
            <p:cNvSpPr>
              <a:spLocks noChangeArrowheads="1"/>
            </p:cNvSpPr>
            <p:nvPr/>
          </p:nvSpPr>
          <p:spPr bwMode="auto">
            <a:xfrm>
              <a:off x="4497232" y="1175976"/>
              <a:ext cx="1115251" cy="1441831"/>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16"/>
            <p:cNvSpPr>
              <a:spLocks noChangeArrowheads="1"/>
            </p:cNvSpPr>
            <p:nvPr/>
          </p:nvSpPr>
          <p:spPr bwMode="auto">
            <a:xfrm>
              <a:off x="4681893" y="1340697"/>
              <a:ext cx="743500" cy="29521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7"/>
            <p:cNvSpPr>
              <a:spLocks noChangeArrowheads="1"/>
            </p:cNvSpPr>
            <p:nvPr/>
          </p:nvSpPr>
          <p:spPr bwMode="auto">
            <a:xfrm>
              <a:off x="4681893" y="1832716"/>
              <a:ext cx="743500" cy="29307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18"/>
            <p:cNvSpPr>
              <a:spLocks noChangeArrowheads="1"/>
            </p:cNvSpPr>
            <p:nvPr/>
          </p:nvSpPr>
          <p:spPr bwMode="auto">
            <a:xfrm>
              <a:off x="4681893" y="2290509"/>
              <a:ext cx="743500" cy="164719"/>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19"/>
            <p:cNvSpPr>
              <a:spLocks noChangeArrowheads="1"/>
            </p:cNvSpPr>
            <p:nvPr/>
          </p:nvSpPr>
          <p:spPr bwMode="auto">
            <a:xfrm>
              <a:off x="6059555" y="1210204"/>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FC543"/>
                </a:solidFill>
              </a:endParaRPr>
            </a:p>
          </p:txBody>
        </p:sp>
        <p:sp>
          <p:nvSpPr>
            <p:cNvPr id="48" name="Rectangle 20"/>
            <p:cNvSpPr>
              <a:spLocks noChangeArrowheads="1"/>
            </p:cNvSpPr>
            <p:nvPr/>
          </p:nvSpPr>
          <p:spPr bwMode="auto">
            <a:xfrm>
              <a:off x="6059555" y="1471188"/>
              <a:ext cx="1375231" cy="98404"/>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1"/>
            <p:cNvSpPr>
              <a:spLocks noChangeArrowheads="1"/>
            </p:cNvSpPr>
            <p:nvPr/>
          </p:nvSpPr>
          <p:spPr bwMode="auto">
            <a:xfrm>
              <a:off x="6059555" y="1734312"/>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22"/>
            <p:cNvSpPr>
              <a:spLocks noChangeArrowheads="1"/>
            </p:cNvSpPr>
            <p:nvPr/>
          </p:nvSpPr>
          <p:spPr bwMode="auto">
            <a:xfrm>
              <a:off x="6059555" y="1995297"/>
              <a:ext cx="1375231" cy="98404"/>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23"/>
            <p:cNvSpPr>
              <a:spLocks noChangeArrowheads="1"/>
            </p:cNvSpPr>
            <p:nvPr/>
          </p:nvSpPr>
          <p:spPr bwMode="auto">
            <a:xfrm>
              <a:off x="6059555" y="2258420"/>
              <a:ext cx="1375231" cy="98404"/>
            </a:xfrm>
            <a:prstGeom prst="rect">
              <a:avLst/>
            </a:prstGeom>
            <a:solidFill>
              <a:srgbClr val="FFC543"/>
            </a:solidFill>
            <a:ln>
              <a:noFill/>
            </a:ln>
          </p:spPr>
          <p:txBody>
            <a:bodyPr vert="horz" wrap="square" lIns="91440" tIns="45720" rIns="91440" bIns="45720" numCol="1" anchor="t" anchorCtr="0" compatLnSpc="1"/>
            <a:lstStyle/>
            <a:p>
              <a:endParaRPr lang="zh-CN" altLang="en-US">
                <a:solidFill>
                  <a:srgbClr val="FFC000"/>
                </a:solidFill>
              </a:endParaRPr>
            </a:p>
          </p:txBody>
        </p:sp>
        <p:sp>
          <p:nvSpPr>
            <p:cNvPr id="52" name="Rectangle 25"/>
            <p:cNvSpPr>
              <a:spLocks noChangeArrowheads="1"/>
            </p:cNvSpPr>
            <p:nvPr userDrawn="1"/>
          </p:nvSpPr>
          <p:spPr bwMode="auto">
            <a:xfrm>
              <a:off x="2014158" y="3451765"/>
              <a:ext cx="300645"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26"/>
            <p:cNvSpPr>
              <a:spLocks noChangeArrowheads="1"/>
            </p:cNvSpPr>
            <p:nvPr userDrawn="1"/>
          </p:nvSpPr>
          <p:spPr bwMode="auto">
            <a:xfrm>
              <a:off x="2314803" y="3095520"/>
              <a:ext cx="290350"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27"/>
            <p:cNvSpPr>
              <a:spLocks noChangeArrowheads="1"/>
            </p:cNvSpPr>
            <p:nvPr userDrawn="1"/>
          </p:nvSpPr>
          <p:spPr bwMode="auto">
            <a:xfrm>
              <a:off x="2605152" y="2560124"/>
              <a:ext cx="300645"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28"/>
            <p:cNvSpPr>
              <a:spLocks noChangeArrowheads="1"/>
            </p:cNvSpPr>
            <p:nvPr userDrawn="1"/>
          </p:nvSpPr>
          <p:spPr bwMode="auto">
            <a:xfrm>
              <a:off x="2905798" y="2175052"/>
              <a:ext cx="298587"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29"/>
            <p:cNvSpPr>
              <a:spLocks noChangeArrowheads="1"/>
            </p:cNvSpPr>
            <p:nvPr userDrawn="1"/>
          </p:nvSpPr>
          <p:spPr bwMode="auto">
            <a:xfrm>
              <a:off x="3204385" y="3009033"/>
              <a:ext cx="292409"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30"/>
            <p:cNvSpPr>
              <a:spLocks noChangeArrowheads="1"/>
            </p:cNvSpPr>
            <p:nvPr userDrawn="1"/>
          </p:nvSpPr>
          <p:spPr bwMode="auto">
            <a:xfrm>
              <a:off x="3496793" y="3379692"/>
              <a:ext cx="298587"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32"/>
            <p:cNvSpPr>
              <a:spLocks noChangeArrowheads="1"/>
            </p:cNvSpPr>
            <p:nvPr userDrawn="1"/>
          </p:nvSpPr>
          <p:spPr bwMode="auto">
            <a:xfrm>
              <a:off x="9887493" y="3451765"/>
              <a:ext cx="290350"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33"/>
            <p:cNvSpPr>
              <a:spLocks noChangeArrowheads="1"/>
            </p:cNvSpPr>
            <p:nvPr userDrawn="1"/>
          </p:nvSpPr>
          <p:spPr bwMode="auto">
            <a:xfrm>
              <a:off x="9586848" y="3095520"/>
              <a:ext cx="300645"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34"/>
            <p:cNvSpPr>
              <a:spLocks noChangeArrowheads="1"/>
            </p:cNvSpPr>
            <p:nvPr userDrawn="1"/>
          </p:nvSpPr>
          <p:spPr bwMode="auto">
            <a:xfrm>
              <a:off x="9288261" y="2560124"/>
              <a:ext cx="298587"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35"/>
            <p:cNvSpPr>
              <a:spLocks noChangeArrowheads="1"/>
            </p:cNvSpPr>
            <p:nvPr userDrawn="1"/>
          </p:nvSpPr>
          <p:spPr bwMode="auto">
            <a:xfrm>
              <a:off x="8995852" y="2175052"/>
              <a:ext cx="292409"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36"/>
            <p:cNvSpPr>
              <a:spLocks noChangeArrowheads="1"/>
            </p:cNvSpPr>
            <p:nvPr userDrawn="1"/>
          </p:nvSpPr>
          <p:spPr bwMode="auto">
            <a:xfrm>
              <a:off x="8697266" y="3009033"/>
              <a:ext cx="298587"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37"/>
            <p:cNvSpPr>
              <a:spLocks noChangeArrowheads="1"/>
            </p:cNvSpPr>
            <p:nvPr userDrawn="1"/>
          </p:nvSpPr>
          <p:spPr bwMode="auto">
            <a:xfrm>
              <a:off x="8396621" y="3379692"/>
              <a:ext cx="300645"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Title 1"/>
          <p:cNvSpPr>
            <a:spLocks noGrp="1"/>
          </p:cNvSpPr>
          <p:nvPr>
            <p:ph type="ctrTitle"/>
          </p:nvPr>
        </p:nvSpPr>
        <p:spPr>
          <a:xfrm>
            <a:off x="1524000" y="3471048"/>
            <a:ext cx="9144000" cy="1637564"/>
          </a:xfrm>
        </p:spPr>
        <p:txBody>
          <a:bodyPr anchor="b" anchorCtr="0">
            <a:normAutofit/>
          </a:bodyPr>
          <a:lstStyle>
            <a:lvl1pPr algn="ctr">
              <a:defRPr sz="54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338631"/>
            <a:ext cx="9144000" cy="666863"/>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893879"/>
            <a:ext cx="10515600" cy="1235811"/>
          </a:xfrm>
        </p:spPr>
        <p:txBody>
          <a:bodyPr anchor="b">
            <a:normAutofit/>
          </a:bodyPr>
          <a:lstStyle>
            <a:lvl1pPr algn="ctr">
              <a:defRPr sz="5400" b="1">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5308445"/>
            <a:ext cx="10515600" cy="47523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grpSp>
        <p:nvGrpSpPr>
          <p:cNvPr id="12" name="组合 11"/>
          <p:cNvGrpSpPr/>
          <p:nvPr userDrawn="1"/>
        </p:nvGrpSpPr>
        <p:grpSpPr>
          <a:xfrm>
            <a:off x="4087134" y="585216"/>
            <a:ext cx="4017733" cy="3036349"/>
            <a:chOff x="3186113" y="530112"/>
            <a:chExt cx="2625725" cy="2338387"/>
          </a:xfrm>
        </p:grpSpPr>
        <p:sp>
          <p:nvSpPr>
            <p:cNvPr id="1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1D1296-2E93-47A3-B509-9CB210ECFEC1}" type="slidenum">
              <a:rPr lang="zh-CN" altLang="en-US" smtClean="0"/>
            </a:fld>
            <a:endParaRPr lang="zh-CN" altLang="en-US"/>
          </a:p>
        </p:txBody>
      </p:sp>
      <p:sp>
        <p:nvSpPr>
          <p:cNvPr id="6" name="矩形 5"/>
          <p:cNvSpPr/>
          <p:nvPr userDrawn="1">
            <p:custDataLst>
              <p:tags r:id="rId2"/>
            </p:custDataLst>
          </p:nvPr>
        </p:nvSpPr>
        <p:spPr>
          <a:xfrm>
            <a:off x="1" y="2260237"/>
            <a:ext cx="12192000" cy="2516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2" name="Title 1"/>
          <p:cNvSpPr>
            <a:spLocks noGrp="1"/>
          </p:cNvSpPr>
          <p:nvPr>
            <p:ph type="title"/>
          </p:nvPr>
        </p:nvSpPr>
        <p:spPr>
          <a:xfrm>
            <a:off x="838200" y="2490507"/>
            <a:ext cx="10515600" cy="2055731"/>
          </a:xfrm>
        </p:spPr>
        <p:txBody>
          <a:bodyPr>
            <a:normAutofit/>
          </a:bodyPr>
          <a:lstStyle>
            <a:lvl1pPr algn="ctr">
              <a:defRPr sz="6600"/>
            </a:lvl1pPr>
          </a:lstStyle>
          <a:p>
            <a:r>
              <a:rPr lang="zh-CN" altLang="en-US" smtClean="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D1296-2E93-47A3-B509-9CB210ECFE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0" Type="http://schemas.openxmlformats.org/officeDocument/2006/relationships/notesSlide" Target="../notesSlides/notesSlide11.xml"/><Relationship Id="rId2" Type="http://schemas.openxmlformats.org/officeDocument/2006/relationships/tags" Target="../tags/tag113.xml"/><Relationship Id="rId19" Type="http://schemas.openxmlformats.org/officeDocument/2006/relationships/slideLayout" Target="../slideLayouts/slideLayout7.xml"/><Relationship Id="rId18" Type="http://schemas.openxmlformats.org/officeDocument/2006/relationships/tags" Target="../tags/tag127.xml"/><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0" Type="http://schemas.openxmlformats.org/officeDocument/2006/relationships/notesSlide" Target="../notesSlides/notesSlide12.xml"/><Relationship Id="rId2" Type="http://schemas.openxmlformats.org/officeDocument/2006/relationships/tags" Target="../tags/tag129.xml"/><Relationship Id="rId19" Type="http://schemas.openxmlformats.org/officeDocument/2006/relationships/slideLayout" Target="../slideLayouts/slideLayout7.xml"/><Relationship Id="rId18" Type="http://schemas.openxmlformats.org/officeDocument/2006/relationships/tags" Target="../tags/tag143.xml"/><Relationship Id="rId17" Type="http://schemas.openxmlformats.org/officeDocument/2006/relationships/image" Target="../media/image8.png"/><Relationship Id="rId16" Type="http://schemas.openxmlformats.org/officeDocument/2006/relationships/image" Target="../media/image7.png"/><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4.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8" Type="http://schemas.openxmlformats.org/officeDocument/2006/relationships/notesSlide" Target="../notesSlides/notesSlide14.xml"/><Relationship Id="rId27" Type="http://schemas.openxmlformats.org/officeDocument/2006/relationships/slideLayout" Target="../slideLayouts/slideLayout7.xml"/><Relationship Id="rId26" Type="http://schemas.openxmlformats.org/officeDocument/2006/relationships/tags" Target="../tags/tag171.xml"/><Relationship Id="rId25" Type="http://schemas.openxmlformats.org/officeDocument/2006/relationships/tags" Target="../tags/tag170.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48.xml"/><Relationship Id="rId19" Type="http://schemas.openxmlformats.org/officeDocument/2006/relationships/tags" Target="../tags/tag164.xml"/><Relationship Id="rId18" Type="http://schemas.openxmlformats.org/officeDocument/2006/relationships/tags" Target="../tags/tag163.xml"/><Relationship Id="rId17" Type="http://schemas.openxmlformats.org/officeDocument/2006/relationships/slide" Target="slide7.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5.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8" Type="http://schemas.openxmlformats.org/officeDocument/2006/relationships/slideLayout" Target="../slideLayouts/slideLayout7.xml"/><Relationship Id="rId17" Type="http://schemas.openxmlformats.org/officeDocument/2006/relationships/tags" Target="../tags/tag187.xml"/><Relationship Id="rId16" Type="http://schemas.openxmlformats.org/officeDocument/2006/relationships/image" Target="../media/image9.png"/><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16.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8" Type="http://schemas.openxmlformats.org/officeDocument/2006/relationships/slideLayout" Target="../slideLayouts/slideLayout7.xml"/><Relationship Id="rId17" Type="http://schemas.openxmlformats.org/officeDocument/2006/relationships/image" Target="../media/image10.png"/><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1" Type="http://schemas.openxmlformats.org/officeDocument/2006/relationships/notesSlide" Target="../notesSlides/notesSlide15.xml"/><Relationship Id="rId20" Type="http://schemas.openxmlformats.org/officeDocument/2006/relationships/slideLayout" Target="../slideLayouts/slideLayout7.xml"/><Relationship Id="rId2" Type="http://schemas.openxmlformats.org/officeDocument/2006/relationships/tags" Target="../tags/tag205.xml"/><Relationship Id="rId19" Type="http://schemas.openxmlformats.org/officeDocument/2006/relationships/tags" Target="../tags/tag219.xml"/><Relationship Id="rId18" Type="http://schemas.openxmlformats.org/officeDocument/2006/relationships/image" Target="../media/image1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tags" Target="../tags/tag20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4.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0" Type="http://schemas.openxmlformats.org/officeDocument/2006/relationships/notesSlide" Target="../notesSlides/notesSlide16.xml"/><Relationship Id="rId1" Type="http://schemas.openxmlformats.org/officeDocument/2006/relationships/tags" Target="../tags/tag22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8.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24.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1" Type="http://schemas.openxmlformats.org/officeDocument/2006/relationships/notesSlide" Target="../notesSlides/notesSlide19.xml"/><Relationship Id="rId10" Type="http://schemas.openxmlformats.org/officeDocument/2006/relationships/slideLayout" Target="../slideLayouts/slideLayout8.xml"/><Relationship Id="rId1" Type="http://schemas.openxmlformats.org/officeDocument/2006/relationships/tags" Target="../tags/tag235.xml"/></Relationships>
</file>

<file path=ppt/slides/_rels/slide25.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4" Type="http://schemas.openxmlformats.org/officeDocument/2006/relationships/notesSlide" Target="../notesSlides/notesSlide20.xml"/><Relationship Id="rId13" Type="http://schemas.openxmlformats.org/officeDocument/2006/relationships/slideLayout" Target="../slideLayouts/slideLayout8.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tags" Target="../tags/tag244.xml"/></Relationships>
</file>

<file path=ppt/slides/_rels/slide26.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tags" Target="../tags/tag258.xml"/><Relationship Id="rId2" Type="http://schemas.openxmlformats.org/officeDocument/2006/relationships/tags" Target="../tags/tag257.xml"/><Relationship Id="rId17" Type="http://schemas.openxmlformats.org/officeDocument/2006/relationships/notesSlide" Target="../notesSlides/notesSlide21.xml"/><Relationship Id="rId16" Type="http://schemas.openxmlformats.org/officeDocument/2006/relationships/slideLayout" Target="../slideLayouts/slideLayout8.xml"/><Relationship Id="rId15" Type="http://schemas.openxmlformats.org/officeDocument/2006/relationships/tags" Target="../tags/tag270.xml"/><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tags" Target="../tags/tag256.xml"/></Relationships>
</file>

<file path=ppt/slides/_rels/slide27.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0" Type="http://schemas.openxmlformats.org/officeDocument/2006/relationships/notesSlide" Target="../notesSlides/notesSlide22.xml"/><Relationship Id="rId2" Type="http://schemas.openxmlformats.org/officeDocument/2006/relationships/tags" Target="../tags/tag272.xml"/><Relationship Id="rId19" Type="http://schemas.openxmlformats.org/officeDocument/2006/relationships/slideLayout" Target="../slideLayouts/slideLayout8.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1.xml"/></Relationships>
</file>

<file path=ppt/slides/_rels/slide28.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9" Type="http://schemas.openxmlformats.org/officeDocument/2006/relationships/notesSlide" Target="../notesSlides/notesSlide23.xml"/><Relationship Id="rId18" Type="http://schemas.openxmlformats.org/officeDocument/2006/relationships/slideLayout" Target="../slideLayouts/slideLayout7.xml"/><Relationship Id="rId17" Type="http://schemas.openxmlformats.org/officeDocument/2006/relationships/tags" Target="../tags/tag305.xml"/><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29.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1" Type="http://schemas.openxmlformats.org/officeDocument/2006/relationships/notesSlide" Target="../notesSlides/notesSlide24.xml"/><Relationship Id="rId20" Type="http://schemas.openxmlformats.org/officeDocument/2006/relationships/slideLayout" Target="../slideLayouts/slideLayout7.xml"/><Relationship Id="rId2" Type="http://schemas.openxmlformats.org/officeDocument/2006/relationships/tags" Target="../tags/tag307.xml"/><Relationship Id="rId19" Type="http://schemas.openxmlformats.org/officeDocument/2006/relationships/tags" Target="../tags/tag322.xml"/><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tags" Target="../tags/tag321.xml"/><Relationship Id="rId15" Type="http://schemas.openxmlformats.org/officeDocument/2006/relationships/tags" Target="../tags/tag320.xml"/><Relationship Id="rId14" Type="http://schemas.openxmlformats.org/officeDocument/2006/relationships/tags" Target="../tags/tag319.xml"/><Relationship Id="rId13" Type="http://schemas.openxmlformats.org/officeDocument/2006/relationships/tags" Target="../tags/tag318.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tags" Target="../tags/tag306.xml"/></Relationships>
</file>

<file path=ppt/slides/_rels/slide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notesSlide" Target="../notesSlides/notesSlide3.xml"/><Relationship Id="rId11" Type="http://schemas.openxmlformats.org/officeDocument/2006/relationships/slideLayout" Target="../slideLayouts/slideLayout8.xml"/><Relationship Id="rId10" Type="http://schemas.openxmlformats.org/officeDocument/2006/relationships/tags" Target="../tags/tag22.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9" Type="http://schemas.openxmlformats.org/officeDocument/2006/relationships/notesSlide" Target="../notesSlides/notesSlide25.xml"/><Relationship Id="rId18" Type="http://schemas.openxmlformats.org/officeDocument/2006/relationships/slideLayout" Target="../slideLayouts/slideLayout7.xml"/><Relationship Id="rId17" Type="http://schemas.openxmlformats.org/officeDocument/2006/relationships/tags" Target="../tags/tag338.xml"/><Relationship Id="rId16" Type="http://schemas.openxmlformats.org/officeDocument/2006/relationships/image" Target="../media/image26.png"/><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31.xml.rels><?xml version="1.0" encoding="UTF-8" standalone="yes"?>
<Relationships xmlns="http://schemas.openxmlformats.org/package/2006/relationships"><Relationship Id="rId9" Type="http://schemas.openxmlformats.org/officeDocument/2006/relationships/tags" Target="../tags/tag347.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9" Type="http://schemas.openxmlformats.org/officeDocument/2006/relationships/notesSlide" Target="../notesSlides/notesSlide26.xml"/><Relationship Id="rId18" Type="http://schemas.openxmlformats.org/officeDocument/2006/relationships/slideLayout" Target="../slideLayouts/slideLayout7.xml"/><Relationship Id="rId17" Type="http://schemas.openxmlformats.org/officeDocument/2006/relationships/tags" Target="../tags/tag355.xml"/><Relationship Id="rId16" Type="http://schemas.openxmlformats.org/officeDocument/2006/relationships/tags" Target="../tags/tag354.xml"/><Relationship Id="rId15" Type="http://schemas.openxmlformats.org/officeDocument/2006/relationships/tags" Target="../tags/tag353.xml"/><Relationship Id="rId14" Type="http://schemas.openxmlformats.org/officeDocument/2006/relationships/tags" Target="../tags/tag352.xml"/><Relationship Id="rId13" Type="http://schemas.openxmlformats.org/officeDocument/2006/relationships/tags" Target="../tags/tag351.xml"/><Relationship Id="rId12" Type="http://schemas.openxmlformats.org/officeDocument/2006/relationships/tags" Target="../tags/tag350.xml"/><Relationship Id="rId11" Type="http://schemas.openxmlformats.org/officeDocument/2006/relationships/tags" Target="../tags/tag349.xml"/><Relationship Id="rId10" Type="http://schemas.openxmlformats.org/officeDocument/2006/relationships/tags" Target="../tags/tag348.xml"/><Relationship Id="rId1" Type="http://schemas.openxmlformats.org/officeDocument/2006/relationships/tags" Target="../tags/tag339.xml"/></Relationships>
</file>

<file path=ppt/slides/_rels/slide32.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0" Type="http://schemas.openxmlformats.org/officeDocument/2006/relationships/notesSlide" Target="../notesSlides/notesSlide27.xml"/><Relationship Id="rId2" Type="http://schemas.openxmlformats.org/officeDocument/2006/relationships/tags" Target="../tags/tag357.xml"/><Relationship Id="rId19" Type="http://schemas.openxmlformats.org/officeDocument/2006/relationships/slideLayout" Target="../slideLayouts/slideLayout7.xml"/><Relationship Id="rId18" Type="http://schemas.openxmlformats.org/officeDocument/2006/relationships/tags" Target="../tags/tag372.xml"/><Relationship Id="rId17" Type="http://schemas.openxmlformats.org/officeDocument/2006/relationships/image" Target="../media/image27.png"/><Relationship Id="rId16" Type="http://schemas.openxmlformats.org/officeDocument/2006/relationships/tags" Target="../tags/tag371.xml"/><Relationship Id="rId15" Type="http://schemas.openxmlformats.org/officeDocument/2006/relationships/tags" Target="../tags/tag370.xml"/><Relationship Id="rId14" Type="http://schemas.openxmlformats.org/officeDocument/2006/relationships/tags" Target="../tags/tag369.xml"/><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tags" Target="../tags/tag356.xml"/></Relationships>
</file>

<file path=ppt/slides/_rels/slide33.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9" Type="http://schemas.openxmlformats.org/officeDocument/2006/relationships/notesSlide" Target="../notesSlides/notesSlide28.xml"/><Relationship Id="rId18" Type="http://schemas.openxmlformats.org/officeDocument/2006/relationships/slideLayout" Target="../slideLayouts/slideLayout7.xml"/><Relationship Id="rId17" Type="http://schemas.openxmlformats.org/officeDocument/2006/relationships/tags" Target="../tags/tag389.xml"/><Relationship Id="rId16" Type="http://schemas.openxmlformats.org/officeDocument/2006/relationships/tags" Target="../tags/tag388.xml"/><Relationship Id="rId15" Type="http://schemas.openxmlformats.org/officeDocument/2006/relationships/tags" Target="../tags/tag387.xml"/><Relationship Id="rId14" Type="http://schemas.openxmlformats.org/officeDocument/2006/relationships/tags" Target="../tags/tag386.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tags" Target="../tags/tag383.xml"/><Relationship Id="rId10" Type="http://schemas.openxmlformats.org/officeDocument/2006/relationships/tags" Target="../tags/tag382.xml"/><Relationship Id="rId1" Type="http://schemas.openxmlformats.org/officeDocument/2006/relationships/tags" Target="../tags/tag373.xml"/></Relationships>
</file>

<file path=ppt/slides/_rels/slide34.xml.rels><?xml version="1.0" encoding="UTF-8" standalone="yes"?>
<Relationships xmlns="http://schemas.openxmlformats.org/package/2006/relationships"><Relationship Id="rId9" Type="http://schemas.openxmlformats.org/officeDocument/2006/relationships/tags" Target="../tags/tag398.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6" Type="http://schemas.openxmlformats.org/officeDocument/2006/relationships/notesSlide" Target="../notesSlides/notesSlide29.xml"/><Relationship Id="rId45" Type="http://schemas.openxmlformats.org/officeDocument/2006/relationships/slideLayout" Target="../slideLayouts/slideLayout7.xml"/><Relationship Id="rId44" Type="http://schemas.openxmlformats.org/officeDocument/2006/relationships/tags" Target="../tags/tag433.xml"/><Relationship Id="rId43" Type="http://schemas.openxmlformats.org/officeDocument/2006/relationships/tags" Target="../tags/tag432.xml"/><Relationship Id="rId42" Type="http://schemas.openxmlformats.org/officeDocument/2006/relationships/tags" Target="../tags/tag431.xml"/><Relationship Id="rId41" Type="http://schemas.openxmlformats.org/officeDocument/2006/relationships/tags" Target="../tags/tag430.xml"/><Relationship Id="rId40" Type="http://schemas.openxmlformats.org/officeDocument/2006/relationships/tags" Target="../tags/tag429.xml"/><Relationship Id="rId4" Type="http://schemas.openxmlformats.org/officeDocument/2006/relationships/tags" Target="../tags/tag393.xml"/><Relationship Id="rId39" Type="http://schemas.openxmlformats.org/officeDocument/2006/relationships/tags" Target="../tags/tag428.xml"/><Relationship Id="rId38" Type="http://schemas.openxmlformats.org/officeDocument/2006/relationships/tags" Target="../tags/tag427.xml"/><Relationship Id="rId37" Type="http://schemas.openxmlformats.org/officeDocument/2006/relationships/tags" Target="../tags/tag426.xml"/><Relationship Id="rId36" Type="http://schemas.openxmlformats.org/officeDocument/2006/relationships/tags" Target="../tags/tag425.xml"/><Relationship Id="rId35" Type="http://schemas.openxmlformats.org/officeDocument/2006/relationships/tags" Target="../tags/tag424.xml"/><Relationship Id="rId34" Type="http://schemas.openxmlformats.org/officeDocument/2006/relationships/tags" Target="../tags/tag423.xml"/><Relationship Id="rId33" Type="http://schemas.openxmlformats.org/officeDocument/2006/relationships/tags" Target="../tags/tag422.xml"/><Relationship Id="rId32" Type="http://schemas.openxmlformats.org/officeDocument/2006/relationships/tags" Target="../tags/tag421.xml"/><Relationship Id="rId31" Type="http://schemas.openxmlformats.org/officeDocument/2006/relationships/tags" Target="../tags/tag420.xml"/><Relationship Id="rId30" Type="http://schemas.openxmlformats.org/officeDocument/2006/relationships/tags" Target="../tags/tag419.xml"/><Relationship Id="rId3" Type="http://schemas.openxmlformats.org/officeDocument/2006/relationships/tags" Target="../tags/tag392.xml"/><Relationship Id="rId29" Type="http://schemas.openxmlformats.org/officeDocument/2006/relationships/tags" Target="../tags/tag418.xml"/><Relationship Id="rId28" Type="http://schemas.openxmlformats.org/officeDocument/2006/relationships/tags" Target="../tags/tag417.xml"/><Relationship Id="rId27" Type="http://schemas.openxmlformats.org/officeDocument/2006/relationships/tags" Target="../tags/tag416.xml"/><Relationship Id="rId26" Type="http://schemas.openxmlformats.org/officeDocument/2006/relationships/tags" Target="../tags/tag415.xml"/><Relationship Id="rId25" Type="http://schemas.openxmlformats.org/officeDocument/2006/relationships/tags" Target="../tags/tag414.xml"/><Relationship Id="rId24" Type="http://schemas.openxmlformats.org/officeDocument/2006/relationships/tags" Target="../tags/tag413.xml"/><Relationship Id="rId23" Type="http://schemas.openxmlformats.org/officeDocument/2006/relationships/tags" Target="../tags/tag412.xml"/><Relationship Id="rId22" Type="http://schemas.openxmlformats.org/officeDocument/2006/relationships/tags" Target="../tags/tag411.xml"/><Relationship Id="rId21" Type="http://schemas.openxmlformats.org/officeDocument/2006/relationships/tags" Target="../tags/tag410.xml"/><Relationship Id="rId20" Type="http://schemas.openxmlformats.org/officeDocument/2006/relationships/tags" Target="../tags/tag409.xml"/><Relationship Id="rId2" Type="http://schemas.openxmlformats.org/officeDocument/2006/relationships/tags" Target="../tags/tag391.xml"/><Relationship Id="rId19" Type="http://schemas.openxmlformats.org/officeDocument/2006/relationships/tags" Target="../tags/tag408.xml"/><Relationship Id="rId18" Type="http://schemas.openxmlformats.org/officeDocument/2006/relationships/tags" Target="../tags/tag407.xml"/><Relationship Id="rId17" Type="http://schemas.openxmlformats.org/officeDocument/2006/relationships/tags" Target="../tags/tag406.xml"/><Relationship Id="rId16" Type="http://schemas.openxmlformats.org/officeDocument/2006/relationships/tags" Target="../tags/tag405.xml"/><Relationship Id="rId15" Type="http://schemas.openxmlformats.org/officeDocument/2006/relationships/tags" Target="../tags/tag404.xml"/><Relationship Id="rId14" Type="http://schemas.openxmlformats.org/officeDocument/2006/relationships/tags" Target="../tags/tag403.xml"/><Relationship Id="rId13" Type="http://schemas.openxmlformats.org/officeDocument/2006/relationships/tags" Target="../tags/tag402.xml"/><Relationship Id="rId12" Type="http://schemas.openxmlformats.org/officeDocument/2006/relationships/tags" Target="../tags/tag401.xml"/><Relationship Id="rId11" Type="http://schemas.openxmlformats.org/officeDocument/2006/relationships/tags" Target="../tags/tag400.xml"/><Relationship Id="rId10" Type="http://schemas.openxmlformats.org/officeDocument/2006/relationships/tags" Target="../tags/tag399.xml"/><Relationship Id="rId1" Type="http://schemas.openxmlformats.org/officeDocument/2006/relationships/tags" Target="../tags/tag390.xml"/></Relationships>
</file>

<file path=ppt/slides/_rels/slide35.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9" Type="http://schemas.openxmlformats.org/officeDocument/2006/relationships/notesSlide" Target="../notesSlides/notesSlide30.xml"/><Relationship Id="rId18" Type="http://schemas.openxmlformats.org/officeDocument/2006/relationships/slideLayout" Target="../slideLayouts/slideLayout7.xml"/><Relationship Id="rId17" Type="http://schemas.openxmlformats.org/officeDocument/2006/relationships/tags" Target="../tags/tag449.xml"/><Relationship Id="rId16" Type="http://schemas.openxmlformats.org/officeDocument/2006/relationships/image" Target="../media/image28.png"/><Relationship Id="rId15" Type="http://schemas.openxmlformats.org/officeDocument/2006/relationships/tags" Target="../tags/tag448.xml"/><Relationship Id="rId14" Type="http://schemas.openxmlformats.org/officeDocument/2006/relationships/tags" Target="../tags/tag447.xml"/><Relationship Id="rId13" Type="http://schemas.openxmlformats.org/officeDocument/2006/relationships/tags" Target="../tags/tag446.xml"/><Relationship Id="rId12" Type="http://schemas.openxmlformats.org/officeDocument/2006/relationships/tags" Target="../tags/tag445.xml"/><Relationship Id="rId11" Type="http://schemas.openxmlformats.org/officeDocument/2006/relationships/tags" Target="../tags/tag444.xml"/><Relationship Id="rId10" Type="http://schemas.openxmlformats.org/officeDocument/2006/relationships/tags" Target="../tags/tag443.xml"/><Relationship Id="rId1" Type="http://schemas.openxmlformats.org/officeDocument/2006/relationships/tags" Target="../tags/tag434.xml"/></Relationships>
</file>

<file path=ppt/slides/_rels/slide36.xml.rels><?xml version="1.0" encoding="UTF-8" standalone="yes"?>
<Relationships xmlns="http://schemas.openxmlformats.org/package/2006/relationships"><Relationship Id="rId9" Type="http://schemas.openxmlformats.org/officeDocument/2006/relationships/tags" Target="../tags/tag458.xml"/><Relationship Id="rId8" Type="http://schemas.openxmlformats.org/officeDocument/2006/relationships/tags" Target="../tags/tag457.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9" Type="http://schemas.openxmlformats.org/officeDocument/2006/relationships/notesSlide" Target="../notesSlides/notesSlide31.xml"/><Relationship Id="rId18" Type="http://schemas.openxmlformats.org/officeDocument/2006/relationships/slideLayout" Target="../slideLayouts/slideLayout7.xml"/><Relationship Id="rId17" Type="http://schemas.openxmlformats.org/officeDocument/2006/relationships/tags" Target="../tags/tag465.xml"/><Relationship Id="rId16" Type="http://schemas.openxmlformats.org/officeDocument/2006/relationships/image" Target="../media/image29.png"/><Relationship Id="rId15" Type="http://schemas.openxmlformats.org/officeDocument/2006/relationships/tags" Target="../tags/tag464.xml"/><Relationship Id="rId14" Type="http://schemas.openxmlformats.org/officeDocument/2006/relationships/tags" Target="../tags/tag463.xml"/><Relationship Id="rId13" Type="http://schemas.openxmlformats.org/officeDocument/2006/relationships/tags" Target="../tags/tag462.xml"/><Relationship Id="rId12" Type="http://schemas.openxmlformats.org/officeDocument/2006/relationships/tags" Target="../tags/tag461.xml"/><Relationship Id="rId11" Type="http://schemas.openxmlformats.org/officeDocument/2006/relationships/tags" Target="../tags/tag460.xml"/><Relationship Id="rId10" Type="http://schemas.openxmlformats.org/officeDocument/2006/relationships/tags" Target="../tags/tag459.xml"/><Relationship Id="rId1" Type="http://schemas.openxmlformats.org/officeDocument/2006/relationships/tags" Target="../tags/tag450.xml"/></Relationships>
</file>

<file path=ppt/slides/_rels/slide37.xml.rels><?xml version="1.0" encoding="UTF-8" standalone="yes"?>
<Relationships xmlns="http://schemas.openxmlformats.org/package/2006/relationships"><Relationship Id="rId9" Type="http://schemas.openxmlformats.org/officeDocument/2006/relationships/tags" Target="../tags/tag474.xml"/><Relationship Id="rId8" Type="http://schemas.openxmlformats.org/officeDocument/2006/relationships/tags" Target="../tags/tag473.xml"/><Relationship Id="rId7" Type="http://schemas.openxmlformats.org/officeDocument/2006/relationships/tags" Target="../tags/tag472.xml"/><Relationship Id="rId6" Type="http://schemas.openxmlformats.org/officeDocument/2006/relationships/tags" Target="../tags/tag471.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tags" Target="../tags/tag468.xml"/><Relationship Id="rId20" Type="http://schemas.openxmlformats.org/officeDocument/2006/relationships/notesSlide" Target="../notesSlides/notesSlide32.xml"/><Relationship Id="rId2" Type="http://schemas.openxmlformats.org/officeDocument/2006/relationships/tags" Target="../tags/tag467.xml"/><Relationship Id="rId19" Type="http://schemas.openxmlformats.org/officeDocument/2006/relationships/slideLayout" Target="../slideLayouts/slideLayout7.xml"/><Relationship Id="rId18" Type="http://schemas.openxmlformats.org/officeDocument/2006/relationships/tags" Target="../tags/tag481.xml"/><Relationship Id="rId17" Type="http://schemas.openxmlformats.org/officeDocument/2006/relationships/image" Target="../media/image31.png"/><Relationship Id="rId16" Type="http://schemas.openxmlformats.org/officeDocument/2006/relationships/image" Target="../media/image30.png"/><Relationship Id="rId15" Type="http://schemas.openxmlformats.org/officeDocument/2006/relationships/tags" Target="../tags/tag480.xml"/><Relationship Id="rId14" Type="http://schemas.openxmlformats.org/officeDocument/2006/relationships/tags" Target="../tags/tag479.xml"/><Relationship Id="rId13" Type="http://schemas.openxmlformats.org/officeDocument/2006/relationships/tags" Target="../tags/tag478.xml"/><Relationship Id="rId12" Type="http://schemas.openxmlformats.org/officeDocument/2006/relationships/tags" Target="../tags/tag477.xml"/><Relationship Id="rId11" Type="http://schemas.openxmlformats.org/officeDocument/2006/relationships/tags" Target="../tags/tag476.xml"/><Relationship Id="rId10" Type="http://schemas.openxmlformats.org/officeDocument/2006/relationships/tags" Target="../tags/tag475.xml"/><Relationship Id="rId1" Type="http://schemas.openxmlformats.org/officeDocument/2006/relationships/tags" Target="../tags/tag466.xml"/></Relationships>
</file>

<file path=ppt/slides/_rels/slide38.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0" Type="http://schemas.openxmlformats.org/officeDocument/2006/relationships/notesSlide" Target="../notesSlides/notesSlide33.xml"/><Relationship Id="rId2" Type="http://schemas.openxmlformats.org/officeDocument/2006/relationships/tags" Target="../tags/tag483.xml"/><Relationship Id="rId19" Type="http://schemas.openxmlformats.org/officeDocument/2006/relationships/slideLayout" Target="../slideLayouts/slideLayout7.xml"/><Relationship Id="rId18" Type="http://schemas.openxmlformats.org/officeDocument/2006/relationships/tags" Target="../tags/tag498.xml"/><Relationship Id="rId17" Type="http://schemas.openxmlformats.org/officeDocument/2006/relationships/image" Target="../media/image32.png"/><Relationship Id="rId16" Type="http://schemas.openxmlformats.org/officeDocument/2006/relationships/tags" Target="../tags/tag497.xml"/><Relationship Id="rId15" Type="http://schemas.openxmlformats.org/officeDocument/2006/relationships/tags" Target="../tags/tag496.xml"/><Relationship Id="rId14" Type="http://schemas.openxmlformats.org/officeDocument/2006/relationships/tags" Target="../tags/tag495.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tags" Target="../tags/tag482.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6.xml"/><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6" Type="http://schemas.openxmlformats.org/officeDocument/2006/relationships/notesSlide" Target="../notesSlides/notesSlide4.xml"/><Relationship Id="rId15" Type="http://schemas.openxmlformats.org/officeDocument/2006/relationships/slideLayout" Target="../slideLayouts/slideLayout8.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0" Type="http://schemas.openxmlformats.org/officeDocument/2006/relationships/notesSlide" Target="../notesSlides/notesSlide5.xml"/><Relationship Id="rId2" Type="http://schemas.openxmlformats.org/officeDocument/2006/relationships/tags" Target="../tags/tag38.xml"/><Relationship Id="rId19" Type="http://schemas.openxmlformats.org/officeDocument/2006/relationships/slideLayout" Target="../slideLayouts/slideLayout8.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4" Type="http://schemas.openxmlformats.org/officeDocument/2006/relationships/notesSlide" Target="../notesSlides/notesSlide6.xml"/><Relationship Id="rId23" Type="http://schemas.openxmlformats.org/officeDocument/2006/relationships/slideLayout" Target="../slideLayouts/slideLayout8.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8" Type="http://schemas.openxmlformats.org/officeDocument/2006/relationships/notesSlide" Target="../notesSlides/notesSlide7.xml"/><Relationship Id="rId27" Type="http://schemas.openxmlformats.org/officeDocument/2006/relationships/slideLayout" Target="../slideLayouts/slideLayout8.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04.xml"/><Relationship Id="rId1" Type="http://schemas.openxmlformats.org/officeDocument/2006/relationships/tags" Target="../tags/tag10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fr-FR"/>
              <a:t>JSON++</a:t>
            </a:r>
            <a:endParaRPr lang="fr-FR"/>
          </a:p>
        </p:txBody>
      </p:sp>
      <p:sp>
        <p:nvSpPr>
          <p:cNvPr id="3" name="副标题 2"/>
          <p:cNvSpPr>
            <a:spLocks noGrp="1"/>
          </p:cNvSpPr>
          <p:nvPr>
            <p:ph type="subTitle" idx="1"/>
            <p:custDataLst>
              <p:tags r:id="rId2"/>
            </p:custDataLst>
          </p:nvPr>
        </p:nvSpPr>
        <p:spPr/>
        <p:txBody>
          <a:bodyPr>
            <a:normAutofit fontScale="60000"/>
          </a:bodyPr>
          <a:lstStyle/>
          <a:p>
            <a:r>
              <a:rPr lang="fr-FR" altLang="en-US"/>
              <a:t>ZKARA CHAIMAE | CHAABI AYOUB</a:t>
            </a:r>
            <a:endParaRPr lang="fr-FR" altLang="en-US"/>
          </a:p>
          <a:p>
            <a:r>
              <a:rPr lang="fr-FR" altLang="en-US"/>
              <a:t>FARAJI HAMZA | HILALI ABDERRAHMANE</a:t>
            </a:r>
            <a:endParaRPr lang="fr-FR"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616226" y="160798"/>
            <a:ext cx="10021174" cy="939600"/>
          </a:xfrm>
          <a:prstGeom prst="rect">
            <a:avLst/>
          </a:prstGeom>
          <a:noFill/>
        </p:spPr>
        <p:txBody>
          <a:bodyPr wrap="square" rtlCol="0" anchor="ctr" anchorCtr="0">
            <a:normAutofit/>
          </a:bodyPr>
          <a:lstStyle/>
          <a:p>
            <a:pPr>
              <a:lnSpc>
                <a:spcPct val="90000"/>
              </a:lnSpc>
              <a:spcBef>
                <a:spcPct val="0"/>
              </a:spcBef>
            </a:pPr>
            <a:r>
              <a:rPr lang="en-US" altLang="zh-CN" sz="3600" dirty="0">
                <a:solidFill>
                  <a:schemeClr val="accent1"/>
                </a:solidFill>
                <a:latin typeface="+mj-lt"/>
                <a:ea typeface="+mj-ea"/>
                <a:cs typeface="+mj-cs"/>
                <a:sym typeface="+mn-ea"/>
              </a:rPr>
              <a:t>Reflection mechanism</a:t>
            </a:r>
            <a:endParaRPr lang="zh-CN" altLang="en-US" sz="3600" dirty="0">
              <a:solidFill>
                <a:schemeClr val="accent1"/>
              </a:solidFill>
              <a:latin typeface="+mj-lt"/>
              <a:ea typeface="+mj-ea"/>
              <a:cs typeface="+mj-cs"/>
            </a:endParaRPr>
          </a:p>
        </p:txBody>
      </p:sp>
      <p:sp>
        <p:nvSpPr>
          <p:cNvPr id="7" name="文本框 6"/>
          <p:cNvSpPr txBox="1"/>
          <p:nvPr>
            <p:custDataLst>
              <p:tags r:id="rId2"/>
            </p:custDataLst>
          </p:nvPr>
        </p:nvSpPr>
        <p:spPr>
          <a:xfrm>
            <a:off x="616226" y="1338470"/>
            <a:ext cx="7247614" cy="4876799"/>
          </a:xfrm>
          <a:prstGeom prst="rect">
            <a:avLst/>
          </a:prstGeom>
          <a:noFill/>
        </p:spPr>
        <p:txBody>
          <a:bodyPr wrap="square" rtlCol="0" anchor="ctr" anchorCtr="0">
            <a:normAutofit/>
          </a:bodyPr>
          <a:lstStyle/>
          <a:p>
            <a:pPr algn="just"/>
            <a:r>
              <a:rPr lang="en-US" sz="2400" b="1" dirty="0">
                <a:solidFill>
                  <a:schemeClr val="accent2"/>
                </a:solidFill>
                <a:latin typeface="Consolas" panose="020B0609020204030204" pitchFamily="49" charset="0"/>
                <a:cs typeface="Consolas" panose="020B0609020204030204" pitchFamily="49" charset="0"/>
              </a:rPr>
              <a:t>reflection</a:t>
            </a:r>
            <a:r>
              <a:rPr lang="en-US" sz="2400" dirty="0">
                <a:solidFill>
                  <a:schemeClr val="accent2"/>
                </a:solidFill>
                <a:latin typeface="Consolas" panose="020B0609020204030204" pitchFamily="49" charset="0"/>
                <a:cs typeface="Consolas" panose="020B0609020204030204" pitchFamily="49" charset="0"/>
              </a:rPr>
              <a:t> is the ability of a program to examine, introspect, and modify its own structure and behavior at runtime.</a:t>
            </a:r>
            <a:endParaRPr lang="en-US" sz="2400" dirty="0">
              <a:solidFill>
                <a:schemeClr val="accent2"/>
              </a:solidFill>
              <a:latin typeface="Consolas" panose="020B0609020204030204" pitchFamily="49" charset="0"/>
              <a:cs typeface="Consolas" panose="020B0609020204030204" pitchFamily="49" charset="0"/>
            </a:endParaRPr>
          </a:p>
          <a:p>
            <a:pPr algn="just"/>
            <a:endParaRPr lang="en-US" sz="2400" dirty="0">
              <a:solidFill>
                <a:schemeClr val="accent2"/>
              </a:solidFill>
              <a:latin typeface="Consolas" panose="020B0609020204030204" pitchFamily="49" charset="0"/>
              <a:cs typeface="Consolas" panose="020B0609020204030204" pitchFamily="49" charset="0"/>
            </a:endParaRPr>
          </a:p>
        </p:txBody>
      </p:sp>
      <p:sp>
        <p:nvSpPr>
          <p:cNvPr id="4" name="Ellipse 3"/>
          <p:cNvSpPr/>
          <p:nvPr/>
        </p:nvSpPr>
        <p:spPr>
          <a:xfrm>
            <a:off x="8289234" y="738808"/>
            <a:ext cx="1524000" cy="93427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Uknown</a:t>
            </a:r>
            <a:r>
              <a:rPr lang="fr-FR" sz="2000" dirty="0">
                <a:solidFill>
                  <a:srgbClr val="002060"/>
                </a:solidFill>
                <a:latin typeface="Consolas" panose="020B0609020204030204" pitchFamily="49" charset="0"/>
                <a:cs typeface="Consolas" panose="020B0609020204030204" pitchFamily="49" charset="0"/>
              </a:rPr>
              <a:t> </a:t>
            </a:r>
            <a:r>
              <a:rPr lang="fr-FR" sz="2000" dirty="0" err="1">
                <a:solidFill>
                  <a:srgbClr val="002060"/>
                </a:solidFill>
                <a:latin typeface="Consolas" panose="020B0609020204030204" pitchFamily="49" charset="0"/>
                <a:cs typeface="Consolas" panose="020B0609020204030204" pitchFamily="49" charset="0"/>
              </a:rPr>
              <a:t>object</a:t>
            </a:r>
            <a:endParaRPr lang="fr-FR" sz="2000" dirty="0">
              <a:solidFill>
                <a:srgbClr val="002060"/>
              </a:solidFill>
              <a:latin typeface="Consolas" panose="020B0609020204030204" pitchFamily="49" charset="0"/>
              <a:cs typeface="Consolas" panose="020B0609020204030204" pitchFamily="49" charset="0"/>
            </a:endParaRPr>
          </a:p>
        </p:txBody>
      </p:sp>
      <p:sp>
        <p:nvSpPr>
          <p:cNvPr id="5" name="Flèche : bas 4"/>
          <p:cNvSpPr/>
          <p:nvPr/>
        </p:nvSpPr>
        <p:spPr>
          <a:xfrm>
            <a:off x="8845825" y="1753859"/>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8" name="Rectangle : coins arrondis 7"/>
          <p:cNvSpPr/>
          <p:nvPr/>
        </p:nvSpPr>
        <p:spPr>
          <a:xfrm>
            <a:off x="8216346" y="2475636"/>
            <a:ext cx="1875183" cy="776512"/>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Reflection</a:t>
            </a:r>
            <a:r>
              <a:rPr lang="fr-FR" sz="2000" dirty="0">
                <a:solidFill>
                  <a:srgbClr val="002060"/>
                </a:solidFill>
                <a:latin typeface="Consolas" panose="020B0609020204030204" pitchFamily="49" charset="0"/>
                <a:cs typeface="Consolas" panose="020B0609020204030204" pitchFamily="49" charset="0"/>
              </a:rPr>
              <a:t> API</a:t>
            </a:r>
            <a:endParaRPr lang="fr-FR" sz="2000" dirty="0">
              <a:solidFill>
                <a:srgbClr val="002060"/>
              </a:solidFill>
              <a:latin typeface="Consolas" panose="020B0609020204030204" pitchFamily="49" charset="0"/>
              <a:cs typeface="Consolas" panose="020B0609020204030204" pitchFamily="49" charset="0"/>
            </a:endParaRPr>
          </a:p>
        </p:txBody>
      </p:sp>
      <p:sp>
        <p:nvSpPr>
          <p:cNvPr id="9" name="Flèche : bas 8"/>
          <p:cNvSpPr/>
          <p:nvPr/>
        </p:nvSpPr>
        <p:spPr>
          <a:xfrm>
            <a:off x="8948528" y="3392556"/>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0" name="Rectangle 9"/>
          <p:cNvSpPr/>
          <p:nvPr/>
        </p:nvSpPr>
        <p:spPr>
          <a:xfrm>
            <a:off x="8302483" y="4096975"/>
            <a:ext cx="1875183" cy="13914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002060"/>
                </a:solidFill>
                <a:latin typeface="Consolas" panose="020B0609020204030204" pitchFamily="49" charset="0"/>
                <a:cs typeface="Consolas" panose="020B0609020204030204" pitchFamily="49" charset="0"/>
              </a:rPr>
              <a:t>informations</a:t>
            </a:r>
            <a:r>
              <a:rPr lang="en-US" sz="2000" dirty="0">
                <a:solidFill>
                  <a:srgbClr val="002060"/>
                </a:solidFill>
                <a:latin typeface="Consolas" panose="020B0609020204030204" pitchFamily="49" charset="0"/>
                <a:cs typeface="Consolas" panose="020B0609020204030204" pitchFamily="49" charset="0"/>
              </a:rPr>
              <a:t> about class at runtime </a:t>
            </a:r>
            <a:endParaRPr lang="fr-FR" sz="2000" dirty="0">
              <a:solidFill>
                <a:srgbClr val="002060"/>
              </a:solidFill>
              <a:latin typeface="Consolas" panose="020B0609020204030204" pitchFamily="49" charset="0"/>
              <a:cs typeface="Consolas" panose="020B0609020204030204" pitchFamily="49"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en-US" altLang="zh-CN" sz="4000" b="1" dirty="0">
                <a:solidFill>
                  <a:srgbClr val="1C2B38"/>
                </a:solidFill>
                <a:latin typeface="+mj-lt"/>
                <a:ea typeface="+mj-ea"/>
                <a:cs typeface="+mj-cs"/>
              </a:rPr>
              <a:t>solution </a:t>
            </a:r>
            <a:r>
              <a:rPr lang="fr-FR" altLang="en-US" sz="4000" b="1" dirty="0">
                <a:solidFill>
                  <a:srgbClr val="1C2B38"/>
                </a:solidFill>
                <a:latin typeface="+mj-lt"/>
                <a:ea typeface="+mj-ea"/>
                <a:cs typeface="+mj-cs"/>
              </a:rPr>
              <a:t>(Part 1)</a:t>
            </a:r>
            <a:endParaRPr lang="fr-FR" altLang="en-US"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Image 2"/>
          <p:cNvPicPr>
            <a:picLocks noChangeAspect="1"/>
          </p:cNvPicPr>
          <p:nvPr/>
        </p:nvPicPr>
        <p:blipFill>
          <a:blip r:embed="rId16"/>
          <a:stretch>
            <a:fillRect/>
          </a:stretch>
        </p:blipFill>
        <p:spPr>
          <a:xfrm>
            <a:off x="281994" y="1677568"/>
            <a:ext cx="4478860" cy="3467100"/>
          </a:xfrm>
          <a:prstGeom prst="rect">
            <a:avLst/>
          </a:prstGeom>
          <a:ln>
            <a:solidFill>
              <a:schemeClr val="accent1">
                <a:lumMod val="75000"/>
              </a:schemeClr>
            </a:solidFill>
          </a:ln>
        </p:spPr>
      </p:pic>
      <p:pic>
        <p:nvPicPr>
          <p:cNvPr id="4" name="Image 3"/>
          <p:cNvPicPr>
            <a:picLocks noChangeAspect="1"/>
          </p:cNvPicPr>
          <p:nvPr/>
        </p:nvPicPr>
        <p:blipFill>
          <a:blip r:embed="rId17"/>
          <a:stretch>
            <a:fillRect/>
          </a:stretch>
        </p:blipFill>
        <p:spPr>
          <a:xfrm>
            <a:off x="5837582" y="1677568"/>
            <a:ext cx="5791200" cy="3467100"/>
          </a:xfrm>
          <a:prstGeom prst="rect">
            <a:avLst/>
          </a:prstGeom>
          <a:ln>
            <a:solidFill>
              <a:schemeClr val="accent1">
                <a:lumMod val="75000"/>
              </a:schemeClr>
            </a:solidFill>
          </a:ln>
        </p:spPr>
      </p:pic>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en-US" altLang="zh-CN" sz="4000" b="1" dirty="0">
                <a:solidFill>
                  <a:srgbClr val="1C2B38"/>
                </a:solidFill>
                <a:latin typeface="+mj-lt"/>
                <a:ea typeface="+mj-ea"/>
                <a:cs typeface="+mj-cs"/>
              </a:rPr>
              <a:t>solution </a:t>
            </a:r>
            <a:r>
              <a:rPr lang="fr-FR" altLang="en-US" sz="4000" b="1" dirty="0">
                <a:solidFill>
                  <a:srgbClr val="1C2B38"/>
                </a:solidFill>
                <a:latin typeface="+mj-lt"/>
                <a:ea typeface="+mj-ea"/>
                <a:cs typeface="+mj-cs"/>
                <a:sym typeface="+mn-ea"/>
              </a:rPr>
              <a:t>(Part 1)</a:t>
            </a:r>
            <a:endParaRPr lang="zh-CN" altLang="en-US" sz="4000" b="1" dirty="0">
              <a:solidFill>
                <a:srgbClr val="1C2B38"/>
              </a:solidFill>
              <a:latin typeface="+mj-lt"/>
              <a:ea typeface="+mj-ea"/>
              <a:cs typeface="+mj-cs"/>
            </a:endParaRPr>
          </a:p>
        </p:txBody>
      </p:sp>
      <p:grpSp>
        <p:nvGrpSpPr>
          <p:cNvPr id="25" name="组合 24"/>
          <p:cNvGrpSpPr>
            <a:grpSpLocks noChangeAspect="1"/>
          </p:cNvGrpSpPr>
          <p:nvPr>
            <p:custDataLst>
              <p:tags r:id="rId2"/>
            </p:custDataLst>
          </p:nvPr>
        </p:nvGrpSpPr>
        <p:grpSpPr>
          <a:xfrm>
            <a:off x="3949600" y="546435"/>
            <a:ext cx="585099" cy="481606"/>
            <a:chOff x="1928813" y="1763600"/>
            <a:chExt cx="1373188" cy="1130300"/>
          </a:xfrm>
        </p:grpSpPr>
        <p:sp>
          <p:nvSpPr>
            <p:cNvPr id="26"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7"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8"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9"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0"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1"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2" name="组合 31"/>
          <p:cNvGrpSpPr>
            <a:grpSpLocks noChangeAspect="1"/>
          </p:cNvGrpSpPr>
          <p:nvPr>
            <p:custDataLst>
              <p:tags r:id="rId9"/>
            </p:custDataLst>
          </p:nvPr>
        </p:nvGrpSpPr>
        <p:grpSpPr>
          <a:xfrm flipH="1">
            <a:off x="7657302" y="546435"/>
            <a:ext cx="585099" cy="481606"/>
            <a:chOff x="1928813" y="1763600"/>
            <a:chExt cx="1373188" cy="1130300"/>
          </a:xfrm>
        </p:grpSpPr>
        <p:sp>
          <p:nvSpPr>
            <p:cNvPr id="33"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4"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5"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1"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2"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4" name="Image 3"/>
          <p:cNvPicPr>
            <a:picLocks noChangeAspect="1"/>
          </p:cNvPicPr>
          <p:nvPr/>
        </p:nvPicPr>
        <p:blipFill>
          <a:blip r:embed="rId16"/>
          <a:stretch>
            <a:fillRect/>
          </a:stretch>
        </p:blipFill>
        <p:spPr>
          <a:xfrm>
            <a:off x="85918" y="2696383"/>
            <a:ext cx="8411218" cy="3109902"/>
          </a:xfrm>
          <a:prstGeom prst="rect">
            <a:avLst/>
          </a:prstGeom>
          <a:ln>
            <a:solidFill>
              <a:schemeClr val="accent1">
                <a:lumMod val="75000"/>
              </a:schemeClr>
            </a:solidFill>
          </a:ln>
        </p:spPr>
      </p:pic>
      <p:pic>
        <p:nvPicPr>
          <p:cNvPr id="37" name="Image 36"/>
          <p:cNvPicPr>
            <a:picLocks noChangeAspect="1"/>
          </p:cNvPicPr>
          <p:nvPr/>
        </p:nvPicPr>
        <p:blipFill>
          <a:blip r:embed="rId17"/>
          <a:stretch>
            <a:fillRect/>
          </a:stretch>
        </p:blipFill>
        <p:spPr>
          <a:xfrm>
            <a:off x="5963478" y="1281869"/>
            <a:ext cx="6181476" cy="3409950"/>
          </a:xfrm>
          <a:prstGeom prst="rect">
            <a:avLst/>
          </a:prstGeom>
          <a:ln>
            <a:solidFill>
              <a:schemeClr val="accent1">
                <a:lumMod val="75000"/>
              </a:schemeClr>
            </a:solidFill>
          </a:ln>
        </p:spPr>
      </p:pic>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4477392" y="1005840"/>
            <a:ext cx="3237216" cy="1498476"/>
          </a:xfrm>
          <a:prstGeom prst="rect">
            <a:avLst/>
          </a:prstGeom>
        </p:spPr>
        <p:txBody>
          <a:bodyPr wrap="square" anchor="ctr" anchorCtr="0">
            <a:normAutofit/>
          </a:bodyPr>
          <a:lstStyle/>
          <a:p>
            <a:pPr algn="ctr"/>
            <a:r>
              <a:rPr lang="en-US" altLang="zh-CN" sz="7200" b="1" dirty="0">
                <a:solidFill>
                  <a:srgbClr val="FFC543"/>
                </a:solidFill>
              </a:rPr>
              <a:t>PART2</a:t>
            </a:r>
            <a:endParaRPr lang="zh-CN" altLang="en-US" sz="1100" dirty="0">
              <a:solidFill>
                <a:srgbClr val="FFC543"/>
              </a:solidFill>
            </a:endParaRPr>
          </a:p>
        </p:txBody>
      </p:sp>
      <p:sp>
        <p:nvSpPr>
          <p:cNvPr id="4" name="标题 3"/>
          <p:cNvSpPr>
            <a:spLocks noGrp="1"/>
          </p:cNvSpPr>
          <p:nvPr>
            <p:ph type="title"/>
            <p:custDataLst>
              <p:tags r:id="rId2"/>
            </p:custDataLst>
          </p:nvPr>
        </p:nvSpPr>
        <p:spPr/>
        <p:txBody>
          <a:bodyPr/>
          <a:lstStyle/>
          <a:p>
            <a:r>
              <a:rPr lang="fr-FR" altLang="zh-CN" dirty="0" err="1"/>
              <a:t>Generating</a:t>
            </a:r>
            <a:r>
              <a:rPr lang="fr-FR" altLang="zh-CN" dirty="0"/>
              <a:t> </a:t>
            </a:r>
            <a:r>
              <a:rPr lang="fr-FR" altLang="zh-CN" dirty="0" err="1"/>
              <a:t>Json</a:t>
            </a:r>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1" name="组合 30"/>
          <p:cNvGrpSpPr>
            <a:grpSpLocks noChangeAspect="1"/>
          </p:cNvGrpSpPr>
          <p:nvPr>
            <p:custDataLst>
              <p:tags r:id="rId2"/>
            </p:custDataLst>
          </p:nvPr>
        </p:nvGrpSpPr>
        <p:grpSpPr>
          <a:xfrm>
            <a:off x="3460212" y="546435"/>
            <a:ext cx="585099" cy="481606"/>
            <a:chOff x="1928813" y="1763600"/>
            <a:chExt cx="1373188" cy="1130300"/>
          </a:xfrm>
        </p:grpSpPr>
        <p:sp>
          <p:nvSpPr>
            <p:cNvPr id="32"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3"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4"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5"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46"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5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7" name="组合 56"/>
          <p:cNvGrpSpPr/>
          <p:nvPr>
            <p:custDataLst>
              <p:tags r:id="rId16"/>
            </p:custDataLst>
          </p:nvPr>
        </p:nvGrpSpPr>
        <p:grpSpPr>
          <a:xfrm>
            <a:off x="793167" y="1899567"/>
            <a:ext cx="4681727" cy="803692"/>
            <a:chOff x="680804" y="3350078"/>
            <a:chExt cx="2707353" cy="464758"/>
          </a:xfrm>
        </p:grpSpPr>
        <p:sp>
          <p:nvSpPr>
            <p:cNvPr id="58" name="MH_Entry_1">
              <a:hlinkClick r:id="rId17" action="ppaction://hlinksldjump"/>
            </p:cNvPr>
            <p:cNvSpPr txBox="1">
              <a:spLocks noChangeArrowheads="1"/>
            </p:cNvSpPr>
            <p:nvPr>
              <p:custDataLst>
                <p:tags r:id="rId18"/>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What is JSON ?</a:t>
              </a:r>
              <a:endParaRPr lang="zh-CN" altLang="en-US" sz="2000" dirty="0">
                <a:latin typeface="+mn-lt"/>
                <a:ea typeface="+mn-ea"/>
              </a:endParaRPr>
            </a:p>
          </p:txBody>
        </p:sp>
        <p:sp>
          <p:nvSpPr>
            <p:cNvPr id="59" name="MH_Number_1">
              <a:hlinkClick r:id="rId17" action="ppaction://hlinksldjump"/>
            </p:cNvPr>
            <p:cNvSpPr/>
            <p:nvPr>
              <p:custDataLst>
                <p:tags r:id="rId19"/>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60" name="组合 59"/>
          <p:cNvGrpSpPr/>
          <p:nvPr>
            <p:custDataLst>
              <p:tags r:id="rId20"/>
            </p:custDataLst>
          </p:nvPr>
        </p:nvGrpSpPr>
        <p:grpSpPr>
          <a:xfrm>
            <a:off x="3251922" y="3296651"/>
            <a:ext cx="4681727" cy="803690"/>
            <a:chOff x="680804" y="4010138"/>
            <a:chExt cx="2707353" cy="464757"/>
          </a:xfrm>
        </p:grpSpPr>
        <p:sp>
          <p:nvSpPr>
            <p:cNvPr id="61" name="MH_Entry_2">
              <a:hlinkClick r:id="rId17" action="ppaction://hlinksldjump"/>
            </p:cNvPr>
            <p:cNvSpPr txBox="1">
              <a:spLocks noChangeArrowheads="1"/>
            </p:cNvSpPr>
            <p:nvPr>
              <p:custDataLst>
                <p:tags r:id="rId21"/>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JSON Syntax</a:t>
              </a:r>
              <a:endParaRPr lang="zh-CN" altLang="en-US" sz="2000" dirty="0">
                <a:latin typeface="+mn-lt"/>
                <a:ea typeface="+mn-ea"/>
              </a:endParaRPr>
            </a:p>
          </p:txBody>
        </p:sp>
        <p:sp>
          <p:nvSpPr>
            <p:cNvPr id="62" name="MH_Number_2">
              <a:hlinkClick r:id="rId17" action="ppaction://hlinksldjump"/>
            </p:cNvPr>
            <p:cNvSpPr/>
            <p:nvPr>
              <p:custDataLst>
                <p:tags r:id="rId22"/>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63" name="组合 62"/>
          <p:cNvGrpSpPr/>
          <p:nvPr>
            <p:custDataLst>
              <p:tags r:id="rId23"/>
            </p:custDataLst>
          </p:nvPr>
        </p:nvGrpSpPr>
        <p:grpSpPr>
          <a:xfrm>
            <a:off x="5316438" y="4718040"/>
            <a:ext cx="4681727" cy="803687"/>
            <a:chOff x="680804" y="4670196"/>
            <a:chExt cx="2707353" cy="464758"/>
          </a:xfrm>
        </p:grpSpPr>
        <p:sp>
          <p:nvSpPr>
            <p:cNvPr id="64" name="MH_Entry_3">
              <a:hlinkClick r:id="rId17" action="ppaction://hlinksldjump"/>
            </p:cNvPr>
            <p:cNvSpPr txBox="1">
              <a:spLocks noChangeArrowheads="1"/>
            </p:cNvSpPr>
            <p:nvPr>
              <p:custDataLst>
                <p:tags r:id="rId24"/>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Writing </a:t>
              </a:r>
              <a:r>
                <a:rPr lang="en-US" altLang="zh-CN" sz="2000" dirty="0" err="1">
                  <a:latin typeface="+mn-lt"/>
                  <a:ea typeface="+mn-ea"/>
                </a:rPr>
                <a:t>Json</a:t>
              </a:r>
              <a:endParaRPr lang="zh-CN" altLang="en-US" sz="2000" dirty="0">
                <a:latin typeface="+mn-lt"/>
                <a:ea typeface="+mn-ea"/>
              </a:endParaRPr>
            </a:p>
          </p:txBody>
        </p:sp>
        <p:sp>
          <p:nvSpPr>
            <p:cNvPr id="65" name="MH_Number_3">
              <a:hlinkClick r:id="rId17" action="ppaction://hlinksldjump"/>
            </p:cNvPr>
            <p:cNvSpPr/>
            <p:nvPr>
              <p:custDataLst>
                <p:tags r:id="rId25"/>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spTree>
    <p:custDataLst>
      <p:tags r:id="rId2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 name="组合 30"/>
          <p:cNvGrpSpPr>
            <a:grpSpLocks noChangeAspect="1"/>
          </p:cNvGrpSpPr>
          <p:nvPr>
            <p:custDataLst>
              <p:tags r:id="rId2"/>
            </p:custDataLst>
          </p:nvPr>
        </p:nvGrpSpPr>
        <p:grpSpPr>
          <a:xfrm>
            <a:off x="3460212" y="546435"/>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18" name="Imag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8888" y="1496412"/>
            <a:ext cx="2782132" cy="2782132"/>
          </a:xfrm>
          <a:prstGeom prst="rect">
            <a:avLst/>
          </a:prstGeom>
        </p:spPr>
      </p:pic>
      <p:sp>
        <p:nvSpPr>
          <p:cNvPr id="19" name="TextBox 2048"/>
          <p:cNvSpPr txBox="1"/>
          <p:nvPr>
            <p:custDataLst>
              <p:tags r:id="rId17"/>
            </p:custDataLst>
          </p:nvPr>
        </p:nvSpPr>
        <p:spPr>
          <a:xfrm>
            <a:off x="4140684" y="4572033"/>
            <a:ext cx="3614698" cy="989261"/>
          </a:xfrm>
          <a:prstGeom prst="rect">
            <a:avLst/>
          </a:prstGeom>
          <a:noFill/>
        </p:spPr>
        <p:txBody>
          <a:bodyPr wrap="square" rtlCol="0" anchor="ctr" anchorCtr="0">
            <a:normAutofit/>
          </a:bodyPr>
          <a:lstStyle/>
          <a:p>
            <a:pPr algn="ctr"/>
            <a:r>
              <a:rPr lang="fr-FR" altLang="zh-CN" sz="3600" b="1" dirty="0" err="1">
                <a:solidFill>
                  <a:srgbClr val="1C2B38"/>
                </a:solidFill>
                <a:latin typeface="+mj-lt"/>
                <a:ea typeface="+mj-ea"/>
                <a:cs typeface="+mj-cs"/>
              </a:rPr>
              <a:t>What</a:t>
            </a:r>
            <a:r>
              <a:rPr lang="fr-FR" altLang="zh-CN" sz="3600" b="1" dirty="0">
                <a:solidFill>
                  <a:srgbClr val="1C2B38"/>
                </a:solidFill>
                <a:latin typeface="+mj-lt"/>
                <a:ea typeface="+mj-ea"/>
                <a:cs typeface="+mj-cs"/>
              </a:rPr>
              <a:t> </a:t>
            </a:r>
            <a:r>
              <a:rPr lang="fr-FR" altLang="zh-CN" sz="3600" b="1" dirty="0" err="1">
                <a:solidFill>
                  <a:srgbClr val="1C2B38"/>
                </a:solidFill>
                <a:latin typeface="+mj-lt"/>
                <a:ea typeface="+mj-ea"/>
                <a:cs typeface="+mj-cs"/>
              </a:rPr>
              <a:t>is</a:t>
            </a:r>
            <a:r>
              <a:rPr lang="fr-FR" altLang="zh-CN" sz="3600" b="1" dirty="0">
                <a:solidFill>
                  <a:srgbClr val="1C2B38"/>
                </a:solidFill>
                <a:latin typeface="+mj-lt"/>
                <a:ea typeface="+mj-ea"/>
                <a:cs typeface="+mj-cs"/>
              </a:rPr>
              <a:t> </a:t>
            </a:r>
            <a:r>
              <a:rPr lang="fr-FR" altLang="zh-CN" sz="3600" b="1" dirty="0" err="1">
                <a:solidFill>
                  <a:srgbClr val="1C2B38"/>
                </a:solidFill>
                <a:latin typeface="+mj-lt"/>
                <a:ea typeface="+mj-ea"/>
                <a:cs typeface="+mj-cs"/>
              </a:rPr>
              <a:t>json</a:t>
            </a:r>
            <a:r>
              <a:rPr lang="fr-FR" altLang="zh-CN" sz="3600" b="1" dirty="0">
                <a:solidFill>
                  <a:srgbClr val="1C2B38"/>
                </a:solidFill>
                <a:latin typeface="+mj-lt"/>
                <a:ea typeface="+mj-ea"/>
                <a:cs typeface="+mj-cs"/>
              </a:rPr>
              <a:t> ?</a:t>
            </a:r>
            <a:endParaRPr lang="zh-CN" altLang="en-US" sz="3600" b="1" dirty="0">
              <a:solidFill>
                <a:srgbClr val="1C2B38"/>
              </a:solidFill>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 name="组合 30"/>
          <p:cNvGrpSpPr>
            <a:grpSpLocks noChangeAspect="1"/>
          </p:cNvGrpSpPr>
          <p:nvPr>
            <p:custDataLst>
              <p:tags r:id="rId2"/>
            </p:custDataLst>
          </p:nvPr>
        </p:nvGrpSpPr>
        <p:grpSpPr>
          <a:xfrm>
            <a:off x="3460212" y="546435"/>
            <a:ext cx="585099" cy="481606"/>
            <a:chOff x="1928813" y="1763600"/>
            <a:chExt cx="1373188" cy="1130300"/>
          </a:xfrm>
        </p:grpSpPr>
        <p:sp>
          <p:nvSpPr>
            <p:cNvPr id="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1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19" name="TextBox 2048"/>
          <p:cNvSpPr txBox="1"/>
          <p:nvPr>
            <p:custDataLst>
              <p:tags r:id="rId16"/>
            </p:custDataLst>
          </p:nvPr>
        </p:nvSpPr>
        <p:spPr>
          <a:xfrm>
            <a:off x="4140684" y="4572033"/>
            <a:ext cx="3614698" cy="989261"/>
          </a:xfrm>
          <a:prstGeom prst="rect">
            <a:avLst/>
          </a:prstGeom>
          <a:noFill/>
        </p:spPr>
        <p:txBody>
          <a:bodyPr wrap="square" rtlCol="0" anchor="ctr" anchorCtr="0">
            <a:normAutofit/>
          </a:bodyPr>
          <a:lstStyle/>
          <a:p>
            <a:pPr algn="ctr"/>
            <a:endParaRPr lang="zh-CN" altLang="en-US" sz="3600" b="1" dirty="0">
              <a:solidFill>
                <a:srgbClr val="1C2B38"/>
              </a:solidFill>
              <a:latin typeface="+mj-lt"/>
              <a:ea typeface="+mj-ea"/>
              <a:cs typeface="+mj-cs"/>
            </a:endParaRPr>
          </a:p>
        </p:txBody>
      </p:sp>
      <p:pic>
        <p:nvPicPr>
          <p:cNvPr id="20" name="Image 1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01815" y="1677568"/>
            <a:ext cx="9988370" cy="32660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184" y="935140"/>
            <a:ext cx="4947004" cy="4365445"/>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642" y="2037948"/>
            <a:ext cx="3350782" cy="2176037"/>
          </a:xfrm>
          <a:prstGeom prst="rect">
            <a:avLst/>
          </a:prstGeom>
        </p:spPr>
      </p:pic>
      <p:sp>
        <p:nvSpPr>
          <p:cNvPr id="3" name="Flèche : droite 2"/>
          <p:cNvSpPr/>
          <p:nvPr/>
        </p:nvSpPr>
        <p:spPr>
          <a:xfrm>
            <a:off x="5667375" y="2814638"/>
            <a:ext cx="2071688" cy="6524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048"/>
          <p:cNvSpPr txBox="1"/>
          <p:nvPr>
            <p:custDataLst>
              <p:tags r:id="rId1"/>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dirty="0">
                <a:solidFill>
                  <a:srgbClr val="1C2B38"/>
                </a:solidFill>
                <a:latin typeface="+mj-lt"/>
                <a:ea typeface="+mj-ea"/>
                <a:cs typeface="+mj-cs"/>
              </a:rPr>
              <a:t>solution</a:t>
            </a:r>
            <a:endParaRPr lang="zh-CN" altLang="en-US" sz="4000" b="1" dirty="0">
              <a:solidFill>
                <a:srgbClr val="1C2B38"/>
              </a:solidFill>
              <a:latin typeface="+mj-lt"/>
              <a:ea typeface="+mj-ea"/>
              <a:cs typeface="+mj-cs"/>
            </a:endParaRPr>
          </a:p>
        </p:txBody>
      </p:sp>
      <p:grpSp>
        <p:nvGrpSpPr>
          <p:cNvPr id="25" name="组合 24"/>
          <p:cNvGrpSpPr>
            <a:grpSpLocks noChangeAspect="1"/>
          </p:cNvGrpSpPr>
          <p:nvPr>
            <p:custDataLst>
              <p:tags r:id="rId2"/>
            </p:custDataLst>
          </p:nvPr>
        </p:nvGrpSpPr>
        <p:grpSpPr>
          <a:xfrm>
            <a:off x="3949600" y="546435"/>
            <a:ext cx="585099" cy="481606"/>
            <a:chOff x="1928813" y="1763600"/>
            <a:chExt cx="1373188" cy="1130300"/>
          </a:xfrm>
        </p:grpSpPr>
        <p:sp>
          <p:nvSpPr>
            <p:cNvPr id="26"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7"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8"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9"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0"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1"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2" name="组合 31"/>
          <p:cNvGrpSpPr>
            <a:grpSpLocks noChangeAspect="1"/>
          </p:cNvGrpSpPr>
          <p:nvPr>
            <p:custDataLst>
              <p:tags r:id="rId9"/>
            </p:custDataLst>
          </p:nvPr>
        </p:nvGrpSpPr>
        <p:grpSpPr>
          <a:xfrm flipH="1">
            <a:off x="7657302" y="546435"/>
            <a:ext cx="585099" cy="481606"/>
            <a:chOff x="1928813" y="1763600"/>
            <a:chExt cx="1373188" cy="1130300"/>
          </a:xfrm>
        </p:grpSpPr>
        <p:sp>
          <p:nvSpPr>
            <p:cNvPr id="33"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4"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5"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1"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2"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Imag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504" y="1720481"/>
            <a:ext cx="6805467" cy="4254907"/>
          </a:xfrm>
          <a:prstGeom prst="rect">
            <a:avLst/>
          </a:prstGeom>
        </p:spPr>
      </p:pic>
      <p:pic>
        <p:nvPicPr>
          <p:cNvPr id="5" name="Image 4" descr="Une image contenant intérieur&#10;&#10;Description générée avec un niveau de confiance élevé"/>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239786" y="4466470"/>
            <a:ext cx="4879449" cy="1465079"/>
          </a:xfrm>
          <a:prstGeom prst="rect">
            <a:avLst/>
          </a:prstGeom>
        </p:spPr>
      </p:pic>
      <p:cxnSp>
        <p:nvCxnSpPr>
          <p:cNvPr id="7" name="Connecteur droit avec flèche 6"/>
          <p:cNvCxnSpPr/>
          <p:nvPr/>
        </p:nvCxnSpPr>
        <p:spPr>
          <a:xfrm flipH="1">
            <a:off x="7144980" y="2747255"/>
            <a:ext cx="1412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67567" y="1720480"/>
            <a:ext cx="2580166" cy="1659017"/>
          </a:xfrm>
          <a:prstGeom prst="rect">
            <a:avLst/>
          </a:prstGeom>
        </p:spPr>
      </p:pic>
    </p:spTree>
    <p:custDataLst>
      <p:tags r:id="rId1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259" y="533434"/>
            <a:ext cx="5758270" cy="1215237"/>
          </a:xfrm>
          <a:prstGeom prst="rect">
            <a:avLst/>
          </a:prstGeom>
        </p:spPr>
      </p:pic>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15" y="521745"/>
            <a:ext cx="5758270" cy="122692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59" y="2268727"/>
            <a:ext cx="5760320" cy="3493443"/>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315" y="2268726"/>
            <a:ext cx="5780963" cy="34934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3934263" y="1930486"/>
            <a:ext cx="4323474" cy="2546265"/>
            <a:chOff x="3743079" y="1930486"/>
            <a:chExt cx="4323474" cy="2546265"/>
          </a:xfrm>
        </p:grpSpPr>
        <p:grpSp>
          <p:nvGrpSpPr>
            <p:cNvPr id="4" name="组合 3"/>
            <p:cNvGrpSpPr/>
            <p:nvPr/>
          </p:nvGrpSpPr>
          <p:grpSpPr>
            <a:xfrm>
              <a:off x="3743079" y="1930486"/>
              <a:ext cx="1047752" cy="842745"/>
              <a:chOff x="4185620" y="2171701"/>
              <a:chExt cx="594914" cy="478511"/>
            </a:xfrm>
          </p:grpSpPr>
          <p:sp>
            <p:nvSpPr>
              <p:cNvPr id="18" name="MH_Other_1"/>
              <p:cNvSpPr/>
              <p:nvPr>
                <p:custDataLst>
                  <p:tags r:id="rId2"/>
                </p:custDataLst>
              </p:nvPr>
            </p:nvSpPr>
            <p:spPr>
              <a:xfrm>
                <a:off x="4185620" y="2171701"/>
                <a:ext cx="329669" cy="47851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0"/>
              </a:p>
            </p:txBody>
          </p:sp>
          <p:sp>
            <p:nvSpPr>
              <p:cNvPr id="19" name="MH_Other_2"/>
              <p:cNvSpPr/>
              <p:nvPr>
                <p:custDataLst>
                  <p:tags r:id="rId3"/>
                </p:custDataLst>
              </p:nvPr>
            </p:nvSpPr>
            <p:spPr>
              <a:xfrm>
                <a:off x="4515289" y="2372736"/>
                <a:ext cx="265245" cy="277475"/>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FEFFFF"/>
                  </a:solidFill>
                </a:endParaRPr>
              </a:p>
            </p:txBody>
          </p:sp>
        </p:grpSp>
        <p:sp>
          <p:nvSpPr>
            <p:cNvPr id="27653" name="MH_SubTitle_1"/>
            <p:cNvSpPr txBox="1">
              <a:spLocks noChangeArrowheads="1"/>
            </p:cNvSpPr>
            <p:nvPr>
              <p:custDataLst>
                <p:tags r:id="rId4"/>
              </p:custDataLst>
            </p:nvPr>
          </p:nvSpPr>
          <p:spPr bwMode="auto">
            <a:xfrm>
              <a:off x="4905131" y="2294709"/>
              <a:ext cx="3161422" cy="218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altLang="da-DK" smtClean="0">
                  <a:latin typeface="+mn-lt"/>
                  <a:ea typeface="+mn-ea"/>
                </a:rPr>
                <a:t>Introduction</a:t>
              </a:r>
              <a:endParaRPr lang="fr-FR" altLang="da-DK" smtClean="0">
                <a:latin typeface="+mn-lt"/>
                <a:ea typeface="+mn-ea"/>
              </a:endParaRPr>
            </a:p>
          </p:txBody>
        </p:sp>
      </p:grpSp>
      <p:sp>
        <p:nvSpPr>
          <p:cNvPr id="7" name="文本框 6"/>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fr-FR" sz="3600"/>
          </a:p>
        </p:txBody>
      </p:sp>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1639" y="498996"/>
            <a:ext cx="8476342" cy="61151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395692" y="516704"/>
            <a:ext cx="315508" cy="560842"/>
            <a:chOff x="4375454" y="1818592"/>
            <a:chExt cx="161041" cy="335503"/>
          </a:xfrm>
        </p:grpSpPr>
        <p:sp>
          <p:nvSpPr>
            <p:cNvPr id="2" name="矩形 1"/>
            <p:cNvSpPr/>
            <p:nvPr>
              <p:custDataLst>
                <p:tags r:id="rId2"/>
              </p:custDataLst>
            </p:nvPr>
          </p:nvSpPr>
          <p:spPr>
            <a:xfrm>
              <a:off x="4375454" y="1818592"/>
              <a:ext cx="114071" cy="335503"/>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cxnSp>
          <p:nvCxnSpPr>
            <p:cNvPr id="3" name="直接连接符 2"/>
            <p:cNvCxnSpPr/>
            <p:nvPr>
              <p:custDataLst>
                <p:tags r:id="rId3"/>
              </p:custDataLst>
            </p:nvPr>
          </p:nvCxnSpPr>
          <p:spPr>
            <a:xfrm>
              <a:off x="4536495" y="1818592"/>
              <a:ext cx="0" cy="335503"/>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grpSp>
      <p:sp>
        <p:nvSpPr>
          <p:cNvPr id="6" name="标题 5"/>
          <p:cNvSpPr>
            <a:spLocks noGrp="1"/>
          </p:cNvSpPr>
          <p:nvPr>
            <p:ph type="title"/>
            <p:custDataLst>
              <p:tags r:id="rId4"/>
            </p:custDataLst>
          </p:nvPr>
        </p:nvSpPr>
        <p:spPr/>
        <p:txBody>
          <a:bodyPr>
            <a:normAutofit/>
          </a:bodyPr>
          <a:lstStyle/>
          <a:p>
            <a:r>
              <a:rPr lang="en-US" altLang="zh-CN" dirty="0">
                <a:sym typeface="+mn-ea"/>
              </a:rPr>
              <a:t>Execution Example</a:t>
            </a:r>
            <a:endParaRPr lang="zh-CN" altLang="en-US" dirty="0"/>
          </a:p>
        </p:txBody>
      </p:sp>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2267" y="1205870"/>
            <a:ext cx="3175701" cy="2064205"/>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522" y="1229125"/>
            <a:ext cx="6094195" cy="4081901"/>
          </a:xfrm>
          <a:prstGeom prst="rect">
            <a:avLst/>
          </a:prstGeom>
        </p:spPr>
      </p:pic>
      <p:pic>
        <p:nvPicPr>
          <p:cNvPr id="12" name="Image 11" descr="Une image contenant texte&#10;&#10;Description générée avec un niveau de confiance élevé"/>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4331" y="4025295"/>
            <a:ext cx="4807292" cy="1285731"/>
          </a:xfrm>
          <a:prstGeom prst="rect">
            <a:avLst/>
          </a:prstGeom>
        </p:spPr>
      </p:pic>
    </p:spTree>
    <p:custDataLst>
      <p:tags r:id="rId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4477392" y="1005840"/>
            <a:ext cx="3237216" cy="1498476"/>
          </a:xfrm>
          <a:prstGeom prst="rect">
            <a:avLst/>
          </a:prstGeom>
        </p:spPr>
        <p:txBody>
          <a:bodyPr wrap="square" anchor="ctr" anchorCtr="0">
            <a:normAutofit/>
            <a:scene3d>
              <a:camera prst="orthographicFront"/>
              <a:lightRig rig="threePt" dir="t"/>
            </a:scene3d>
          </a:bodyPr>
          <a:lstStyle/>
          <a:p>
            <a:pPr algn="ctr"/>
            <a:r>
              <a:rPr lang="fr-FR" altLang="zh-CN" sz="6600" dirty="0">
                <a:solidFill>
                  <a:schemeClr val="accent1"/>
                </a:solidFill>
                <a:effectLst>
                  <a:outerShdw blurRad="38100" dist="25400" dir="5400000" algn="ctr" rotWithShape="0">
                    <a:srgbClr val="6E747A">
                      <a:alpha val="43000"/>
                    </a:srgbClr>
                  </a:outerShdw>
                </a:effectLst>
              </a:rPr>
              <a:t>PART 3</a:t>
            </a:r>
            <a:endParaRPr lang="fr-FR" altLang="zh-CN" sz="6600" dirty="0">
              <a:solidFill>
                <a:schemeClr val="accent1"/>
              </a:solidFill>
              <a:effectLst>
                <a:outerShdw blurRad="38100" dist="25400" dir="5400000" algn="ctr" rotWithShape="0">
                  <a:srgbClr val="6E747A">
                    <a:alpha val="43000"/>
                  </a:srgbClr>
                </a:outerShdw>
              </a:effectLst>
            </a:endParaRPr>
          </a:p>
        </p:txBody>
      </p:sp>
      <p:sp>
        <p:nvSpPr>
          <p:cNvPr id="4" name="标题 3"/>
          <p:cNvSpPr>
            <a:spLocks noGrp="1"/>
          </p:cNvSpPr>
          <p:nvPr>
            <p:ph type="title"/>
            <p:custDataLst>
              <p:tags r:id="rId2"/>
            </p:custDataLst>
          </p:nvPr>
        </p:nvSpPr>
        <p:spPr/>
        <p:txBody>
          <a:bodyPr/>
          <a:lstStyle/>
          <a:p>
            <a:r>
              <a:rPr lang="fr-FR" dirty="0">
                <a:sym typeface="+mn-ea"/>
              </a:rPr>
              <a:t>THE TSL</a:t>
            </a:r>
            <a:endParaRPr lang="fr-FR" dirty="0"/>
          </a:p>
        </p:txBody>
      </p:sp>
      <p:sp>
        <p:nvSpPr>
          <p:cNvPr id="5" name="文本占位符 4"/>
          <p:cNvSpPr>
            <a:spLocks noGrp="1"/>
          </p:cNvSpPr>
          <p:nvPr>
            <p:ph type="body" idx="1"/>
            <p:custDataLst>
              <p:tags r:id="rId3"/>
            </p:custDataLst>
          </p:nvPr>
        </p:nvSpPr>
        <p:spPr/>
        <p:txBody>
          <a:bodyPr/>
          <a:lstStyle/>
          <a:p>
            <a:r>
              <a:rPr lang="fr-FR" altLang="en-US" smtClean="0"/>
              <a:t>T-REX Serialization Library </a:t>
            </a:r>
            <a:endParaRPr lang="fr-FR" altLang="en-US" smtClean="0"/>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1"/>
            </p:custDataLst>
          </p:nvPr>
        </p:nvSpPr>
        <p:spPr bwMode="auto">
          <a:xfrm rot="16200000">
            <a:off x="6096000" y="149543"/>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8" name="组合 7"/>
          <p:cNvGrpSpPr/>
          <p:nvPr>
            <p:custDataLst>
              <p:tags r:id="rId2"/>
            </p:custDataLst>
          </p:nvPr>
        </p:nvGrpSpPr>
        <p:grpSpPr>
          <a:xfrm rot="16200000">
            <a:off x="5079933" y="2495476"/>
            <a:ext cx="2032135" cy="2032284"/>
            <a:chOff x="467681" y="2490100"/>
            <a:chExt cx="1274159" cy="1274254"/>
          </a:xfrm>
        </p:grpSpPr>
        <p:sp>
          <p:nvSpPr>
            <p:cNvPr id="9"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0" name="矩形 9"/>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rPr>
                <a:t>Improving the writing process</a:t>
              </a:r>
              <a:endParaRPr lang="fr-FR" dirty="0">
                <a:solidFill>
                  <a:schemeClr val="accent1"/>
                </a:solidFill>
              </a:endParaRPr>
            </a:p>
          </p:txBody>
        </p:sp>
      </p:grpSp>
      <p:sp>
        <p:nvSpPr>
          <p:cNvPr id="21" name="文本框 20"/>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fr-FR" sz="3600"/>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1" name="组合 10"/>
          <p:cNvGrpSpPr/>
          <p:nvPr>
            <p:custDataLst>
              <p:tags r:id="rId2"/>
            </p:custDataLst>
          </p:nvPr>
        </p:nvGrpSpPr>
        <p:grpSpPr>
          <a:xfrm rot="16200000">
            <a:off x="3748665" y="2019226"/>
            <a:ext cx="2032135" cy="2032284"/>
            <a:chOff x="467681" y="2490100"/>
            <a:chExt cx="1274159" cy="1274254"/>
          </a:xfrm>
        </p:grpSpPr>
        <p:sp>
          <p:nvSpPr>
            <p:cNvPr id="12"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3" name="矩形 12"/>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14" name="组合 13"/>
          <p:cNvGrpSpPr/>
          <p:nvPr>
            <p:custDataLst>
              <p:tags r:id="rId5"/>
            </p:custDataLst>
          </p:nvPr>
        </p:nvGrpSpPr>
        <p:grpSpPr>
          <a:xfrm rot="16200000">
            <a:off x="6398007" y="3656923"/>
            <a:ext cx="2058522" cy="2032284"/>
            <a:chOff x="-567436" y="3202827"/>
            <a:chExt cx="1290705" cy="1274254"/>
          </a:xfrm>
        </p:grpSpPr>
        <p:sp>
          <p:nvSpPr>
            <p:cNvPr id="15" name="矩形 14"/>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rPr>
                <a:t>More collections</a:t>
              </a:r>
              <a:endParaRPr lang="fr-FR" dirty="0">
                <a:solidFill>
                  <a:schemeClr val="accent2"/>
                </a:solidFill>
              </a:endParaRPr>
            </a:p>
          </p:txBody>
        </p:sp>
        <p:sp>
          <p:nvSpPr>
            <p:cNvPr id="18"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5" name="文本框 24"/>
          <p:cNvSpPr txBox="1"/>
          <p:nvPr>
            <p:custDataLst>
              <p:tags r:id="rId8"/>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4" name="组合 13"/>
          <p:cNvGrpSpPr/>
          <p:nvPr>
            <p:custDataLst>
              <p:tags r:id="rId2"/>
            </p:custDataLst>
          </p:nvPr>
        </p:nvGrpSpPr>
        <p:grpSpPr>
          <a:xfrm rot="16200000">
            <a:off x="3377047" y="2019226"/>
            <a:ext cx="2032135" cy="2032284"/>
            <a:chOff x="467681" y="2490100"/>
            <a:chExt cx="1274159" cy="1274254"/>
          </a:xfrm>
        </p:grpSpPr>
        <p:sp>
          <p:nvSpPr>
            <p:cNvPr id="15"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9" name="矩形 18"/>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0" name="组合 19"/>
          <p:cNvGrpSpPr/>
          <p:nvPr>
            <p:custDataLst>
              <p:tags r:id="rId5"/>
            </p:custDataLst>
          </p:nvPr>
        </p:nvGrpSpPr>
        <p:grpSpPr>
          <a:xfrm rot="16200000">
            <a:off x="5063403" y="3656923"/>
            <a:ext cx="2058522" cy="2032284"/>
            <a:chOff x="-567436" y="3202827"/>
            <a:chExt cx="1290705" cy="1274254"/>
          </a:xfrm>
        </p:grpSpPr>
        <p:sp>
          <p:nvSpPr>
            <p:cNvPr id="21" name="矩形 20"/>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2"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3" name="组合 22"/>
          <p:cNvGrpSpPr/>
          <p:nvPr>
            <p:custDataLst>
              <p:tags r:id="rId8"/>
            </p:custDataLst>
          </p:nvPr>
        </p:nvGrpSpPr>
        <p:grpSpPr>
          <a:xfrm rot="16200000">
            <a:off x="6782817" y="2019226"/>
            <a:ext cx="2032135" cy="2032284"/>
            <a:chOff x="467681" y="3935904"/>
            <a:chExt cx="1274160" cy="1274254"/>
          </a:xfrm>
        </p:grpSpPr>
        <p:sp>
          <p:nvSpPr>
            <p:cNvPr id="24" name="矩形 23"/>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rPr>
                <a:t>Reading objects</a:t>
              </a:r>
              <a:endParaRPr lang="fr-FR" dirty="0">
                <a:solidFill>
                  <a:schemeClr val="accent3"/>
                </a:solidFill>
              </a:endParaRPr>
            </a:p>
          </p:txBody>
        </p:sp>
        <p:sp>
          <p:nvSpPr>
            <p:cNvPr id="25"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9" name="文本框 28"/>
          <p:cNvSpPr txBox="1"/>
          <p:nvPr>
            <p:custDataLst>
              <p:tags r:id="rId11"/>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直接连接符 7"/>
          <p:cNvSpPr>
            <a:spLocks noChangeShapeType="1"/>
          </p:cNvSpPr>
          <p:nvPr>
            <p:custDataLst>
              <p:tags r:id="rId1"/>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1" name="组合 20"/>
          <p:cNvGrpSpPr/>
          <p:nvPr>
            <p:custDataLst>
              <p:tags r:id="rId2"/>
            </p:custDataLst>
          </p:nvPr>
        </p:nvGrpSpPr>
        <p:grpSpPr>
          <a:xfrm rot="16200000">
            <a:off x="2559942" y="2019226"/>
            <a:ext cx="2032135" cy="2032284"/>
            <a:chOff x="467681" y="2490100"/>
            <a:chExt cx="1274159" cy="1274254"/>
          </a:xfrm>
        </p:grpSpPr>
        <p:sp>
          <p:nvSpPr>
            <p:cNvPr id="22"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3" name="矩形 22"/>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4" name="组合 23"/>
          <p:cNvGrpSpPr/>
          <p:nvPr>
            <p:custDataLst>
              <p:tags r:id="rId5"/>
            </p:custDataLst>
          </p:nvPr>
        </p:nvGrpSpPr>
        <p:grpSpPr>
          <a:xfrm rot="16200000">
            <a:off x="4246298" y="3656923"/>
            <a:ext cx="2058522" cy="2032284"/>
            <a:chOff x="-567436" y="3202827"/>
            <a:chExt cx="1290705" cy="1274254"/>
          </a:xfrm>
        </p:grpSpPr>
        <p:sp>
          <p:nvSpPr>
            <p:cNvPr id="25" name="矩形 24"/>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6"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7" name="组合 26"/>
          <p:cNvGrpSpPr/>
          <p:nvPr>
            <p:custDataLst>
              <p:tags r:id="rId8"/>
            </p:custDataLst>
          </p:nvPr>
        </p:nvGrpSpPr>
        <p:grpSpPr>
          <a:xfrm rot="16200000">
            <a:off x="5965712" y="2019226"/>
            <a:ext cx="2032135" cy="2032284"/>
            <a:chOff x="467681" y="3935904"/>
            <a:chExt cx="1274160" cy="1274254"/>
          </a:xfrm>
        </p:grpSpPr>
        <p:sp>
          <p:nvSpPr>
            <p:cNvPr id="28" name="矩形 27"/>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sym typeface="+mn-ea"/>
                </a:rPr>
                <a:t>Reading objects</a:t>
              </a:r>
              <a:endParaRPr lang="zh-CN" altLang="en-US" dirty="0">
                <a:solidFill>
                  <a:schemeClr val="accent3"/>
                </a:solidFill>
              </a:endParaRPr>
            </a:p>
          </p:txBody>
        </p:sp>
        <p:sp>
          <p:nvSpPr>
            <p:cNvPr id="29"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0" name="组合 29"/>
          <p:cNvGrpSpPr/>
          <p:nvPr>
            <p:custDataLst>
              <p:tags r:id="rId11"/>
            </p:custDataLst>
          </p:nvPr>
        </p:nvGrpSpPr>
        <p:grpSpPr>
          <a:xfrm rot="16200000">
            <a:off x="7586729" y="3656923"/>
            <a:ext cx="2058522" cy="2032284"/>
            <a:chOff x="-567436" y="4648634"/>
            <a:chExt cx="1290705" cy="1274254"/>
          </a:xfrm>
        </p:grpSpPr>
        <p:sp>
          <p:nvSpPr>
            <p:cNvPr id="31" name="矩形 30"/>
            <p:cNvSpPr/>
            <p:nvPr>
              <p:custDataLst>
                <p:tags r:id="rId12"/>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fr-FR" dirty="0">
                  <a:solidFill>
                    <a:schemeClr val="accent1"/>
                  </a:solidFill>
                </a:rPr>
                <a:t>The client interface</a:t>
              </a:r>
              <a:endParaRPr lang="fr-FR" dirty="0">
                <a:solidFill>
                  <a:schemeClr val="accent1"/>
                </a:solidFill>
              </a:endParaRPr>
            </a:p>
          </p:txBody>
        </p:sp>
        <p:sp>
          <p:nvSpPr>
            <p:cNvPr id="32" name="椭圆 2"/>
            <p:cNvSpPr>
              <a:spLocks noChangeArrowheads="1"/>
            </p:cNvSpPr>
            <p:nvPr>
              <p:custDataLst>
                <p:tags r:id="rId13"/>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39" name="文本框 38"/>
          <p:cNvSpPr txBox="1"/>
          <p:nvPr>
            <p:custDataLst>
              <p:tags r:id="rId1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接连接符 7"/>
          <p:cNvSpPr>
            <a:spLocks noChangeShapeType="1"/>
          </p:cNvSpPr>
          <p:nvPr>
            <p:custDataLst>
              <p:tags r:id="rId1"/>
            </p:custDataLst>
          </p:nvPr>
        </p:nvSpPr>
        <p:spPr bwMode="auto">
          <a:xfrm rot="16200000">
            <a:off x="6095999" y="-746913"/>
            <a:ext cx="2" cy="9186530"/>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2" name="组合 21"/>
          <p:cNvGrpSpPr/>
          <p:nvPr>
            <p:custDataLst>
              <p:tags r:id="rId2"/>
            </p:custDataLst>
          </p:nvPr>
        </p:nvGrpSpPr>
        <p:grpSpPr>
          <a:xfrm rot="16200000">
            <a:off x="2400635" y="2019226"/>
            <a:ext cx="2032135" cy="2032284"/>
            <a:chOff x="467681" y="2490100"/>
            <a:chExt cx="1274159" cy="1274254"/>
          </a:xfrm>
        </p:grpSpPr>
        <p:sp>
          <p:nvSpPr>
            <p:cNvPr id="23" name="椭圆 2"/>
            <p:cNvSpPr>
              <a:spLocks noChangeArrowheads="1"/>
            </p:cNvSpPr>
            <p:nvPr>
              <p:custDataLst>
                <p:tags r:id="rId3"/>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4" name="矩形 23"/>
            <p:cNvSpPr/>
            <p:nvPr>
              <p:custDataLst>
                <p:tags r:id="rId4"/>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Improving the writing process</a:t>
              </a:r>
              <a:endParaRPr lang="zh-CN" altLang="en-US" dirty="0">
                <a:solidFill>
                  <a:schemeClr val="accent1"/>
                </a:solidFill>
              </a:endParaRPr>
            </a:p>
          </p:txBody>
        </p:sp>
      </p:grpSp>
      <p:grpSp>
        <p:nvGrpSpPr>
          <p:cNvPr id="25" name="组合 24"/>
          <p:cNvGrpSpPr/>
          <p:nvPr>
            <p:custDataLst>
              <p:tags r:id="rId5"/>
            </p:custDataLst>
          </p:nvPr>
        </p:nvGrpSpPr>
        <p:grpSpPr>
          <a:xfrm rot="16200000">
            <a:off x="3710863" y="3656923"/>
            <a:ext cx="2058522" cy="2032284"/>
            <a:chOff x="-567436" y="3202827"/>
            <a:chExt cx="1290705" cy="1274254"/>
          </a:xfrm>
        </p:grpSpPr>
        <p:sp>
          <p:nvSpPr>
            <p:cNvPr id="26" name="矩形 25"/>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fr-FR" dirty="0">
                  <a:solidFill>
                    <a:schemeClr val="accent2"/>
                  </a:solidFill>
                  <a:sym typeface="+mn-ea"/>
                </a:rPr>
                <a:t>More collections</a:t>
              </a:r>
              <a:endParaRPr lang="zh-CN" altLang="en-US" dirty="0">
                <a:solidFill>
                  <a:schemeClr val="accent2"/>
                </a:solidFill>
              </a:endParaRPr>
            </a:p>
          </p:txBody>
        </p:sp>
        <p:sp>
          <p:nvSpPr>
            <p:cNvPr id="27"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8" name="组合 27"/>
          <p:cNvGrpSpPr/>
          <p:nvPr>
            <p:custDataLst>
              <p:tags r:id="rId8"/>
            </p:custDataLst>
          </p:nvPr>
        </p:nvGrpSpPr>
        <p:grpSpPr>
          <a:xfrm rot="16200000">
            <a:off x="5079933" y="2019226"/>
            <a:ext cx="2032135" cy="2032284"/>
            <a:chOff x="467681" y="3935904"/>
            <a:chExt cx="1274160" cy="1274254"/>
          </a:xfrm>
        </p:grpSpPr>
        <p:sp>
          <p:nvSpPr>
            <p:cNvPr id="29" name="矩形 28"/>
            <p:cNvSpPr/>
            <p:nvPr>
              <p:custDataLst>
                <p:tags r:id="rId9"/>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fr-FR">
                  <a:solidFill>
                    <a:schemeClr val="accent3"/>
                  </a:solidFill>
                  <a:sym typeface="+mn-ea"/>
                </a:rPr>
                <a:t>Reading objects</a:t>
              </a:r>
              <a:endParaRPr lang="zh-CN" altLang="en-US" dirty="0">
                <a:solidFill>
                  <a:schemeClr val="accent3"/>
                </a:solidFill>
              </a:endParaRPr>
            </a:p>
          </p:txBody>
        </p:sp>
        <p:sp>
          <p:nvSpPr>
            <p:cNvPr id="30" name="椭圆 2"/>
            <p:cNvSpPr>
              <a:spLocks noChangeArrowheads="1"/>
            </p:cNvSpPr>
            <p:nvPr>
              <p:custDataLst>
                <p:tags r:id="rId10"/>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1" name="组合 30"/>
          <p:cNvGrpSpPr/>
          <p:nvPr>
            <p:custDataLst>
              <p:tags r:id="rId11"/>
            </p:custDataLst>
          </p:nvPr>
        </p:nvGrpSpPr>
        <p:grpSpPr>
          <a:xfrm rot="16200000">
            <a:off x="6390163" y="3656923"/>
            <a:ext cx="2058522" cy="2032284"/>
            <a:chOff x="-567436" y="4648634"/>
            <a:chExt cx="1290705" cy="1274254"/>
          </a:xfrm>
        </p:grpSpPr>
        <p:sp>
          <p:nvSpPr>
            <p:cNvPr id="32" name="矩形 31"/>
            <p:cNvSpPr/>
            <p:nvPr>
              <p:custDataLst>
                <p:tags r:id="rId12"/>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fr-FR" dirty="0">
                  <a:solidFill>
                    <a:schemeClr val="accent1"/>
                  </a:solidFill>
                  <a:sym typeface="+mn-ea"/>
                </a:rPr>
                <a:t>The client interface</a:t>
              </a:r>
              <a:endParaRPr lang="zh-CN" altLang="en-US" dirty="0">
                <a:solidFill>
                  <a:schemeClr val="accent1"/>
                </a:solidFill>
              </a:endParaRPr>
            </a:p>
          </p:txBody>
        </p:sp>
        <p:sp>
          <p:nvSpPr>
            <p:cNvPr id="33" name="椭圆 2"/>
            <p:cNvSpPr>
              <a:spLocks noChangeArrowheads="1"/>
            </p:cNvSpPr>
            <p:nvPr>
              <p:custDataLst>
                <p:tags r:id="rId13"/>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4" name="组合 33"/>
          <p:cNvGrpSpPr/>
          <p:nvPr>
            <p:custDataLst>
              <p:tags r:id="rId14"/>
            </p:custDataLst>
          </p:nvPr>
        </p:nvGrpSpPr>
        <p:grpSpPr>
          <a:xfrm rot="16200000">
            <a:off x="7759229" y="2019226"/>
            <a:ext cx="2032135" cy="2032284"/>
            <a:chOff x="467681" y="5381710"/>
            <a:chExt cx="1274160" cy="1274254"/>
          </a:xfrm>
        </p:grpSpPr>
        <p:sp>
          <p:nvSpPr>
            <p:cNvPr id="35" name="矩形 34"/>
            <p:cNvSpPr/>
            <p:nvPr>
              <p:custDataLst>
                <p:tags r:id="rId15"/>
              </p:custDataLst>
            </p:nvPr>
          </p:nvSpPr>
          <p:spPr>
            <a:xfrm rot="5400000">
              <a:off x="710443" y="5624566"/>
              <a:ext cx="1274254" cy="788542"/>
            </a:xfrm>
            <a:prstGeom prst="rect">
              <a:avLst/>
            </a:prstGeom>
          </p:spPr>
          <p:txBody>
            <a:bodyPr wrap="square" anchor="ctr" anchorCtr="0">
              <a:normAutofit/>
            </a:bodyPr>
            <a:lstStyle/>
            <a:p>
              <a:pPr algn="ctr">
                <a:lnSpc>
                  <a:spcPct val="120000"/>
                </a:lnSpc>
              </a:pPr>
              <a:r>
                <a:rPr lang="fr-FR">
                  <a:solidFill>
                    <a:schemeClr val="accent2"/>
                  </a:solidFill>
                </a:rPr>
                <a:t>The static library</a:t>
              </a:r>
              <a:endParaRPr lang="fr-FR" dirty="0">
                <a:solidFill>
                  <a:schemeClr val="accent2"/>
                </a:solidFill>
              </a:endParaRPr>
            </a:p>
          </p:txBody>
        </p:sp>
        <p:sp>
          <p:nvSpPr>
            <p:cNvPr id="36" name="椭圆 2"/>
            <p:cNvSpPr>
              <a:spLocks noChangeArrowheads="1"/>
            </p:cNvSpPr>
            <p:nvPr>
              <p:custDataLst>
                <p:tags r:id="rId16"/>
              </p:custDataLst>
            </p:nvPr>
          </p:nvSpPr>
          <p:spPr bwMode="auto">
            <a:xfrm>
              <a:off x="467681" y="5888953"/>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40" name="文本框 39"/>
          <p:cNvSpPr txBox="1"/>
          <p:nvPr>
            <p:custDataLst>
              <p:tags r:id="rId1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PART 3 : TSL</a:t>
            </a:r>
            <a:endParaRPr lang="zh-CN" altLang="en-US" sz="3600"/>
          </a:p>
        </p:txBody>
      </p:sp>
    </p:spTree>
    <p:custDataLst>
      <p:tags r:id="rId18"/>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What's missing ?</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This only writes C++ classes to JSON </a:t>
            </a:r>
            <a:endParaRPr lang="fr-FR" dirty="0">
              <a:solidFill>
                <a:schemeClr val="tx2"/>
              </a:solidFill>
            </a:endParaRPr>
          </a:p>
          <a:p>
            <a:pPr marL="342900" indent="-342900">
              <a:buFont typeface="Wingdings" panose="05000000000000000000" charset="0"/>
              <a:buChar char=""/>
            </a:pPr>
            <a:r>
              <a:rPr lang="fr-FR" dirty="0">
                <a:solidFill>
                  <a:schemeClr val="tx2"/>
                </a:solidFill>
              </a:rPr>
              <a:t>The JSON format is still tightly coupled with the iteration, (better to separate that),</a:t>
            </a:r>
            <a:endParaRPr lang="fr-FR" dirty="0">
              <a:solidFill>
                <a:schemeClr val="tx2"/>
              </a:solidFill>
            </a:endParaRPr>
          </a:p>
          <a:p>
            <a:pPr marL="342900" indent="-342900">
              <a:buFont typeface="Wingdings" panose="05000000000000000000" charset="0"/>
              <a:buChar char=""/>
            </a:pPr>
            <a:r>
              <a:rPr lang="fr-FR" dirty="0">
                <a:solidFill>
                  <a:schemeClr val="tx2"/>
                </a:solidFill>
              </a:rPr>
              <a:t>This doesn’t support polymorphic types where we have a pointer or maybe a shared_ptr to a base type.</a:t>
            </a:r>
            <a:endParaRPr lang="fr-FR" dirty="0">
              <a:solidFill>
                <a:schemeClr val="tx2"/>
              </a:solidFill>
            </a:endParaRPr>
          </a:p>
        </p:txBody>
      </p:sp>
    </p:spTree>
    <p:custDataLst>
      <p:tags r:id="rId17"/>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Improving the writing process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608965"/>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The stream is no longer exposed in the reading and writing functors :</a:t>
            </a:r>
            <a:endParaRPr lang="fr-FR" dirty="0">
              <a:solidFill>
                <a:schemeClr val="tx2"/>
              </a:solidFill>
            </a:endParaRPr>
          </a:p>
          <a:p>
            <a:pPr marL="342900" indent="-342900">
              <a:buFont typeface="Wingdings" panose="05000000000000000000" charset="0"/>
              <a:buChar char=""/>
            </a:pPr>
            <a:endParaRPr lang="fr-FR" dirty="0">
              <a:solidFill>
                <a:schemeClr val="tx2"/>
              </a:solidFill>
            </a:endParaRPr>
          </a:p>
        </p:txBody>
      </p:sp>
      <p:grpSp>
        <p:nvGrpSpPr>
          <p:cNvPr id="4" name="Group 3"/>
          <p:cNvGrpSpPr/>
          <p:nvPr/>
        </p:nvGrpSpPr>
        <p:grpSpPr>
          <a:xfrm>
            <a:off x="514350" y="2757805"/>
            <a:ext cx="11028045" cy="1938020"/>
            <a:chOff x="810" y="4343"/>
            <a:chExt cx="17367" cy="3052"/>
          </a:xfrm>
        </p:grpSpPr>
        <p:pic>
          <p:nvPicPr>
            <p:cNvPr id="2" name="Picture 1" descr="Capture"/>
            <p:cNvPicPr>
              <a:picLocks noChangeAspect="1"/>
            </p:cNvPicPr>
            <p:nvPr/>
          </p:nvPicPr>
          <p:blipFill>
            <a:blip r:embed="rId17"/>
            <a:stretch>
              <a:fillRect/>
            </a:stretch>
          </p:blipFill>
          <p:spPr>
            <a:xfrm>
              <a:off x="810" y="4343"/>
              <a:ext cx="11248" cy="3052"/>
            </a:xfrm>
            <a:prstGeom prst="rect">
              <a:avLst/>
            </a:prstGeom>
          </p:spPr>
        </p:pic>
        <p:pic>
          <p:nvPicPr>
            <p:cNvPr id="3" name="Picture 2" descr="Capture2"/>
            <p:cNvPicPr>
              <a:picLocks noChangeAspect="1"/>
            </p:cNvPicPr>
            <p:nvPr/>
          </p:nvPicPr>
          <p:blipFill>
            <a:blip r:embed="rId18"/>
            <a:srcRect r="17767"/>
            <a:stretch>
              <a:fillRect/>
            </a:stretch>
          </p:blipFill>
          <p:spPr>
            <a:xfrm>
              <a:off x="8847" y="4343"/>
              <a:ext cx="9331" cy="3052"/>
            </a:xfrm>
            <a:prstGeom prst="rect">
              <a:avLst/>
            </a:prstGeom>
          </p:spPr>
        </p:pic>
      </p:grpSp>
    </p:spTree>
    <p:custDataLst>
      <p:tags r:id="rId1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1757511" y="1829531"/>
            <a:ext cx="4628555" cy="1103907"/>
            <a:chOff x="102523" y="2207593"/>
            <a:chExt cx="3101567" cy="694798"/>
          </a:xfrm>
        </p:grpSpPr>
        <p:sp>
          <p:nvSpPr>
            <p:cNvPr id="12"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3"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14"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15" name="组合 14"/>
          <p:cNvGrpSpPr/>
          <p:nvPr>
            <p:custDataLst>
              <p:tags r:id="rId5"/>
            </p:custDataLst>
          </p:nvPr>
        </p:nvGrpSpPr>
        <p:grpSpPr>
          <a:xfrm>
            <a:off x="5805935" y="3921491"/>
            <a:ext cx="4628555" cy="1109536"/>
            <a:chOff x="102523" y="3186941"/>
            <a:chExt cx="3101567" cy="698343"/>
          </a:xfrm>
        </p:grpSpPr>
        <p:sp>
          <p:nvSpPr>
            <p:cNvPr id="16"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0"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sp>
        <p:nvSpPr>
          <p:cNvPr id="27" name="文本框 26"/>
          <p:cNvSpPr txBox="1"/>
          <p:nvPr>
            <p:custDataLst>
              <p:tags r:id="rId9"/>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0"/>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Improving the writing process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5" name="Picture 4" descr="Capture3"/>
          <p:cNvPicPr>
            <a:picLocks noChangeAspect="1"/>
          </p:cNvPicPr>
          <p:nvPr/>
        </p:nvPicPr>
        <p:blipFill>
          <a:blip r:embed="rId16"/>
          <a:stretch>
            <a:fillRect/>
          </a:stretch>
        </p:blipFill>
        <p:spPr>
          <a:xfrm>
            <a:off x="2109470" y="2695575"/>
            <a:ext cx="7687945" cy="1467485"/>
          </a:xfrm>
          <a:prstGeom prst="rect">
            <a:avLst/>
          </a:prstGeom>
        </p:spPr>
      </p:pic>
    </p:spTree>
    <p:custDataLst>
      <p:tags r:id="rId1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Improving the writing process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The stream is no longer exposed in the reading and writing functors :</a:t>
            </a:r>
            <a:endParaRPr lang="fr-FR" dirty="0">
              <a:solidFill>
                <a:schemeClr val="tx2"/>
              </a:solidFill>
            </a:endParaRPr>
          </a:p>
          <a:p>
            <a:pPr marL="342900" indent="-342900">
              <a:buFont typeface="Wingdings" panose="05000000000000000000" charset="0"/>
              <a:buChar char=""/>
            </a:pPr>
            <a:r>
              <a:rPr lang="fr-FR" dirty="0">
                <a:solidFill>
                  <a:schemeClr val="tx2"/>
                </a:solidFill>
              </a:rPr>
              <a:t>The reading and writing functions, are now hidden in JSONLexer.h, JSONReader.h, and JSONWriter.h</a:t>
            </a:r>
            <a:endParaRPr lang="fr-FR" dirty="0">
              <a:solidFill>
                <a:schemeClr val="tx2"/>
              </a:solidFill>
            </a:endParaRPr>
          </a:p>
          <a:p>
            <a:pPr marL="342900" indent="-342900">
              <a:buFont typeface="Wingdings" panose="05000000000000000000" charset="0"/>
              <a:buChar char=""/>
            </a:pPr>
            <a:r>
              <a:rPr lang="fr-FR" dirty="0">
                <a:solidFill>
                  <a:schemeClr val="tx2"/>
                </a:solidFill>
              </a:rPr>
              <a:t>ReadObject, WriteObject delegate to the different methods on the reader. </a:t>
            </a:r>
            <a:endParaRPr lang="fr-FR" dirty="0">
              <a:solidFill>
                <a:schemeClr val="tx2"/>
              </a:solidFill>
            </a:endParaRPr>
          </a:p>
        </p:txBody>
      </p:sp>
    </p:spTree>
    <p:custDataLst>
      <p:tags r:id="rId1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More collections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A new class has been added that implements the std::map logic. </a:t>
            </a:r>
            <a:endParaRPr lang="fr-FR" dirty="0">
              <a:solidFill>
                <a:schemeClr val="tx2"/>
              </a:solidFill>
            </a:endParaRPr>
          </a:p>
        </p:txBody>
      </p:sp>
      <p:pic>
        <p:nvPicPr>
          <p:cNvPr id="2" name="Picture 1" descr="Captur4e"/>
          <p:cNvPicPr>
            <a:picLocks noChangeAspect="1"/>
          </p:cNvPicPr>
          <p:nvPr/>
        </p:nvPicPr>
        <p:blipFill>
          <a:blip r:embed="rId17"/>
          <a:stretch>
            <a:fillRect/>
          </a:stretch>
        </p:blipFill>
        <p:spPr>
          <a:xfrm>
            <a:off x="1540510" y="2979420"/>
            <a:ext cx="4916805" cy="324485"/>
          </a:xfrm>
          <a:prstGeom prst="rect">
            <a:avLst/>
          </a:prstGeom>
        </p:spPr>
      </p:pic>
    </p:spTree>
    <p:custDataLst>
      <p:tags r:id="rId18"/>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Reading objects</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90805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read</a:t>
            </a:r>
            <a:endParaRPr lang="fr-FR" dirty="0">
              <a:solidFill>
                <a:schemeClr val="tx2"/>
              </a:solidFill>
            </a:endParaRPr>
          </a:p>
        </p:txBody>
      </p:sp>
    </p:spTree>
    <p:custDataLst>
      <p:tags r:id="rId17"/>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2" name="组合 33"/>
          <p:cNvGrpSpPr/>
          <p:nvPr>
            <p:custDataLst>
              <p:tags r:id="rId16"/>
            </p:custDataLst>
          </p:nvPr>
        </p:nvGrpSpPr>
        <p:grpSpPr>
          <a:xfrm>
            <a:off x="4949675" y="5815759"/>
            <a:ext cx="2292652" cy="1042242"/>
            <a:chOff x="1966786" y="530112"/>
            <a:chExt cx="5199698" cy="2363788"/>
          </a:xfrm>
        </p:grpSpPr>
        <p:sp>
          <p:nvSpPr>
            <p:cNvPr id="3" name="Rectangle 9"/>
            <p:cNvSpPr>
              <a:spLocks noChangeArrowheads="1"/>
            </p:cNvSpPr>
            <p:nvPr>
              <p:custDataLst>
                <p:tags r:id="rId17"/>
              </p:custDataLst>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5" name="Rectangle 10"/>
            <p:cNvSpPr>
              <a:spLocks noChangeArrowheads="1"/>
            </p:cNvSpPr>
            <p:nvPr>
              <p:custDataLst>
                <p:tags r:id="rId18"/>
              </p:custDataLst>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37" name="Freeform 11"/>
            <p:cNvSpPr>
              <a:spLocks noEditPoints="1"/>
            </p:cNvSpPr>
            <p:nvPr>
              <p:custDataLst>
                <p:tags r:id="rId19"/>
              </p:custDataLst>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p>
              <a:endParaRPr lang="zh-CN" altLang="en-US" sz="1320"/>
            </a:p>
          </p:txBody>
        </p:sp>
        <p:sp>
          <p:nvSpPr>
            <p:cNvPr id="38" name="Freeform 12"/>
            <p:cNvSpPr/>
            <p:nvPr>
              <p:custDataLst>
                <p:tags r:id="rId20"/>
              </p:custDataLst>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p>
              <a:endParaRPr lang="zh-CN" altLang="en-US" sz="1320"/>
            </a:p>
          </p:txBody>
        </p:sp>
        <p:sp>
          <p:nvSpPr>
            <p:cNvPr id="39" name="Freeform 13"/>
            <p:cNvSpPr/>
            <p:nvPr>
              <p:custDataLst>
                <p:tags r:id="rId21"/>
              </p:custDataLst>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p>
              <a:endParaRPr lang="zh-CN" altLang="en-US" sz="1320"/>
            </a:p>
          </p:txBody>
        </p:sp>
        <p:sp>
          <p:nvSpPr>
            <p:cNvPr id="40" name="Rectangle 14"/>
            <p:cNvSpPr>
              <a:spLocks noChangeArrowheads="1"/>
            </p:cNvSpPr>
            <p:nvPr>
              <p:custDataLst>
                <p:tags r:id="rId22"/>
              </p:custDataLst>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32500" lnSpcReduction="20000"/>
            </a:bodyPr>
            <a:p>
              <a:endParaRPr lang="zh-CN" altLang="en-US" sz="1320"/>
            </a:p>
          </p:txBody>
        </p:sp>
        <p:sp>
          <p:nvSpPr>
            <p:cNvPr id="41" name="Rectangle 15"/>
            <p:cNvSpPr>
              <a:spLocks noChangeArrowheads="1"/>
            </p:cNvSpPr>
            <p:nvPr>
              <p:custDataLst>
                <p:tags r:id="rId23"/>
              </p:custDataLst>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42" name="Rectangle 16"/>
            <p:cNvSpPr>
              <a:spLocks noChangeArrowheads="1"/>
            </p:cNvSpPr>
            <p:nvPr>
              <p:custDataLst>
                <p:tags r:id="rId24"/>
              </p:custDataLst>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3" name="Rectangle 17"/>
            <p:cNvSpPr>
              <a:spLocks noChangeArrowheads="1"/>
            </p:cNvSpPr>
            <p:nvPr>
              <p:custDataLst>
                <p:tags r:id="rId25"/>
              </p:custDataLst>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4" name="Rectangle 18"/>
            <p:cNvSpPr>
              <a:spLocks noChangeArrowheads="1"/>
            </p:cNvSpPr>
            <p:nvPr>
              <p:custDataLst>
                <p:tags r:id="rId26"/>
              </p:custDataLst>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5" name="Rectangle 19"/>
            <p:cNvSpPr>
              <a:spLocks noChangeArrowheads="1"/>
            </p:cNvSpPr>
            <p:nvPr>
              <p:custDataLst>
                <p:tags r:id="rId27"/>
              </p:custDataLst>
            </p:nvPr>
          </p:nvSpPr>
          <p:spPr bwMode="auto">
            <a:xfrm>
              <a:off x="4513136" y="1088912"/>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solidFill>
                  <a:srgbClr val="FFC543"/>
                </a:solidFill>
              </a:endParaRPr>
            </a:p>
          </p:txBody>
        </p:sp>
        <p:sp>
          <p:nvSpPr>
            <p:cNvPr id="46" name="Rectangle 20"/>
            <p:cNvSpPr>
              <a:spLocks noChangeArrowheads="1"/>
            </p:cNvSpPr>
            <p:nvPr>
              <p:custDataLst>
                <p:tags r:id="rId28"/>
              </p:custDataLst>
            </p:nvPr>
          </p:nvSpPr>
          <p:spPr bwMode="auto">
            <a:xfrm>
              <a:off x="4513136" y="1282587"/>
              <a:ext cx="898525" cy="7302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7" name="Rectangle 21"/>
            <p:cNvSpPr>
              <a:spLocks noChangeArrowheads="1"/>
            </p:cNvSpPr>
            <p:nvPr>
              <p:custDataLst>
                <p:tags r:id="rId29"/>
              </p:custDataLst>
            </p:nvPr>
          </p:nvSpPr>
          <p:spPr bwMode="auto">
            <a:xfrm>
              <a:off x="4513136" y="1477850"/>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8" name="Rectangle 22"/>
            <p:cNvSpPr>
              <a:spLocks noChangeArrowheads="1"/>
            </p:cNvSpPr>
            <p:nvPr>
              <p:custDataLst>
                <p:tags r:id="rId30"/>
              </p:custDataLst>
            </p:nvPr>
          </p:nvSpPr>
          <p:spPr bwMode="auto">
            <a:xfrm>
              <a:off x="4513136" y="1671525"/>
              <a:ext cx="898525" cy="73025"/>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49" name="Rectangle 23"/>
            <p:cNvSpPr>
              <a:spLocks noChangeArrowheads="1"/>
            </p:cNvSpPr>
            <p:nvPr>
              <p:custDataLst>
                <p:tags r:id="rId31"/>
              </p:custDataLst>
            </p:nvPr>
          </p:nvSpPr>
          <p:spPr bwMode="auto">
            <a:xfrm>
              <a:off x="4513136" y="1866787"/>
              <a:ext cx="898525" cy="73025"/>
            </a:xfrm>
            <a:prstGeom prst="rect">
              <a:avLst/>
            </a:prstGeom>
            <a:solidFill>
              <a:srgbClr val="FFC543"/>
            </a:solidFill>
            <a:ln>
              <a:noFill/>
            </a:ln>
          </p:spPr>
          <p:txBody>
            <a:bodyPr vert="horz" wrap="square" lIns="67101" tIns="33550" rIns="67101" bIns="33550" numCol="1" anchor="t" anchorCtr="0" compatLnSpc="1">
              <a:normAutofit fontScale="25000" lnSpcReduction="20000"/>
            </a:bodyPr>
            <a:p>
              <a:endParaRPr lang="zh-CN" altLang="en-US" sz="1320">
                <a:solidFill>
                  <a:srgbClr val="FFC000"/>
                </a:solidFill>
              </a:endParaRPr>
            </a:p>
          </p:txBody>
        </p:sp>
        <p:sp>
          <p:nvSpPr>
            <p:cNvPr id="50" name="Rectangle 25"/>
            <p:cNvSpPr>
              <a:spLocks noChangeArrowheads="1"/>
            </p:cNvSpPr>
            <p:nvPr>
              <p:custDataLst>
                <p:tags r:id="rId32"/>
              </p:custDataLst>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51" name="Rectangle 26"/>
            <p:cNvSpPr>
              <a:spLocks noChangeArrowheads="1"/>
            </p:cNvSpPr>
            <p:nvPr>
              <p:custDataLst>
                <p:tags r:id="rId33"/>
              </p:custDataLst>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p>
              <a:endParaRPr lang="zh-CN" altLang="en-US" sz="1320"/>
            </a:p>
          </p:txBody>
        </p:sp>
        <p:sp>
          <p:nvSpPr>
            <p:cNvPr id="52" name="Rectangle 27"/>
            <p:cNvSpPr>
              <a:spLocks noChangeArrowheads="1"/>
            </p:cNvSpPr>
            <p:nvPr>
              <p:custDataLst>
                <p:tags r:id="rId34"/>
              </p:custDataLst>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53" name="Rectangle 28"/>
            <p:cNvSpPr>
              <a:spLocks noChangeArrowheads="1"/>
            </p:cNvSpPr>
            <p:nvPr>
              <p:custDataLst>
                <p:tags r:id="rId35"/>
              </p:custDataLst>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54" name="Rectangle 29"/>
            <p:cNvSpPr>
              <a:spLocks noChangeArrowheads="1"/>
            </p:cNvSpPr>
            <p:nvPr>
              <p:custDataLst>
                <p:tags r:id="rId36"/>
              </p:custDataLst>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p>
              <a:endParaRPr lang="zh-CN" altLang="en-US" sz="1320"/>
            </a:p>
          </p:txBody>
        </p:sp>
        <p:sp>
          <p:nvSpPr>
            <p:cNvPr id="55" name="Rectangle 30"/>
            <p:cNvSpPr>
              <a:spLocks noChangeArrowheads="1"/>
            </p:cNvSpPr>
            <p:nvPr>
              <p:custDataLst>
                <p:tags r:id="rId37"/>
              </p:custDataLst>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56" name="Rectangle 32"/>
            <p:cNvSpPr>
              <a:spLocks noChangeArrowheads="1"/>
            </p:cNvSpPr>
            <p:nvPr>
              <p:custDataLst>
                <p:tags r:id="rId38"/>
              </p:custDataLst>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sp>
          <p:nvSpPr>
            <p:cNvPr id="57" name="Rectangle 33"/>
            <p:cNvSpPr>
              <a:spLocks noChangeArrowheads="1"/>
            </p:cNvSpPr>
            <p:nvPr>
              <p:custDataLst>
                <p:tags r:id="rId39"/>
              </p:custDataLst>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p>
              <a:endParaRPr lang="zh-CN" altLang="en-US" sz="1320"/>
            </a:p>
          </p:txBody>
        </p:sp>
        <p:sp>
          <p:nvSpPr>
            <p:cNvPr id="58" name="Rectangle 34"/>
            <p:cNvSpPr>
              <a:spLocks noChangeArrowheads="1"/>
            </p:cNvSpPr>
            <p:nvPr>
              <p:custDataLst>
                <p:tags r:id="rId40"/>
              </p:custDataLst>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59" name="Rectangle 35"/>
            <p:cNvSpPr>
              <a:spLocks noChangeArrowheads="1"/>
            </p:cNvSpPr>
            <p:nvPr>
              <p:custDataLst>
                <p:tags r:id="rId41"/>
              </p:custDataLst>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p>
              <a:endParaRPr lang="zh-CN" altLang="en-US" sz="1320"/>
            </a:p>
          </p:txBody>
        </p:sp>
        <p:sp>
          <p:nvSpPr>
            <p:cNvPr id="60" name="Rectangle 36"/>
            <p:cNvSpPr>
              <a:spLocks noChangeArrowheads="1"/>
            </p:cNvSpPr>
            <p:nvPr>
              <p:custDataLst>
                <p:tags r:id="rId42"/>
              </p:custDataLst>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p>
              <a:endParaRPr lang="zh-CN" altLang="en-US" sz="1320"/>
            </a:p>
          </p:txBody>
        </p:sp>
        <p:sp>
          <p:nvSpPr>
            <p:cNvPr id="61" name="Rectangle 37"/>
            <p:cNvSpPr>
              <a:spLocks noChangeArrowheads="1"/>
            </p:cNvSpPr>
            <p:nvPr>
              <p:custDataLst>
                <p:tags r:id="rId43"/>
              </p:custDataLst>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p>
              <a:endParaRPr lang="zh-CN" altLang="en-US" sz="1320"/>
            </a:p>
          </p:txBody>
        </p:sp>
      </p:grpSp>
    </p:spTree>
    <p:custDataLst>
      <p:tags r:id="rId4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Picture 2" descr="Capture5"/>
          <p:cNvPicPr>
            <a:picLocks noChangeAspect="1"/>
          </p:cNvPicPr>
          <p:nvPr/>
        </p:nvPicPr>
        <p:blipFill>
          <a:blip r:embed="rId16"/>
          <a:stretch>
            <a:fillRect/>
          </a:stretch>
        </p:blipFill>
        <p:spPr>
          <a:xfrm>
            <a:off x="1916430" y="2369820"/>
            <a:ext cx="8359775" cy="2642235"/>
          </a:xfrm>
          <a:prstGeom prst="rect">
            <a:avLst/>
          </a:prstGeom>
        </p:spPr>
      </p:pic>
    </p:spTree>
    <p:custDataLst>
      <p:tags r:id="rId1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2" name="Picture 1" descr="Ca"/>
          <p:cNvPicPr>
            <a:picLocks noChangeAspect="1"/>
          </p:cNvPicPr>
          <p:nvPr/>
        </p:nvPicPr>
        <p:blipFill>
          <a:blip r:embed="rId16"/>
          <a:stretch>
            <a:fillRect/>
          </a:stretch>
        </p:blipFill>
        <p:spPr>
          <a:xfrm>
            <a:off x="2758440" y="2611120"/>
            <a:ext cx="6674485" cy="2193925"/>
          </a:xfrm>
          <a:prstGeom prst="rect">
            <a:avLst/>
          </a:prstGeom>
        </p:spPr>
      </p:pic>
    </p:spTree>
    <p:custDataLst>
      <p:tags r:id="rId17"/>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70000"/>
          </a:bodyPr>
          <a:lstStyle/>
          <a:p>
            <a:pPr algn="ctr"/>
            <a:r>
              <a:rPr lang="fr-FR" altLang="zh-CN" sz="4000" b="1" dirty="0">
                <a:solidFill>
                  <a:srgbClr val="1C2B38"/>
                </a:solidFill>
                <a:latin typeface="+mj-lt"/>
                <a:ea typeface="+mj-ea"/>
                <a:cs typeface="+mj-cs"/>
              </a:rPr>
              <a:t>The client code</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5" name="Picture 4" descr="Capture7"/>
          <p:cNvPicPr>
            <a:picLocks noChangeAspect="1"/>
          </p:cNvPicPr>
          <p:nvPr/>
        </p:nvPicPr>
        <p:blipFill>
          <a:blip r:embed="rId16"/>
          <a:stretch>
            <a:fillRect/>
          </a:stretch>
        </p:blipFill>
        <p:spPr>
          <a:xfrm>
            <a:off x="2549525" y="1626235"/>
            <a:ext cx="7092950" cy="2185035"/>
          </a:xfrm>
          <a:prstGeom prst="rect">
            <a:avLst/>
          </a:prstGeom>
          <a:ln>
            <a:solidFill>
              <a:schemeClr val="accent2"/>
            </a:solidFill>
          </a:ln>
        </p:spPr>
      </p:pic>
      <p:pic>
        <p:nvPicPr>
          <p:cNvPr id="6" name="Picture 5" descr="Capture8"/>
          <p:cNvPicPr>
            <a:picLocks noChangeAspect="1"/>
          </p:cNvPicPr>
          <p:nvPr/>
        </p:nvPicPr>
        <p:blipFill>
          <a:blip r:embed="rId17"/>
          <a:stretch>
            <a:fillRect/>
          </a:stretch>
        </p:blipFill>
        <p:spPr>
          <a:xfrm>
            <a:off x="1419225" y="3811270"/>
            <a:ext cx="9352915" cy="133223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90000"/>
          </a:bodyPr>
          <a:lstStyle/>
          <a:p>
            <a:pPr algn="ctr"/>
            <a:r>
              <a:rPr lang="fr-FR" altLang="zh-CN" sz="4000" b="1" dirty="0">
                <a:solidFill>
                  <a:srgbClr val="1C2B38"/>
                </a:solidFill>
                <a:latin typeface="+mj-lt"/>
                <a:ea typeface="+mj-ea"/>
                <a:cs typeface="+mj-cs"/>
              </a:rPr>
              <a:t>Static library</a:t>
            </a:r>
            <a:endParaRPr lang="fr-FR" altLang="zh-CN" sz="4000" b="1" dirty="0">
              <a:solidFill>
                <a:srgbClr val="1C2B38"/>
              </a:solidFill>
              <a:latin typeface="+mj-lt"/>
              <a:ea typeface="+mj-ea"/>
              <a:cs typeface="+mj-cs"/>
            </a:endParaRPr>
          </a:p>
        </p:txBody>
      </p:sp>
      <p:grpSp>
        <p:nvGrpSpPr>
          <p:cNvPr id="23" name="组合 22"/>
          <p:cNvGrpSpPr>
            <a:grpSpLocks noChangeAspect="1"/>
          </p:cNvGrpSpPr>
          <p:nvPr>
            <p:custDataLst>
              <p:tags r:id="rId2"/>
            </p:custDataLst>
          </p:nvPr>
        </p:nvGrpSpPr>
        <p:grpSpPr>
          <a:xfrm>
            <a:off x="3949600" y="546435"/>
            <a:ext cx="585099" cy="481606"/>
            <a:chOff x="1928813" y="1763600"/>
            <a:chExt cx="1373188" cy="1130300"/>
          </a:xfrm>
        </p:grpSpPr>
        <p:sp>
          <p:nvSpPr>
            <p:cNvPr id="24"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9"/>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
        <p:nvSpPr>
          <p:cNvPr id="8" name="文本框 7"/>
          <p:cNvSpPr txBox="1"/>
          <p:nvPr>
            <p:custDataLst>
              <p:tags r:id="rId16"/>
            </p:custDataLst>
          </p:nvPr>
        </p:nvSpPr>
        <p:spPr>
          <a:xfrm>
            <a:off x="1243330" y="2071370"/>
            <a:ext cx="9705975" cy="908050"/>
          </a:xfrm>
          <a:prstGeom prst="rect">
            <a:avLst/>
          </a:prstGeom>
        </p:spPr>
        <p:txBody>
          <a:bodyPr vert="horz" lIns="91440" tIns="45720" rIns="91440" bIns="45720" rtlCol="0">
            <a:normAutofit lnSpcReduction="2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
            </a:pPr>
            <a:r>
              <a:rPr lang="fr-FR" dirty="0">
                <a:solidFill>
                  <a:schemeClr val="tx2"/>
                </a:solidFill>
              </a:rPr>
              <a:t>To complete this framework, we tought about making it a static library for the use of programmers.</a:t>
            </a:r>
            <a:endParaRPr lang="fr-FR" dirty="0">
              <a:solidFill>
                <a:schemeClr val="tx2"/>
              </a:solidFill>
            </a:endParaRPr>
          </a:p>
          <a:p>
            <a:pPr marL="342900" indent="-342900">
              <a:buFont typeface="Wingdings" panose="05000000000000000000" charset="0"/>
              <a:buChar char=""/>
            </a:pPr>
            <a:r>
              <a:rPr lang="fr-FR" dirty="0">
                <a:solidFill>
                  <a:schemeClr val="tx2"/>
                </a:solidFill>
              </a:rPr>
              <a:t>we named it the TSL, which refers to : T-REX Serialization Library</a:t>
            </a:r>
            <a:endParaRPr lang="fr-FR" dirty="0">
              <a:solidFill>
                <a:schemeClr val="tx2"/>
              </a:solidFill>
            </a:endParaRPr>
          </a:p>
        </p:txBody>
      </p:sp>
      <p:pic>
        <p:nvPicPr>
          <p:cNvPr id="4" name="Picture 3" descr="tsl"/>
          <p:cNvPicPr>
            <a:picLocks noChangeAspect="1"/>
          </p:cNvPicPr>
          <p:nvPr/>
        </p:nvPicPr>
        <p:blipFill>
          <a:blip r:embed="rId17"/>
          <a:stretch>
            <a:fillRect/>
          </a:stretch>
        </p:blipFill>
        <p:spPr>
          <a:xfrm>
            <a:off x="1661160" y="2909570"/>
            <a:ext cx="8869045" cy="1038225"/>
          </a:xfrm>
          <a:prstGeom prst="rect">
            <a:avLst/>
          </a:prstGeom>
        </p:spPr>
      </p:pic>
    </p:spTree>
    <p:custDataLst>
      <p:tags r:id="rId18"/>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550273" y="2782814"/>
            <a:ext cx="5091455" cy="1484386"/>
            <a:chOff x="1452993" y="2977752"/>
            <a:chExt cx="2350225" cy="902494"/>
          </a:xfrm>
        </p:grpSpPr>
        <p:sp>
          <p:nvSpPr>
            <p:cNvPr id="3" name="文本框 2"/>
            <p:cNvSpPr txBox="1"/>
            <p:nvPr>
              <p:custDataLst>
                <p:tags r:id="rId2"/>
              </p:custDataLst>
            </p:nvPr>
          </p:nvSpPr>
          <p:spPr>
            <a:xfrm>
              <a:off x="1452993" y="2977752"/>
              <a:ext cx="2073484"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0000" lnSpcReduction="20000"/>
            </a:bodyPr>
            <a:lstStyle/>
            <a:p>
              <a:pPr algn="ctr"/>
              <a:endParaRPr lang="zh-CN" altLang="en-US" sz="7045" dirty="0">
                <a:solidFill>
                  <a:schemeClr val="bg1"/>
                </a:solidFill>
              </a:endParaRPr>
            </a:p>
          </p:txBody>
        </p:sp>
        <p:sp>
          <p:nvSpPr>
            <p:cNvPr id="4" name="文本框 3"/>
            <p:cNvSpPr txBox="1"/>
            <p:nvPr>
              <p:custDataLst>
                <p:tags r:id="rId3"/>
              </p:custDataLst>
            </p:nvPr>
          </p:nvSpPr>
          <p:spPr>
            <a:xfrm>
              <a:off x="1576956" y="3423373"/>
              <a:ext cx="1960813"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bg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7500" lnSpcReduction="20000"/>
            </a:bodyPr>
            <a:lstStyle/>
            <a:p>
              <a:pPr algn="ctr"/>
              <a:endParaRPr lang="zh-CN" altLang="en-US" sz="7045" dirty="0"/>
            </a:p>
          </p:txBody>
        </p:sp>
        <p:sp>
          <p:nvSpPr>
            <p:cNvPr id="5" name="矩形 4"/>
            <p:cNvSpPr/>
            <p:nvPr>
              <p:custDataLst>
                <p:tags r:id="rId4"/>
              </p:custDataLst>
            </p:nvPr>
          </p:nvSpPr>
          <p:spPr>
            <a:xfrm>
              <a:off x="3710824" y="2977753"/>
              <a:ext cx="92394" cy="442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6" name="矩形 5"/>
            <p:cNvSpPr/>
            <p:nvPr>
              <p:custDataLst>
                <p:tags r:id="rId5"/>
              </p:custDataLst>
            </p:nvPr>
          </p:nvSpPr>
          <p:spPr>
            <a:xfrm>
              <a:off x="3710824" y="3420665"/>
              <a:ext cx="9239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ctr"/>
              <a:endParaRPr lang="zh-CN" altLang="en-US" sz="1320"/>
            </a:p>
          </p:txBody>
        </p:sp>
        <p:sp>
          <p:nvSpPr>
            <p:cNvPr id="7" name="矩形 6"/>
            <p:cNvSpPr/>
            <p:nvPr>
              <p:custDataLst>
                <p:tags r:id="rId6"/>
              </p:custDataLst>
            </p:nvPr>
          </p:nvSpPr>
          <p:spPr>
            <a:xfrm>
              <a:off x="3710824" y="3739602"/>
              <a:ext cx="92394" cy="14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92500" lnSpcReduction="20000"/>
            </a:bodyPr>
            <a:lstStyle/>
            <a:p>
              <a:pPr algn="ctr"/>
              <a:endParaRPr lang="zh-CN" altLang="en-US" sz="1320"/>
            </a:p>
          </p:txBody>
        </p:sp>
      </p:grpSp>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066799" y="1677131"/>
            <a:ext cx="4628555" cy="1103907"/>
            <a:chOff x="102523" y="2207593"/>
            <a:chExt cx="3101567" cy="694798"/>
          </a:xfrm>
        </p:grpSpPr>
        <p:sp>
          <p:nvSpPr>
            <p:cNvPr id="16"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0"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21" name="组合 20"/>
          <p:cNvGrpSpPr/>
          <p:nvPr>
            <p:custDataLst>
              <p:tags r:id="rId5"/>
            </p:custDataLst>
          </p:nvPr>
        </p:nvGrpSpPr>
        <p:grpSpPr>
          <a:xfrm>
            <a:off x="3781723" y="3292841"/>
            <a:ext cx="4628555" cy="1109536"/>
            <a:chOff x="102523" y="3186941"/>
            <a:chExt cx="3101567" cy="698343"/>
          </a:xfrm>
        </p:grpSpPr>
        <p:sp>
          <p:nvSpPr>
            <p:cNvPr id="24"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5"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8"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29" name="组合 28"/>
          <p:cNvGrpSpPr/>
          <p:nvPr>
            <p:custDataLst>
              <p:tags r:id="rId9"/>
            </p:custDataLst>
          </p:nvPr>
        </p:nvGrpSpPr>
        <p:grpSpPr>
          <a:xfrm>
            <a:off x="6496647" y="4939673"/>
            <a:ext cx="4628555" cy="1113243"/>
            <a:chOff x="102523" y="4165377"/>
            <a:chExt cx="3101567" cy="700676"/>
          </a:xfrm>
        </p:grpSpPr>
        <p:sp>
          <p:nvSpPr>
            <p:cNvPr id="30"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1"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2"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sp>
        <p:nvSpPr>
          <p:cNvPr id="45" name="文本框 44"/>
          <p:cNvSpPr txBox="1"/>
          <p:nvPr>
            <p:custDataLst>
              <p:tags r:id="rId13"/>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1066799" y="2134331"/>
            <a:ext cx="4628555" cy="1103907"/>
            <a:chOff x="102523" y="2207593"/>
            <a:chExt cx="3101567" cy="694798"/>
          </a:xfrm>
        </p:grpSpPr>
        <p:sp>
          <p:nvSpPr>
            <p:cNvPr id="21"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4"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5"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	</a:t>
              </a:r>
              <a:endParaRPr lang="fr-FR" sz="2000" dirty="0">
                <a:latin typeface="+mn-lt"/>
                <a:ea typeface="+mn-ea"/>
              </a:endParaRPr>
            </a:p>
          </p:txBody>
        </p:sp>
      </p:grpSp>
      <p:grpSp>
        <p:nvGrpSpPr>
          <p:cNvPr id="28" name="组合 27"/>
          <p:cNvGrpSpPr/>
          <p:nvPr>
            <p:custDataLst>
              <p:tags r:id="rId5"/>
            </p:custDataLst>
          </p:nvPr>
        </p:nvGrpSpPr>
        <p:grpSpPr>
          <a:xfrm>
            <a:off x="6496647" y="2133995"/>
            <a:ext cx="4628555" cy="1109536"/>
            <a:chOff x="102523" y="3186941"/>
            <a:chExt cx="3101567" cy="698343"/>
          </a:xfrm>
        </p:grpSpPr>
        <p:sp>
          <p:nvSpPr>
            <p:cNvPr id="29"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2"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3"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34" name="组合 33"/>
          <p:cNvGrpSpPr/>
          <p:nvPr>
            <p:custDataLst>
              <p:tags r:id="rId9"/>
            </p:custDataLst>
          </p:nvPr>
        </p:nvGrpSpPr>
        <p:grpSpPr>
          <a:xfrm>
            <a:off x="1066799" y="4355925"/>
            <a:ext cx="4628555" cy="1113243"/>
            <a:chOff x="102523" y="4165377"/>
            <a:chExt cx="3101567" cy="700676"/>
          </a:xfrm>
        </p:grpSpPr>
        <p:sp>
          <p:nvSpPr>
            <p:cNvPr id="35"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6"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7"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grpSp>
        <p:nvGrpSpPr>
          <p:cNvPr id="38" name="组合 37"/>
          <p:cNvGrpSpPr/>
          <p:nvPr>
            <p:custDataLst>
              <p:tags r:id="rId13"/>
            </p:custDataLst>
          </p:nvPr>
        </p:nvGrpSpPr>
        <p:grpSpPr>
          <a:xfrm>
            <a:off x="6496647" y="4355934"/>
            <a:ext cx="4628555" cy="1113243"/>
            <a:chOff x="102523" y="5144938"/>
            <a:chExt cx="3101567" cy="700676"/>
          </a:xfrm>
        </p:grpSpPr>
        <p:sp>
          <p:nvSpPr>
            <p:cNvPr id="39"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0"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1"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a:latin typeface="+mn-lt"/>
                  <a:ea typeface="+mn-ea"/>
                </a:rPr>
                <a:t>Part 2</a:t>
              </a:r>
              <a:endParaRPr lang="fr-FR" sz="2000" dirty="0">
                <a:latin typeface="+mn-lt"/>
                <a:ea typeface="+mn-ea"/>
              </a:endParaRPr>
            </a:p>
          </p:txBody>
        </p:sp>
      </p:grpSp>
      <p:sp>
        <p:nvSpPr>
          <p:cNvPr id="50" name="文本框 49"/>
          <p:cNvSpPr txBox="1"/>
          <p:nvPr>
            <p:custDataLst>
              <p:tags r:id="rId1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18"/>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1"/>
            </p:custDataLst>
          </p:nvPr>
        </p:nvGrpSpPr>
        <p:grpSpPr>
          <a:xfrm>
            <a:off x="1066799" y="1677131"/>
            <a:ext cx="4628555" cy="1103907"/>
            <a:chOff x="102523" y="2207593"/>
            <a:chExt cx="3101567" cy="694798"/>
          </a:xfrm>
        </p:grpSpPr>
        <p:sp>
          <p:nvSpPr>
            <p:cNvPr id="25"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8"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34"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35" name="组合 34"/>
          <p:cNvGrpSpPr/>
          <p:nvPr>
            <p:custDataLst>
              <p:tags r:id="rId5"/>
            </p:custDataLst>
          </p:nvPr>
        </p:nvGrpSpPr>
        <p:grpSpPr>
          <a:xfrm>
            <a:off x="6496647" y="1676795"/>
            <a:ext cx="4628555" cy="1109536"/>
            <a:chOff x="102523" y="3186941"/>
            <a:chExt cx="3101567" cy="698343"/>
          </a:xfrm>
        </p:grpSpPr>
        <p:sp>
          <p:nvSpPr>
            <p:cNvPr id="36"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7"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8"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39" name="组合 38"/>
          <p:cNvGrpSpPr/>
          <p:nvPr>
            <p:custDataLst>
              <p:tags r:id="rId9"/>
            </p:custDataLst>
          </p:nvPr>
        </p:nvGrpSpPr>
        <p:grpSpPr>
          <a:xfrm>
            <a:off x="1066799" y="3289125"/>
            <a:ext cx="4628555" cy="1113243"/>
            <a:chOff x="102523" y="4165377"/>
            <a:chExt cx="3101567" cy="700676"/>
          </a:xfrm>
        </p:grpSpPr>
        <p:sp>
          <p:nvSpPr>
            <p:cNvPr id="40"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1"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42"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2</a:t>
              </a:r>
              <a:endParaRPr lang="en-US" altLang="zh-CN" sz="2000" dirty="0">
                <a:latin typeface="+mn-lt"/>
                <a:ea typeface="+mn-ea"/>
              </a:endParaRPr>
            </a:p>
          </p:txBody>
        </p:sp>
      </p:grpSp>
      <p:grpSp>
        <p:nvGrpSpPr>
          <p:cNvPr id="43" name="组合 42"/>
          <p:cNvGrpSpPr/>
          <p:nvPr>
            <p:custDataLst>
              <p:tags r:id="rId13"/>
            </p:custDataLst>
          </p:nvPr>
        </p:nvGrpSpPr>
        <p:grpSpPr>
          <a:xfrm>
            <a:off x="6496647" y="3289134"/>
            <a:ext cx="4628555" cy="1113243"/>
            <a:chOff x="102523" y="5144938"/>
            <a:chExt cx="3101567" cy="700676"/>
          </a:xfrm>
        </p:grpSpPr>
        <p:sp>
          <p:nvSpPr>
            <p:cNvPr id="44"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5"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6"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a:latin typeface="+mn-lt"/>
                  <a:ea typeface="+mn-ea"/>
                </a:rPr>
                <a:t>Part 2</a:t>
              </a:r>
              <a:endParaRPr lang="fr-FR" sz="2000" dirty="0">
                <a:latin typeface="+mn-lt"/>
                <a:ea typeface="+mn-ea"/>
              </a:endParaRPr>
            </a:p>
          </p:txBody>
        </p:sp>
      </p:grpSp>
      <p:grpSp>
        <p:nvGrpSpPr>
          <p:cNvPr id="47" name="组合 46"/>
          <p:cNvGrpSpPr/>
          <p:nvPr>
            <p:custDataLst>
              <p:tags r:id="rId17"/>
            </p:custDataLst>
          </p:nvPr>
        </p:nvGrpSpPr>
        <p:grpSpPr>
          <a:xfrm>
            <a:off x="1066799" y="4901122"/>
            <a:ext cx="4628555" cy="1113243"/>
            <a:chOff x="102523" y="6124500"/>
            <a:chExt cx="3101567" cy="700675"/>
          </a:xfrm>
        </p:grpSpPr>
        <p:sp>
          <p:nvSpPr>
            <p:cNvPr id="48" name="MH_Other_7"/>
            <p:cNvSpPr/>
            <p:nvPr>
              <p:custDataLst>
                <p:tags r:id="rId18"/>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9" name="MH_Other_8"/>
            <p:cNvSpPr/>
            <p:nvPr>
              <p:custDataLst>
                <p:tags r:id="rId19"/>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50" name="MH_SubTitle_4"/>
            <p:cNvSpPr txBox="1">
              <a:spLocks noChangeArrowheads="1"/>
            </p:cNvSpPr>
            <p:nvPr>
              <p:custDataLst>
                <p:tags r:id="rId20"/>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3</a:t>
              </a:r>
              <a:endParaRPr lang="fr-FR" sz="2000" dirty="0">
                <a:latin typeface="+mn-lt"/>
                <a:ea typeface="+mn-ea"/>
              </a:endParaRPr>
            </a:p>
          </p:txBody>
        </p:sp>
      </p:grpSp>
      <p:sp>
        <p:nvSpPr>
          <p:cNvPr id="55" name="文本框 54"/>
          <p:cNvSpPr txBox="1"/>
          <p:nvPr>
            <p:custDataLst>
              <p:tags r:id="rId21"/>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zh-CN" altLang="en-US" sz="3600"/>
          </a:p>
        </p:txBody>
      </p:sp>
    </p:spTree>
    <p:custDataLst>
      <p:tags r:id="rId2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66799" y="1677131"/>
            <a:ext cx="4628555" cy="1103907"/>
            <a:chOff x="102523" y="2207593"/>
            <a:chExt cx="3101567" cy="694798"/>
          </a:xfrm>
        </p:grpSpPr>
        <p:sp>
          <p:nvSpPr>
            <p:cNvPr id="5" name="MH_Other_1"/>
            <p:cNvSpPr/>
            <p:nvPr>
              <p:custDataLst>
                <p:tags r:id="rId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6" name="MH_Other_2"/>
            <p:cNvSpPr/>
            <p:nvPr>
              <p:custDataLst>
                <p:tags r:id="rId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7" name="MH_SubTitle_1"/>
            <p:cNvSpPr txBox="1">
              <a:spLocks noChangeArrowheads="1"/>
            </p:cNvSpPr>
            <p:nvPr>
              <p:custDataLst>
                <p:tags r:id="rId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Introduction</a:t>
              </a:r>
              <a:endParaRPr lang="fr-FR" sz="2000" dirty="0">
                <a:latin typeface="+mn-lt"/>
                <a:ea typeface="+mn-ea"/>
              </a:endParaRPr>
            </a:p>
          </p:txBody>
        </p:sp>
      </p:grpSp>
      <p:grpSp>
        <p:nvGrpSpPr>
          <p:cNvPr id="4" name="组合 3"/>
          <p:cNvGrpSpPr/>
          <p:nvPr>
            <p:custDataLst>
              <p:tags r:id="rId5"/>
            </p:custDataLst>
          </p:nvPr>
        </p:nvGrpSpPr>
        <p:grpSpPr>
          <a:xfrm>
            <a:off x="6496647" y="1676795"/>
            <a:ext cx="4628555" cy="1109536"/>
            <a:chOff x="102523" y="3186941"/>
            <a:chExt cx="3101567" cy="698343"/>
          </a:xfrm>
        </p:grpSpPr>
        <p:sp>
          <p:nvSpPr>
            <p:cNvPr id="8" name="MH_Other_3"/>
            <p:cNvSpPr/>
            <p:nvPr>
              <p:custDataLst>
                <p:tags r:id="rId6"/>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9" name="MH_Other_4"/>
            <p:cNvSpPr/>
            <p:nvPr>
              <p:custDataLst>
                <p:tags r:id="rId7"/>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10" name="MH_SubTitle_2"/>
            <p:cNvSpPr txBox="1">
              <a:spLocks noChangeArrowheads="1"/>
            </p:cNvSpPr>
            <p:nvPr>
              <p:custDataLst>
                <p:tags r:id="rId8"/>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Problematics</a:t>
              </a:r>
              <a:endParaRPr lang="fr-FR" sz="2000" dirty="0">
                <a:latin typeface="+mn-lt"/>
                <a:ea typeface="+mn-ea"/>
              </a:endParaRPr>
            </a:p>
          </p:txBody>
        </p:sp>
      </p:grpSp>
      <p:grpSp>
        <p:nvGrpSpPr>
          <p:cNvPr id="23" name="组合 22"/>
          <p:cNvGrpSpPr/>
          <p:nvPr>
            <p:custDataLst>
              <p:tags r:id="rId9"/>
            </p:custDataLst>
          </p:nvPr>
        </p:nvGrpSpPr>
        <p:grpSpPr>
          <a:xfrm>
            <a:off x="1066799" y="3289125"/>
            <a:ext cx="4628555" cy="1113243"/>
            <a:chOff x="102523" y="4165377"/>
            <a:chExt cx="3101567" cy="700676"/>
          </a:xfrm>
        </p:grpSpPr>
        <p:sp>
          <p:nvSpPr>
            <p:cNvPr id="11"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2"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13"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Part 1</a:t>
              </a:r>
              <a:endParaRPr lang="fr-FR" sz="2000" dirty="0">
                <a:latin typeface="+mn-lt"/>
                <a:ea typeface="+mn-ea"/>
              </a:endParaRPr>
            </a:p>
          </p:txBody>
        </p:sp>
      </p:grpSp>
      <p:grpSp>
        <p:nvGrpSpPr>
          <p:cNvPr id="24" name="组合 23"/>
          <p:cNvGrpSpPr/>
          <p:nvPr>
            <p:custDataLst>
              <p:tags r:id="rId13"/>
            </p:custDataLst>
          </p:nvPr>
        </p:nvGrpSpPr>
        <p:grpSpPr>
          <a:xfrm>
            <a:off x="6496647" y="3289134"/>
            <a:ext cx="4628555" cy="1113243"/>
            <a:chOff x="102523" y="5144938"/>
            <a:chExt cx="3101567" cy="700676"/>
          </a:xfrm>
        </p:grpSpPr>
        <p:sp>
          <p:nvSpPr>
            <p:cNvPr id="14" name="MH_Other_7"/>
            <p:cNvSpPr/>
            <p:nvPr>
              <p:custDataLst>
                <p:tags r:id="rId14"/>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5" name="MH_Other_8"/>
            <p:cNvSpPr/>
            <p:nvPr>
              <p:custDataLst>
                <p:tags r:id="rId15"/>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16" name="MH_SubTitle_4"/>
            <p:cNvSpPr txBox="1">
              <a:spLocks noChangeArrowheads="1"/>
            </p:cNvSpPr>
            <p:nvPr>
              <p:custDataLst>
                <p:tags r:id="rId16"/>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2</a:t>
              </a:r>
              <a:endParaRPr lang="en-US" altLang="zh-CN" sz="2000" dirty="0">
                <a:latin typeface="+mn-lt"/>
                <a:ea typeface="+mn-ea"/>
              </a:endParaRPr>
            </a:p>
          </p:txBody>
        </p:sp>
      </p:grpSp>
      <p:grpSp>
        <p:nvGrpSpPr>
          <p:cNvPr id="25" name="组合 24"/>
          <p:cNvGrpSpPr/>
          <p:nvPr>
            <p:custDataLst>
              <p:tags r:id="rId17"/>
            </p:custDataLst>
          </p:nvPr>
        </p:nvGrpSpPr>
        <p:grpSpPr>
          <a:xfrm>
            <a:off x="1066799" y="4901122"/>
            <a:ext cx="4628555" cy="1113243"/>
            <a:chOff x="102523" y="6124500"/>
            <a:chExt cx="3101567" cy="700675"/>
          </a:xfrm>
        </p:grpSpPr>
        <p:sp>
          <p:nvSpPr>
            <p:cNvPr id="17" name="MH_Other_7"/>
            <p:cNvSpPr/>
            <p:nvPr>
              <p:custDataLst>
                <p:tags r:id="rId18"/>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8" name="MH_Other_8"/>
            <p:cNvSpPr/>
            <p:nvPr>
              <p:custDataLst>
                <p:tags r:id="rId19"/>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19" name="MH_SubTitle_4"/>
            <p:cNvSpPr txBox="1">
              <a:spLocks noChangeArrowheads="1"/>
            </p:cNvSpPr>
            <p:nvPr>
              <p:custDataLst>
                <p:tags r:id="rId20"/>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sym typeface="+mn-ea"/>
                </a:rPr>
                <a:t>Part 3</a:t>
              </a:r>
              <a:endParaRPr lang="en-US" altLang="zh-CN" sz="2000" dirty="0">
                <a:latin typeface="+mn-lt"/>
                <a:ea typeface="+mn-ea"/>
              </a:endParaRPr>
            </a:p>
          </p:txBody>
        </p:sp>
      </p:grpSp>
      <p:grpSp>
        <p:nvGrpSpPr>
          <p:cNvPr id="26" name="组合 25"/>
          <p:cNvGrpSpPr/>
          <p:nvPr>
            <p:custDataLst>
              <p:tags r:id="rId21"/>
            </p:custDataLst>
          </p:nvPr>
        </p:nvGrpSpPr>
        <p:grpSpPr>
          <a:xfrm>
            <a:off x="6496647" y="4901116"/>
            <a:ext cx="4628555" cy="1113249"/>
            <a:chOff x="102523" y="7104062"/>
            <a:chExt cx="3101567" cy="700680"/>
          </a:xfrm>
        </p:grpSpPr>
        <p:sp>
          <p:nvSpPr>
            <p:cNvPr id="20" name="MH_Other_7"/>
            <p:cNvSpPr/>
            <p:nvPr>
              <p:custDataLst>
                <p:tags r:id="rId22"/>
              </p:custDataLst>
            </p:nvPr>
          </p:nvSpPr>
          <p:spPr>
            <a:xfrm>
              <a:off x="102523" y="7104062"/>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solidFill>
                  <a:schemeClr val="bg1"/>
                </a:solidFill>
              </a:endParaRPr>
            </a:p>
          </p:txBody>
        </p:sp>
        <p:sp>
          <p:nvSpPr>
            <p:cNvPr id="21" name="MH_Other_8"/>
            <p:cNvSpPr/>
            <p:nvPr>
              <p:custDataLst>
                <p:tags r:id="rId23"/>
              </p:custDataLst>
            </p:nvPr>
          </p:nvSpPr>
          <p:spPr>
            <a:xfrm>
              <a:off x="465394" y="7344059"/>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chemeClr val="bg1"/>
                  </a:solidFill>
                </a:rPr>
                <a:t>F</a:t>
              </a:r>
              <a:endParaRPr lang="zh-CN" altLang="en-US" sz="2400" dirty="0">
                <a:solidFill>
                  <a:schemeClr val="bg1"/>
                </a:solidFill>
              </a:endParaRPr>
            </a:p>
          </p:txBody>
        </p:sp>
        <p:sp>
          <p:nvSpPr>
            <p:cNvPr id="22" name="MH_SubTitle_4"/>
            <p:cNvSpPr txBox="1">
              <a:spLocks noChangeArrowheads="1"/>
            </p:cNvSpPr>
            <p:nvPr>
              <p:custDataLst>
                <p:tags r:id="rId24"/>
              </p:custDataLst>
            </p:nvPr>
          </p:nvSpPr>
          <p:spPr bwMode="auto">
            <a:xfrm>
              <a:off x="892494" y="7255204"/>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fr-FR" sz="2000" dirty="0">
                  <a:latin typeface="+mn-lt"/>
                  <a:ea typeface="+mn-ea"/>
                </a:rPr>
                <a:t>Perspectives &amp; Conclusion</a:t>
              </a:r>
              <a:endParaRPr lang="fr-FR" sz="2000" dirty="0">
                <a:latin typeface="+mn-lt"/>
                <a:ea typeface="+mn-ea"/>
              </a:endParaRPr>
            </a:p>
          </p:txBody>
        </p:sp>
      </p:grpSp>
      <p:sp>
        <p:nvSpPr>
          <p:cNvPr id="28" name="文本框 27"/>
          <p:cNvSpPr txBox="1"/>
          <p:nvPr>
            <p:custDataLst>
              <p:tags r:id="rId2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fr-FR" sz="3600" dirty="0">
                <a:sym typeface="+mn-ea"/>
              </a:rPr>
              <a:t>PLAN</a:t>
            </a:r>
            <a:endParaRPr lang="fr-FR" sz="3600"/>
          </a:p>
        </p:txBody>
      </p:sp>
    </p:spTree>
    <p:custDataLst>
      <p:tags r:id="rId2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216405"/>
            <a:ext cx="10515600" cy="841776"/>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sym typeface="+mn-ea"/>
              </a:rPr>
              <a:t>Serialization / deserialization</a:t>
            </a:r>
            <a:endParaRPr lang="zh-CN"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olidFill>
                <a:schemeClr val="tx2"/>
              </a:solidFill>
            </a:endParaRPr>
          </a:p>
        </p:txBody>
      </p:sp>
      <p:sp>
        <p:nvSpPr>
          <p:cNvPr id="2" name="Ellipse 1"/>
          <p:cNvSpPr/>
          <p:nvPr/>
        </p:nvSpPr>
        <p:spPr>
          <a:xfrm>
            <a:off x="304801" y="2945296"/>
            <a:ext cx="1284330"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endParaRPr lang="fr-FR" dirty="0">
              <a:solidFill>
                <a:schemeClr val="accent2"/>
              </a:solidFill>
            </a:endParaRPr>
          </a:p>
        </p:txBody>
      </p:sp>
      <p:sp>
        <p:nvSpPr>
          <p:cNvPr id="3" name="Flèche : bas 2"/>
          <p:cNvSpPr/>
          <p:nvPr/>
        </p:nvSpPr>
        <p:spPr>
          <a:xfrm rot="16200000">
            <a:off x="1772178" y="3204014"/>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6" name="Rectangle : coins arrondis 5"/>
          <p:cNvSpPr/>
          <p:nvPr/>
        </p:nvSpPr>
        <p:spPr>
          <a:xfrm>
            <a:off x="2239622" y="3140765"/>
            <a:ext cx="1762536"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endParaRPr lang="fr-FR" dirty="0">
              <a:solidFill>
                <a:schemeClr val="accent2"/>
              </a:solidFill>
            </a:endParaRPr>
          </a:p>
        </p:txBody>
      </p:sp>
      <p:sp>
        <p:nvSpPr>
          <p:cNvPr id="7" name="Rectangle 6"/>
          <p:cNvSpPr/>
          <p:nvPr/>
        </p:nvSpPr>
        <p:spPr>
          <a:xfrm>
            <a:off x="4599934" y="1207782"/>
            <a:ext cx="3266667" cy="4860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a:solidFill>
                  <a:schemeClr val="accent2"/>
                </a:solidFill>
                <a:latin typeface="Consolas" panose="020B0609020204030204" pitchFamily="49" charset="0"/>
                <a:cs typeface="Consolas" panose="020B0609020204030204" pitchFamily="49" charset="0"/>
              </a:rPr>
              <a:t>Network</a:t>
            </a:r>
            <a:endParaRPr lang="fr-FR" sz="1600" dirty="0">
              <a:solidFill>
                <a:schemeClr val="accent2"/>
              </a:solidFill>
              <a:latin typeface="Consolas" panose="020B0609020204030204" pitchFamily="49" charset="0"/>
              <a:cs typeface="Consolas" panose="020B0609020204030204" pitchFamily="49" charset="0"/>
            </a:endParaRPr>
          </a:p>
        </p:txBody>
      </p:sp>
      <p:sp>
        <p:nvSpPr>
          <p:cNvPr id="8" name="Flèche : bas 7"/>
          <p:cNvSpPr/>
          <p:nvPr/>
        </p:nvSpPr>
        <p:spPr>
          <a:xfrm rot="16200000">
            <a:off x="4157350" y="3212296"/>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76" y="2543167"/>
            <a:ext cx="1059105" cy="9101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 avec coin rogné 11"/>
          <p:cNvSpPr/>
          <p:nvPr/>
        </p:nvSpPr>
        <p:spPr>
          <a:xfrm>
            <a:off x="5613259" y="1564781"/>
            <a:ext cx="992481" cy="739974"/>
          </a:xfrm>
          <a:prstGeom prst="snip1Rect">
            <a:avLst/>
          </a:prstGeom>
          <a:solidFill>
            <a:srgbClr val="00B0F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solidFill>
                  <a:schemeClr val="bg1"/>
                </a:solidFill>
              </a:rPr>
              <a:t>Memory</a:t>
            </a:r>
            <a:endParaRPr lang="fr-FR" sz="1600" dirty="0">
              <a:solidFill>
                <a:schemeClr val="bg1"/>
              </a:solidFill>
            </a:endParaRPr>
          </a:p>
        </p:txBody>
      </p:sp>
      <p:sp>
        <p:nvSpPr>
          <p:cNvPr id="15" name="Flèche : bas 14"/>
          <p:cNvSpPr/>
          <p:nvPr/>
        </p:nvSpPr>
        <p:spPr>
          <a:xfrm rot="16200000">
            <a:off x="8129162" y="3233267"/>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6" name="Rectangle : coins arrondis 15"/>
          <p:cNvSpPr/>
          <p:nvPr/>
        </p:nvSpPr>
        <p:spPr>
          <a:xfrm>
            <a:off x="8587193" y="3161734"/>
            <a:ext cx="1667277"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endParaRPr lang="fr-FR" dirty="0">
              <a:solidFill>
                <a:schemeClr val="accent2"/>
              </a:solidFill>
            </a:endParaRPr>
          </a:p>
        </p:txBody>
      </p:sp>
      <p:sp>
        <p:nvSpPr>
          <p:cNvPr id="17" name="Ellipse 16"/>
          <p:cNvSpPr/>
          <p:nvPr/>
        </p:nvSpPr>
        <p:spPr>
          <a:xfrm>
            <a:off x="10963462" y="2954480"/>
            <a:ext cx="1228538"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endParaRPr lang="fr-FR" dirty="0">
              <a:solidFill>
                <a:schemeClr val="accent2"/>
              </a:solidFill>
            </a:endParaRPr>
          </a:p>
        </p:txBody>
      </p:sp>
      <p:sp>
        <p:nvSpPr>
          <p:cNvPr id="18" name="Flèche : bas 17"/>
          <p:cNvSpPr/>
          <p:nvPr/>
        </p:nvSpPr>
        <p:spPr>
          <a:xfrm rot="16200000">
            <a:off x="10524483" y="3176945"/>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4"/>
          <a:stretch>
            <a:fillRect/>
          </a:stretch>
        </p:blipFill>
        <p:spPr>
          <a:xfrm>
            <a:off x="5668090" y="5059591"/>
            <a:ext cx="981075" cy="857250"/>
          </a:xfrm>
          <a:prstGeom prst="rect">
            <a:avLst/>
          </a:prstGeom>
        </p:spPr>
      </p:pic>
      <p:pic>
        <p:nvPicPr>
          <p:cNvPr id="14" name="Image 13"/>
          <p:cNvPicPr>
            <a:picLocks noChangeAspect="1"/>
          </p:cNvPicPr>
          <p:nvPr/>
        </p:nvPicPr>
        <p:blipFill>
          <a:blip r:embed="rId5"/>
          <a:stretch>
            <a:fillRect/>
          </a:stretch>
        </p:blipFill>
        <p:spPr>
          <a:xfrm>
            <a:off x="5620920" y="4001400"/>
            <a:ext cx="1009650" cy="86677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38200" y="258417"/>
            <a:ext cx="9975574" cy="960783"/>
          </a:xfrm>
          <a:prstGeom prst="rect">
            <a:avLst/>
          </a:prstGeom>
        </p:spPr>
        <p:txBody>
          <a:bodyPr vert="horz" lIns="91440" tIns="45720" rIns="91440" bIns="45720" rtlCol="0" anchor="b">
            <a:normAutofit/>
          </a:bodyPr>
          <a:lstStyle>
            <a:defPPr>
              <a:defRPr lang="zh-CN"/>
            </a:defPPr>
            <a:lvl1pPr>
              <a:defRPr sz="3200"/>
            </a:lvl1pPr>
          </a:lstStyle>
          <a:p>
            <a:r>
              <a:rPr lang="fr-FR" altLang="zh-CN" dirty="0" err="1">
                <a:solidFill>
                  <a:schemeClr val="accent1"/>
                </a:solidFill>
                <a:latin typeface="+mj-lt"/>
                <a:ea typeface="+mj-ea"/>
                <a:cs typeface="+mj-cs"/>
              </a:rPr>
              <a:t>Problematic</a:t>
            </a:r>
            <a:endParaRPr lang="zh-CN" altLang="en-US" dirty="0">
              <a:solidFill>
                <a:schemeClr val="accent1"/>
              </a:solidFill>
              <a:latin typeface="+mj-lt"/>
              <a:ea typeface="+mj-ea"/>
              <a:cs typeface="+mj-cs"/>
            </a:endParaRPr>
          </a:p>
        </p:txBody>
      </p:sp>
      <p:sp>
        <p:nvSpPr>
          <p:cNvPr id="8" name="文本框 7"/>
          <p:cNvSpPr txBox="1"/>
          <p:nvPr>
            <p:custDataLst>
              <p:tags r:id="rId2"/>
            </p:custDataLst>
          </p:nvPr>
        </p:nvSpPr>
        <p:spPr>
          <a:xfrm>
            <a:off x="838200" y="1590261"/>
            <a:ext cx="10161104" cy="475753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endParaRPr lang="zh-CN" altLang="en-US" dirty="0">
              <a:solidFill>
                <a:schemeClr val="tx2"/>
              </a:solidFill>
            </a:endParaRPr>
          </a:p>
        </p:txBody>
      </p:sp>
      <p:sp>
        <p:nvSpPr>
          <p:cNvPr id="2" name="Rectangle 1"/>
          <p:cNvSpPr/>
          <p:nvPr/>
        </p:nvSpPr>
        <p:spPr>
          <a:xfrm>
            <a:off x="1736036" y="2544416"/>
            <a:ext cx="3697357" cy="2239619"/>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002060"/>
                </a:solidFill>
                <a:latin typeface="Consolas" panose="020B0609020204030204" pitchFamily="49" charset="0"/>
                <a:cs typeface="Consolas" panose="020B0609020204030204" pitchFamily="49" charset="0"/>
              </a:rPr>
              <a:t>Attribute1 : Integer</a:t>
            </a:r>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Attribute2 : String</a:t>
            </a:r>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Attribute3 : Aclass2</a:t>
            </a:r>
            <a:endParaRPr lang="fr-FR" dirty="0">
              <a:solidFill>
                <a:srgbClr val="002060"/>
              </a:solidFill>
              <a:latin typeface="Consolas" panose="020B0609020204030204" pitchFamily="49" charset="0"/>
              <a:cs typeface="Consolas" panose="020B0609020204030204" pitchFamily="49" charset="0"/>
            </a:endParaRPr>
          </a:p>
          <a:p>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Container : vector</a:t>
            </a:r>
            <a:endParaRPr lang="fr-FR" dirty="0">
              <a:solidFill>
                <a:srgbClr val="002060"/>
              </a:solidFill>
              <a:latin typeface="Consolas" panose="020B0609020204030204" pitchFamily="49" charset="0"/>
              <a:cs typeface="Consolas" panose="020B0609020204030204" pitchFamily="49" charset="0"/>
            </a:endParaRPr>
          </a:p>
        </p:txBody>
      </p:sp>
      <p:sp>
        <p:nvSpPr>
          <p:cNvPr id="9" name="Rectangle 8"/>
          <p:cNvSpPr/>
          <p:nvPr/>
        </p:nvSpPr>
        <p:spPr>
          <a:xfrm>
            <a:off x="1736036" y="1610138"/>
            <a:ext cx="3697357" cy="934279"/>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Aclass</a:t>
            </a:r>
            <a:endParaRPr lang="fr-FR" sz="2400" b="1" dirty="0">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Rectangle 9"/>
          <p:cNvSpPr/>
          <p:nvPr/>
        </p:nvSpPr>
        <p:spPr>
          <a:xfrm>
            <a:off x="1736036" y="4784036"/>
            <a:ext cx="3697357" cy="1007164"/>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latin typeface="Consolas" panose="020B0609020204030204" pitchFamily="49" charset="0"/>
                <a:cs typeface="Consolas" panose="020B0609020204030204" pitchFamily="49" charset="0"/>
              </a:rPr>
              <a:t>doSomeThing</a:t>
            </a:r>
            <a:r>
              <a:rPr lang="fr-FR" dirty="0">
                <a:solidFill>
                  <a:srgbClr val="002060"/>
                </a:solidFill>
                <a:latin typeface="Consolas" panose="020B0609020204030204" pitchFamily="49" charset="0"/>
                <a:cs typeface="Consolas" panose="020B0609020204030204" pitchFamily="49" charset="0"/>
              </a:rPr>
              <a:t>():</a:t>
            </a:r>
            <a:r>
              <a:rPr lang="fr-FR" dirty="0" err="1">
                <a:solidFill>
                  <a:srgbClr val="002060"/>
                </a:solidFill>
                <a:latin typeface="Consolas" panose="020B0609020204030204" pitchFamily="49" charset="0"/>
                <a:cs typeface="Consolas" panose="020B0609020204030204" pitchFamily="49" charset="0"/>
              </a:rPr>
              <a:t>void</a:t>
            </a:r>
            <a:endParaRPr lang="fr-FR" dirty="0">
              <a:solidFill>
                <a:srgbClr val="002060"/>
              </a:solidFill>
              <a:latin typeface="Consolas" panose="020B0609020204030204" pitchFamily="49" charset="0"/>
              <a:cs typeface="Consolas" panose="020B0609020204030204" pitchFamily="49" charset="0"/>
            </a:endParaRPr>
          </a:p>
        </p:txBody>
      </p:sp>
      <p:sp>
        <p:nvSpPr>
          <p:cNvPr id="11" name="Flèche : droite 10"/>
          <p:cNvSpPr/>
          <p:nvPr/>
        </p:nvSpPr>
        <p:spPr>
          <a:xfrm>
            <a:off x="5602359" y="3243469"/>
            <a:ext cx="887896" cy="3710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Nuage 13"/>
          <p:cNvSpPr/>
          <p:nvPr/>
        </p:nvSpPr>
        <p:spPr>
          <a:xfrm>
            <a:off x="6647622" y="2653747"/>
            <a:ext cx="3371022" cy="1550504"/>
          </a:xfrm>
          <a:prstGeom prst="cloud">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fr-FR" sz="2800" dirty="0">
                <a:solidFill>
                  <a:srgbClr val="002060"/>
                </a:solidFill>
              </a:rPr>
              <a:t>Serialization process</a:t>
            </a:r>
            <a:endParaRPr lang="fr-FR" sz="2800" dirty="0">
              <a:solidFill>
                <a:srgbClr val="002060"/>
              </a:solidFill>
            </a:endParaRPr>
          </a:p>
        </p:txBody>
      </p:sp>
      <p:sp>
        <p:nvSpPr>
          <p:cNvPr id="15" name="ZoneTexte 14"/>
          <p:cNvSpPr txBox="1"/>
          <p:nvPr/>
        </p:nvSpPr>
        <p:spPr>
          <a:xfrm>
            <a:off x="6490255" y="2106304"/>
            <a:ext cx="3954780" cy="368300"/>
          </a:xfrm>
          <a:prstGeom prst="rect">
            <a:avLst/>
          </a:prstGeom>
          <a:noFill/>
        </p:spPr>
        <p:txBody>
          <a:bodyPr wrap="none" rtlCol="0">
            <a:spAutoFit/>
          </a:bodyPr>
          <a:lstStyle/>
          <a:p>
            <a:r>
              <a:rPr lang="fr-FR" dirty="0" err="1">
                <a:solidFill>
                  <a:srgbClr val="002060"/>
                </a:solidFill>
                <a:latin typeface="Consolas" panose="020B0609020204030204" pitchFamily="49" charset="0"/>
                <a:cs typeface="Consolas" panose="020B0609020204030204" pitchFamily="49" charset="0"/>
              </a:rPr>
              <a:t>Attributes</a:t>
            </a:r>
            <a:r>
              <a:rPr lang="fr-FR" dirty="0">
                <a:solidFill>
                  <a:srgbClr val="002060"/>
                </a:solidFill>
                <a:latin typeface="Consolas" panose="020B0609020204030204" pitchFamily="49" charset="0"/>
                <a:cs typeface="Consolas" panose="020B0609020204030204" pitchFamily="49" charset="0"/>
              </a:rPr>
              <a:t> and </a:t>
            </a:r>
            <a:r>
              <a:rPr lang="fr-FR" dirty="0" err="1">
                <a:solidFill>
                  <a:srgbClr val="002060"/>
                </a:solidFill>
                <a:latin typeface="Consolas" panose="020B0609020204030204" pitchFamily="49" charset="0"/>
                <a:cs typeface="Consolas" panose="020B0609020204030204" pitchFamily="49" charset="0"/>
              </a:rPr>
              <a:t>their </a:t>
            </a:r>
            <a:r>
              <a:rPr lang="fr-FR" dirty="0">
                <a:solidFill>
                  <a:srgbClr val="002060"/>
                </a:solidFill>
                <a:latin typeface="Consolas" panose="020B0609020204030204" pitchFamily="49" charset="0"/>
                <a:cs typeface="Consolas" panose="020B0609020204030204" pitchFamily="49" charset="0"/>
              </a:rPr>
              <a:t>values ??</a:t>
            </a:r>
            <a:endParaRPr lang="fr-FR" dirty="0">
              <a:solidFill>
                <a:srgbClr val="002060"/>
              </a:solidFill>
              <a:latin typeface="Consolas" panose="020B0609020204030204" pitchFamily="49" charset="0"/>
              <a:cs typeface="Consolas" panose="020B0609020204030204" pitchFamily="49" charset="0"/>
            </a:endParaRPr>
          </a:p>
        </p:txBody>
      </p:sp>
      <p:sp>
        <p:nvSpPr>
          <p:cNvPr id="21" name="Rectangle : coins arrondis 20"/>
          <p:cNvSpPr/>
          <p:nvPr/>
        </p:nvSpPr>
        <p:spPr>
          <a:xfrm>
            <a:off x="1775204" y="3500466"/>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p:cNvSpPr/>
          <p:nvPr/>
        </p:nvSpPr>
        <p:spPr>
          <a:xfrm>
            <a:off x="1775204" y="4041914"/>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4" grpId="0" bldLvl="0" animBg="1"/>
      <p:bldP spid="15" grpId="0"/>
      <p:bldP spid="21" grpId="0" bldLvl="0" animBg="1"/>
      <p:bldP spid="12" grpId="0" bldLvl="0" animBg="1"/>
    </p:bldLst>
  </p:timing>
</p:sld>
</file>

<file path=ppt/tags/tag1.xml><?xml version="1.0" encoding="utf-8"?>
<p:tagLst xmlns:p="http://schemas.openxmlformats.org/presentationml/2006/main">
  <p:tag name="KSO_WM_TAG_VERSION" val="1.0"/>
  <p:tag name="KSO_WM_BEAUTIFY_FLAG" val="#wm#"/>
  <p:tag name="KSO_WM_UNIT_TYPE" val="i"/>
  <p:tag name="KSO_WM_UNIT_ID" val="257*i*0"/>
  <p:tag name="KSO_WM_TEMPLATE_CATEGORY" val="custom"/>
  <p:tag name="KSO_WM_TEMPLATE_INDEX" val="916025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1*l_h_f*1_1_1"/>
  <p:tag name="KSO_WM_UNIT_CLEAR" val="1"/>
  <p:tag name="KSO_WM_UNIT_LAYERLEVEL" val="1_1_1"/>
  <p:tag name="KSO_WM_UNIT_VALUE" val="65"/>
  <p:tag name="KSO_WM_UNIT_HIGHLIGHT" val="0"/>
  <p:tag name="KSO_WM_UNIT_COMPATIBLE" val="0"/>
  <p:tag name="KSO_WM_UNIT_PRESET_TEXT_INDEX" val="4"/>
  <p:tag name="KSO_WM_UNIT_PRESET_TEXT_LEN" val="80"/>
  <p:tag name="KSO_WM_DIAGRAM_GROUP_CODE" val="l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6_1"/>
  <p:tag name="KSO_WM_UNIT_ID" val="custom160570_26*l_h_f*1_6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160570"/>
  <p:tag name="KSO_WM_TAG_VERSION" val="1.0"/>
  <p:tag name="KSO_WM_SLIDE_ID" val="custom160570_26"/>
  <p:tag name="KSO_WM_SLIDE_INDEX" val="26"/>
  <p:tag name="KSO_WM_SLIDE_ITEM_CNT" val="6"/>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11.xml><?xml version="1.0" encoding="utf-8"?>
<p:tagLst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1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11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11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11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11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11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11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12.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1"/>
  <p:tag name="KSO_WM_SLIDE_INDEX" val="21"/>
  <p:tag name="KSO_WM_SLIDE_ITEM_CNT" val="1"/>
  <p:tag name="KSO_WM_SLIDE_LAYOUT" val="a_l"/>
  <p:tag name="KSO_WM_SLIDE_LAYOUT_CNT" val="1_1"/>
  <p:tag name="KSO_WM_SLIDE_TYPE" val="text"/>
  <p:tag name="KSO_WM_BEAUTIFY_FLAG" val="#wm#"/>
  <p:tag name="KSO_WM_SLIDE_POSITION" val="310*152"/>
  <p:tag name="KSO_WM_SLIDE_SIZE" val="340*201"/>
  <p:tag name="KSO_WM_DIAGRAM_GROUP_CODE" val="l1-2"/>
</p:tagLst>
</file>

<file path=ppt/tags/tag12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12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12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12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12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12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12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127.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29.xml><?xml version="1.0" encoding="utf-8"?>
<p:tagLst xmlns:p="http://schemas.openxmlformats.org/presentationml/2006/main">
  <p:tag name="KSO_WM_TAG_VERSION" val="1.0"/>
  <p:tag name="KSO_WM_BEAUTIFY_FLAG" val="#wm#"/>
  <p:tag name="KSO_WM_UNIT_TYPE" val="i"/>
  <p:tag name="KSO_WM_UNIT_ID" val="custom160570_7*i*1"/>
  <p:tag name="KSO_WM_TEMPLATE_CATEGORY" val="custom"/>
  <p:tag name="KSO_WM_TEMPLATE_INDEX" val="160570"/>
  <p:tag name="KSO_WM_UNIT_INDEX" val="1"/>
</p:tagLst>
</file>

<file path=ppt/tags/tag13.xml><?xml version="1.0" encoding="utf-8"?>
<p:tagLst xmlns:p="http://schemas.openxmlformats.org/presentationml/2006/main">
  <p:tag name="KSO_WM_TAG_VERSION" val="1.0"/>
  <p:tag name="KSO_WM_BEAUTIFY_FLAG" val="#wm#"/>
  <p:tag name="KSO_WM_UNIT_TYPE" val="i"/>
  <p:tag name="KSO_WM_UNIT_ID" val="custom160570_22*i*0"/>
  <p:tag name="KSO_WM_TEMPLATE_CATEGORY" val="custom"/>
  <p:tag name="KSO_WM_TEMPLATE_INDEX" val="160570"/>
  <p:tag name="KSO_WM_UNIT_INDEX" val="0"/>
</p:tagLst>
</file>

<file path=ppt/tags/tag130.xml><?xml version="1.0" encoding="utf-8"?>
<p:tagLst xmlns:p="http://schemas.openxmlformats.org/presentationml/2006/main">
  <p:tag name="KSO_WM_TAG_VERSION" val="1.0"/>
  <p:tag name="KSO_WM_BEAUTIFY_FLAG" val="#wm#"/>
  <p:tag name="KSO_WM_UNIT_TYPE" val="i"/>
  <p:tag name="KSO_WM_UNIT_ID" val="custom160570_7*i*8"/>
  <p:tag name="KSO_WM_TEMPLATE_CATEGORY" val="custom"/>
  <p:tag name="KSO_WM_TEMPLATE_INDEX" val="160570"/>
  <p:tag name="KSO_WM_UNIT_INDEX" val="8"/>
</p:tagLst>
</file>

<file path=ppt/tags/tag131.xml><?xml version="1.0" encoding="utf-8"?>
<p:tagLst xmlns:p="http://schemas.openxmlformats.org/presentationml/2006/main">
  <p:tag name="KSO_WM_TAG_VERSION" val="1.0"/>
  <p:tag name="KSO_WM_BEAUTIFY_FLAG" val="#wm#"/>
  <p:tag name="KSO_WM_UNIT_TYPE" val="i"/>
  <p:tag name="KSO_WM_UNIT_ID" val="custom160570_7*i*9"/>
  <p:tag name="KSO_WM_TEMPLATE_CATEGORY" val="custom"/>
  <p:tag name="KSO_WM_TEMPLATE_INDEX" val="160570"/>
  <p:tag name="KSO_WM_UNIT_INDEX" val="9"/>
</p:tagLst>
</file>

<file path=ppt/tags/tag132.xml><?xml version="1.0" encoding="utf-8"?>
<p:tagLst xmlns:p="http://schemas.openxmlformats.org/presentationml/2006/main">
  <p:tag name="KSO_WM_TAG_VERSION" val="1.0"/>
  <p:tag name="KSO_WM_BEAUTIFY_FLAG" val="#wm#"/>
  <p:tag name="KSO_WM_UNIT_TYPE" val="i"/>
  <p:tag name="KSO_WM_UNIT_ID" val="custom160570_7*i*10"/>
  <p:tag name="KSO_WM_TEMPLATE_CATEGORY" val="custom"/>
  <p:tag name="KSO_WM_TEMPLATE_INDEX" val="160570"/>
  <p:tag name="KSO_WM_UNIT_INDEX" val="10"/>
</p:tagLst>
</file>

<file path=ppt/tags/tag133.xml><?xml version="1.0" encoding="utf-8"?>
<p:tagLst xmlns:p="http://schemas.openxmlformats.org/presentationml/2006/main">
  <p:tag name="KSO_WM_TAG_VERSION" val="1.0"/>
  <p:tag name="KSO_WM_BEAUTIFY_FLAG" val="#wm#"/>
  <p:tag name="KSO_WM_UNIT_TYPE" val="i"/>
  <p:tag name="KSO_WM_UNIT_ID" val="custom160570_7*i*11"/>
  <p:tag name="KSO_WM_TEMPLATE_CATEGORY" val="custom"/>
  <p:tag name="KSO_WM_TEMPLATE_INDEX" val="160570"/>
  <p:tag name="KSO_WM_UNIT_INDEX" val="11"/>
</p:tagLst>
</file>

<file path=ppt/tags/tag134.xml><?xml version="1.0" encoding="utf-8"?>
<p:tagLst xmlns:p="http://schemas.openxmlformats.org/presentationml/2006/main">
  <p:tag name="KSO_WM_TAG_VERSION" val="1.0"/>
  <p:tag name="KSO_WM_BEAUTIFY_FLAG" val="#wm#"/>
  <p:tag name="KSO_WM_UNIT_TYPE" val="i"/>
  <p:tag name="KSO_WM_UNIT_ID" val="custom160570_7*i*12"/>
  <p:tag name="KSO_WM_TEMPLATE_CATEGORY" val="custom"/>
  <p:tag name="KSO_WM_TEMPLATE_INDEX" val="160570"/>
  <p:tag name="KSO_WM_UNIT_INDEX" val="12"/>
</p:tagLst>
</file>

<file path=ppt/tags/tag135.xml><?xml version="1.0" encoding="utf-8"?>
<p:tagLst xmlns:p="http://schemas.openxmlformats.org/presentationml/2006/main">
  <p:tag name="KSO_WM_TAG_VERSION" val="1.0"/>
  <p:tag name="KSO_WM_BEAUTIFY_FLAG" val="#wm#"/>
  <p:tag name="KSO_WM_UNIT_TYPE" val="i"/>
  <p:tag name="KSO_WM_UNIT_ID" val="custom160570_7*i*13"/>
  <p:tag name="KSO_WM_TEMPLATE_CATEGORY" val="custom"/>
  <p:tag name="KSO_WM_TEMPLATE_INDEX" val="160570"/>
  <p:tag name="KSO_WM_UNIT_INDEX" val="13"/>
</p:tagLst>
</file>

<file path=ppt/tags/tag136.xml><?xml version="1.0" encoding="utf-8"?>
<p:tagLst xmlns:p="http://schemas.openxmlformats.org/presentationml/2006/main">
  <p:tag name="KSO_WM_TAG_VERSION" val="1.0"/>
  <p:tag name="KSO_WM_BEAUTIFY_FLAG" val="#wm#"/>
  <p:tag name="KSO_WM_UNIT_TYPE" val="i"/>
  <p:tag name="KSO_WM_UNIT_ID" val="custom160570_7*i*14"/>
  <p:tag name="KSO_WM_TEMPLATE_CATEGORY" val="custom"/>
  <p:tag name="KSO_WM_TEMPLATE_INDEX" val="160570"/>
  <p:tag name="KSO_WM_UNIT_INDEX" val="14"/>
</p:tagLst>
</file>

<file path=ppt/tags/tag137.xml><?xml version="1.0" encoding="utf-8"?>
<p:tagLst xmlns:p="http://schemas.openxmlformats.org/presentationml/2006/main">
  <p:tag name="KSO_WM_TAG_VERSION" val="1.0"/>
  <p:tag name="KSO_WM_BEAUTIFY_FLAG" val="#wm#"/>
  <p:tag name="KSO_WM_UNIT_TYPE" val="i"/>
  <p:tag name="KSO_WM_UNIT_ID" val="custom160570_7*i*21"/>
  <p:tag name="KSO_WM_TEMPLATE_CATEGORY" val="custom"/>
  <p:tag name="KSO_WM_TEMPLATE_INDEX" val="160570"/>
  <p:tag name="KSO_WM_UNIT_INDEX" val="21"/>
</p:tagLst>
</file>

<file path=ppt/tags/tag138.xml><?xml version="1.0" encoding="utf-8"?>
<p:tagLst xmlns:p="http://schemas.openxmlformats.org/presentationml/2006/main">
  <p:tag name="KSO_WM_TAG_VERSION" val="1.0"/>
  <p:tag name="KSO_WM_BEAUTIFY_FLAG" val="#wm#"/>
  <p:tag name="KSO_WM_UNIT_TYPE" val="i"/>
  <p:tag name="KSO_WM_UNIT_ID" val="custom160570_7*i*22"/>
  <p:tag name="KSO_WM_TEMPLATE_CATEGORY" val="custom"/>
  <p:tag name="KSO_WM_TEMPLATE_INDEX" val="160570"/>
  <p:tag name="KSO_WM_UNIT_INDEX" val="22"/>
</p:tagLst>
</file>

<file path=ppt/tags/tag139.xml><?xml version="1.0" encoding="utf-8"?>
<p:tagLst xmlns:p="http://schemas.openxmlformats.org/presentationml/2006/main">
  <p:tag name="KSO_WM_TAG_VERSION" val="1.0"/>
  <p:tag name="KSO_WM_BEAUTIFY_FLAG" val="#wm#"/>
  <p:tag name="KSO_WM_UNIT_TYPE" val="i"/>
  <p:tag name="KSO_WM_UNIT_ID" val="custom160570_7*i*23"/>
  <p:tag name="KSO_WM_TEMPLATE_CATEGORY" val="custom"/>
  <p:tag name="KSO_WM_TEMPLATE_INDEX" val="160570"/>
  <p:tag name="KSO_WM_UNIT_INDEX" val="2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2*l_i*1_1"/>
  <p:tag name="KSO_WM_UNIT_CLEAR" val="1"/>
  <p:tag name="KSO_WM_UNIT_LAYERLEVEL" val="1_1"/>
  <p:tag name="KSO_WM_DIAGRAM_GROUP_CODE" val="l1-2"/>
</p:tagLst>
</file>

<file path=ppt/tags/tag140.xml><?xml version="1.0" encoding="utf-8"?>
<p:tagLst xmlns:p="http://schemas.openxmlformats.org/presentationml/2006/main">
  <p:tag name="KSO_WM_TAG_VERSION" val="1.0"/>
  <p:tag name="KSO_WM_BEAUTIFY_FLAG" val="#wm#"/>
  <p:tag name="KSO_WM_UNIT_TYPE" val="i"/>
  <p:tag name="KSO_WM_UNIT_ID" val="custom160570_7*i*24"/>
  <p:tag name="KSO_WM_TEMPLATE_CATEGORY" val="custom"/>
  <p:tag name="KSO_WM_TEMPLATE_INDEX" val="160570"/>
  <p:tag name="KSO_WM_UNIT_INDEX" val="24"/>
</p:tagLst>
</file>

<file path=ppt/tags/tag141.xml><?xml version="1.0" encoding="utf-8"?>
<p:tagLst xmlns:p="http://schemas.openxmlformats.org/presentationml/2006/main">
  <p:tag name="KSO_WM_TAG_VERSION" val="1.0"/>
  <p:tag name="KSO_WM_BEAUTIFY_FLAG" val="#wm#"/>
  <p:tag name="KSO_WM_UNIT_TYPE" val="i"/>
  <p:tag name="KSO_WM_UNIT_ID" val="custom160570_7*i*25"/>
  <p:tag name="KSO_WM_TEMPLATE_CATEGORY" val="custom"/>
  <p:tag name="KSO_WM_TEMPLATE_INDEX" val="160570"/>
  <p:tag name="KSO_WM_UNIT_INDEX" val="25"/>
</p:tagLst>
</file>

<file path=ppt/tags/tag142.xml><?xml version="1.0" encoding="utf-8"?>
<p:tagLst xmlns:p="http://schemas.openxmlformats.org/presentationml/2006/main">
  <p:tag name="KSO_WM_TAG_VERSION" val="1.0"/>
  <p:tag name="KSO_WM_BEAUTIFY_FLAG" val="#wm#"/>
  <p:tag name="KSO_WM_UNIT_TYPE" val="i"/>
  <p:tag name="KSO_WM_UNIT_ID" val="custom160570_7*i*26"/>
  <p:tag name="KSO_WM_TEMPLATE_CATEGORY" val="custom"/>
  <p:tag name="KSO_WM_TEMPLATE_INDEX" val="160570"/>
  <p:tag name="KSO_WM_UNIT_INDEX" val="26"/>
</p:tagLst>
</file>

<file path=ppt/tags/tag143.xml><?xml version="1.0" encoding="utf-8"?>
<p:tagLst xmlns:p="http://schemas.openxmlformats.org/presentationml/2006/main">
  <p:tag name="KSO_WM_TEMPLATE_CATEGORY" val="custom"/>
  <p:tag name="KSO_WM_TEMPLATE_INDEX" val="160570"/>
  <p:tag name="KSO_WM_TAG_VERSION" val="1.0"/>
  <p:tag name="KSO_WM_SLIDE_ID" val="custom160570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46.xml><?xml version="1.0" encoding="utf-8"?>
<p:tagLst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48.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49.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2*l_i*1_2"/>
  <p:tag name="KSO_WM_UNIT_CLEAR" val="1"/>
  <p:tag name="KSO_WM_UNIT_LAYERLEVEL" val="1_1"/>
  <p:tag name="KSO_WM_DIAGRAM_GROUP_CODE" val="l1-2"/>
</p:tagLst>
</file>

<file path=ppt/tags/tag150.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51.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52.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53.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54.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55.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56.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57.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58.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159.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2*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160.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161.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162.xml><?xml version="1.0" encoding="utf-8"?>
<p:tagLst xmlns:p="http://schemas.openxmlformats.org/presentationml/2006/main">
  <p:tag name="KSO_WM_TAG_VERSION" val="1.0"/>
  <p:tag name="KSO_WM_BEAUTIFY_FLAG" val="#wm#"/>
  <p:tag name="KSO_WM_UNIT_TYPE" val="i"/>
  <p:tag name="KSO_WM_UNIT_ID" val="custom160570_9*i*27"/>
  <p:tag name="KSO_WM_TEMPLATE_CATEGORY" val="custom"/>
  <p:tag name="KSO_WM_TEMPLATE_INDEX" val="160570"/>
  <p:tag name="KSO_WM_UNIT_INDEX" val="27"/>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9*l_i*1_1"/>
  <p:tag name="KSO_WM_UNIT_CLEAR" val="1"/>
  <p:tag name="KSO_WM_UNIT_LAYERLEVEL" val="1_1"/>
  <p:tag name="KSO_WM_DIAGRAM_GROUP_CODE" val="l1-1"/>
</p:tagLst>
</file>

<file path=ppt/tags/tag165.xml><?xml version="1.0" encoding="utf-8"?>
<p:tagLst xmlns:p="http://schemas.openxmlformats.org/presentationml/2006/main">
  <p:tag name="KSO_WM_TAG_VERSION" val="1.0"/>
  <p:tag name="KSO_WM_BEAUTIFY_FLAG" val="#wm#"/>
  <p:tag name="KSO_WM_UNIT_TYPE" val="i"/>
  <p:tag name="KSO_WM_UNIT_ID" val="custom160570_9*i*32"/>
  <p:tag name="KSO_WM_TEMPLATE_CATEGORY" val="custom"/>
  <p:tag name="KSO_WM_TEMPLATE_INDEX" val="160570"/>
  <p:tag name="KSO_WM_UNIT_INDEX" val="32"/>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9*l_i*1_2"/>
  <p:tag name="KSO_WM_UNIT_CLEAR" val="1"/>
  <p:tag name="KSO_WM_UNIT_LAYERLEVEL" val="1_1"/>
  <p:tag name="KSO_WM_DIAGRAM_GROUP_CODE" val="l1-1"/>
</p:tagLst>
</file>

<file path=ppt/tags/tag168.xml><?xml version="1.0" encoding="utf-8"?>
<p:tagLst xmlns:p="http://schemas.openxmlformats.org/presentationml/2006/main">
  <p:tag name="KSO_WM_TAG_VERSION" val="1.0"/>
  <p:tag name="KSO_WM_BEAUTIFY_FLAG" val="#wm#"/>
  <p:tag name="KSO_WM_UNIT_TYPE" val="i"/>
  <p:tag name="KSO_WM_UNIT_ID" val="custom160570_9*i*37"/>
  <p:tag name="KSO_WM_TEMPLATE_CATEGORY" val="custom"/>
  <p:tag name="KSO_WM_TEMPLATE_INDEX" val="160570"/>
  <p:tag name="KSO_WM_UNIT_INDEX" val="37"/>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7.xml><?xml version="1.0" encoding="utf-8"?>
<p:tagLst xmlns:p="http://schemas.openxmlformats.org/presentationml/2006/main">
  <p:tag name="KSO_WM_TAG_VERSION" val="1.0"/>
  <p:tag name="KSO_WM_BEAUTIFY_FLAG" val="#wm#"/>
  <p:tag name="KSO_WM_UNIT_TYPE" val="i"/>
  <p:tag name="KSO_WM_UNIT_ID" val="custom160570_22*i*7"/>
  <p:tag name="KSO_WM_TEMPLATE_CATEGORY" val="custom"/>
  <p:tag name="KSO_WM_TEMPLATE_INDEX" val="160570"/>
  <p:tag name="KSO_WM_UNIT_INDEX" val="7"/>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9*l_i*1_3"/>
  <p:tag name="KSO_WM_UNIT_CLEAR" val="1"/>
  <p:tag name="KSO_WM_UNIT_LAYERLEVEL" val="1_1"/>
  <p:tag name="KSO_WM_DIAGRAM_GROUP_CODE" val="l1-1"/>
</p:tagLst>
</file>

<file path=ppt/tags/tag171.xml><?xml version="1.0" encoding="utf-8"?>
<p:tagLst xmlns:p="http://schemas.openxmlformats.org/presentationml/2006/main">
  <p:tag name="KSO_WM_TEMPLATE_CATEGORY" val="custom"/>
  <p:tag name="KSO_WM_TEMPLATE_INDEX" val="160570"/>
  <p:tag name="KSO_WM_TAG_VERSION" val="1.0"/>
  <p:tag name="KSO_WM_SLIDE_ID" val="custom160570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73.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74.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75.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76.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77.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78.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79.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2*l_i*1_3"/>
  <p:tag name="KSO_WM_UNIT_CLEAR" val="1"/>
  <p:tag name="KSO_WM_UNIT_LAYERLEVEL" val="1_1"/>
  <p:tag name="KSO_WM_DIAGRAM_GROUP_CODE" val="l1-2"/>
</p:tagLst>
</file>

<file path=ppt/tags/tag180.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81.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82.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83.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184.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185.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186.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89.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2*l_i*1_4"/>
  <p:tag name="KSO_WM_UNIT_CLEAR" val="1"/>
  <p:tag name="KSO_WM_UNIT_LAYERLEVEL" val="1_1"/>
  <p:tag name="KSO_WM_DIAGRAM_GROUP_CODE" val="l1-2"/>
</p:tagLst>
</file>

<file path=ppt/tags/tag190.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91.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92.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93.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94.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95.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96.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97.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98.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99.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2.xml><?xml version="1.0" encoding="utf-8"?>
<p:tagLst xmlns:p="http://schemas.openxmlformats.org/presentationml/2006/main">
  <p:tag name="KSO_WM_TAG_VERSION" val="1.0"/>
  <p:tag name="KSO_WM_TEMPLATE_CATEGORY" val="custom"/>
  <p:tag name="KSO_WM_TEMPLATE_INDEX" val="16057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2*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200.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201.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202.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05.xml><?xml version="1.0" encoding="utf-8"?>
<p:tagLst xmlns:p="http://schemas.openxmlformats.org/presentationml/2006/main">
  <p:tag name="KSO_WM_TAG_VERSION" val="1.0"/>
  <p:tag name="KSO_WM_BEAUTIFY_FLAG" val="#wm#"/>
  <p:tag name="KSO_WM_UNIT_TYPE" val="i"/>
  <p:tag name="KSO_WM_UNIT_ID" val="custom160570_7*i*1"/>
  <p:tag name="KSO_WM_TEMPLATE_CATEGORY" val="custom"/>
  <p:tag name="KSO_WM_TEMPLATE_INDEX" val="160570"/>
  <p:tag name="KSO_WM_UNIT_INDEX" val="1"/>
</p:tagLst>
</file>

<file path=ppt/tags/tag206.xml><?xml version="1.0" encoding="utf-8"?>
<p:tagLst xmlns:p="http://schemas.openxmlformats.org/presentationml/2006/main">
  <p:tag name="KSO_WM_TAG_VERSION" val="1.0"/>
  <p:tag name="KSO_WM_BEAUTIFY_FLAG" val="#wm#"/>
  <p:tag name="KSO_WM_UNIT_TYPE" val="i"/>
  <p:tag name="KSO_WM_UNIT_ID" val="custom160570_7*i*8"/>
  <p:tag name="KSO_WM_TEMPLATE_CATEGORY" val="custom"/>
  <p:tag name="KSO_WM_TEMPLATE_INDEX" val="160570"/>
  <p:tag name="KSO_WM_UNIT_INDEX" val="8"/>
</p:tagLst>
</file>

<file path=ppt/tags/tag207.xml><?xml version="1.0" encoding="utf-8"?>
<p:tagLst xmlns:p="http://schemas.openxmlformats.org/presentationml/2006/main">
  <p:tag name="KSO_WM_TAG_VERSION" val="1.0"/>
  <p:tag name="KSO_WM_BEAUTIFY_FLAG" val="#wm#"/>
  <p:tag name="KSO_WM_UNIT_TYPE" val="i"/>
  <p:tag name="KSO_WM_UNIT_ID" val="custom160570_7*i*9"/>
  <p:tag name="KSO_WM_TEMPLATE_CATEGORY" val="custom"/>
  <p:tag name="KSO_WM_TEMPLATE_INDEX" val="160570"/>
  <p:tag name="KSO_WM_UNIT_INDEX" val="9"/>
</p:tagLst>
</file>

<file path=ppt/tags/tag208.xml><?xml version="1.0" encoding="utf-8"?>
<p:tagLst xmlns:p="http://schemas.openxmlformats.org/presentationml/2006/main">
  <p:tag name="KSO_WM_TAG_VERSION" val="1.0"/>
  <p:tag name="KSO_WM_BEAUTIFY_FLAG" val="#wm#"/>
  <p:tag name="KSO_WM_UNIT_TYPE" val="i"/>
  <p:tag name="KSO_WM_UNIT_ID" val="custom160570_7*i*10"/>
  <p:tag name="KSO_WM_TEMPLATE_CATEGORY" val="custom"/>
  <p:tag name="KSO_WM_TEMPLATE_INDEX" val="160570"/>
  <p:tag name="KSO_WM_UNIT_INDEX" val="10"/>
</p:tagLst>
</file>

<file path=ppt/tags/tag209.xml><?xml version="1.0" encoding="utf-8"?>
<p:tagLst xmlns:p="http://schemas.openxmlformats.org/presentationml/2006/main">
  <p:tag name="KSO_WM_TAG_VERSION" val="1.0"/>
  <p:tag name="KSO_WM_BEAUTIFY_FLAG" val="#wm#"/>
  <p:tag name="KSO_WM_UNIT_TYPE" val="i"/>
  <p:tag name="KSO_WM_UNIT_ID" val="custom160570_7*i*11"/>
  <p:tag name="KSO_WM_TEMPLATE_CATEGORY" val="custom"/>
  <p:tag name="KSO_WM_TEMPLATE_INDEX" val="160570"/>
  <p:tag name="KSO_WM_UNIT_INDEX" va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0.xml><?xml version="1.0" encoding="utf-8"?>
<p:tagLst xmlns:p="http://schemas.openxmlformats.org/presentationml/2006/main">
  <p:tag name="KSO_WM_TAG_VERSION" val="1.0"/>
  <p:tag name="KSO_WM_BEAUTIFY_FLAG" val="#wm#"/>
  <p:tag name="KSO_WM_UNIT_TYPE" val="i"/>
  <p:tag name="KSO_WM_UNIT_ID" val="custom160570_7*i*12"/>
  <p:tag name="KSO_WM_TEMPLATE_CATEGORY" val="custom"/>
  <p:tag name="KSO_WM_TEMPLATE_INDEX" val="160570"/>
  <p:tag name="KSO_WM_UNIT_INDEX" val="12"/>
</p:tagLst>
</file>

<file path=ppt/tags/tag211.xml><?xml version="1.0" encoding="utf-8"?>
<p:tagLst xmlns:p="http://schemas.openxmlformats.org/presentationml/2006/main">
  <p:tag name="KSO_WM_TAG_VERSION" val="1.0"/>
  <p:tag name="KSO_WM_BEAUTIFY_FLAG" val="#wm#"/>
  <p:tag name="KSO_WM_UNIT_TYPE" val="i"/>
  <p:tag name="KSO_WM_UNIT_ID" val="custom160570_7*i*13"/>
  <p:tag name="KSO_WM_TEMPLATE_CATEGORY" val="custom"/>
  <p:tag name="KSO_WM_TEMPLATE_INDEX" val="160570"/>
  <p:tag name="KSO_WM_UNIT_INDEX" val="13"/>
</p:tagLst>
</file>

<file path=ppt/tags/tag212.xml><?xml version="1.0" encoding="utf-8"?>
<p:tagLst xmlns:p="http://schemas.openxmlformats.org/presentationml/2006/main">
  <p:tag name="KSO_WM_TAG_VERSION" val="1.0"/>
  <p:tag name="KSO_WM_BEAUTIFY_FLAG" val="#wm#"/>
  <p:tag name="KSO_WM_UNIT_TYPE" val="i"/>
  <p:tag name="KSO_WM_UNIT_ID" val="custom160570_7*i*14"/>
  <p:tag name="KSO_WM_TEMPLATE_CATEGORY" val="custom"/>
  <p:tag name="KSO_WM_TEMPLATE_INDEX" val="160570"/>
  <p:tag name="KSO_WM_UNIT_INDEX" val="14"/>
</p:tagLst>
</file>

<file path=ppt/tags/tag213.xml><?xml version="1.0" encoding="utf-8"?>
<p:tagLst xmlns:p="http://schemas.openxmlformats.org/presentationml/2006/main">
  <p:tag name="KSO_WM_TAG_VERSION" val="1.0"/>
  <p:tag name="KSO_WM_BEAUTIFY_FLAG" val="#wm#"/>
  <p:tag name="KSO_WM_UNIT_TYPE" val="i"/>
  <p:tag name="KSO_WM_UNIT_ID" val="custom160570_7*i*21"/>
  <p:tag name="KSO_WM_TEMPLATE_CATEGORY" val="custom"/>
  <p:tag name="KSO_WM_TEMPLATE_INDEX" val="160570"/>
  <p:tag name="KSO_WM_UNIT_INDEX" val="21"/>
</p:tagLst>
</file>

<file path=ppt/tags/tag214.xml><?xml version="1.0" encoding="utf-8"?>
<p:tagLst xmlns:p="http://schemas.openxmlformats.org/presentationml/2006/main">
  <p:tag name="KSO_WM_TAG_VERSION" val="1.0"/>
  <p:tag name="KSO_WM_BEAUTIFY_FLAG" val="#wm#"/>
  <p:tag name="KSO_WM_UNIT_TYPE" val="i"/>
  <p:tag name="KSO_WM_UNIT_ID" val="custom160570_7*i*22"/>
  <p:tag name="KSO_WM_TEMPLATE_CATEGORY" val="custom"/>
  <p:tag name="KSO_WM_TEMPLATE_INDEX" val="160570"/>
  <p:tag name="KSO_WM_UNIT_INDEX" val="22"/>
</p:tagLst>
</file>

<file path=ppt/tags/tag215.xml><?xml version="1.0" encoding="utf-8"?>
<p:tagLst xmlns:p="http://schemas.openxmlformats.org/presentationml/2006/main">
  <p:tag name="KSO_WM_TAG_VERSION" val="1.0"/>
  <p:tag name="KSO_WM_BEAUTIFY_FLAG" val="#wm#"/>
  <p:tag name="KSO_WM_UNIT_TYPE" val="i"/>
  <p:tag name="KSO_WM_UNIT_ID" val="custom160570_7*i*23"/>
  <p:tag name="KSO_WM_TEMPLATE_CATEGORY" val="custom"/>
  <p:tag name="KSO_WM_TEMPLATE_INDEX" val="160570"/>
  <p:tag name="KSO_WM_UNIT_INDEX" val="23"/>
</p:tagLst>
</file>

<file path=ppt/tags/tag216.xml><?xml version="1.0" encoding="utf-8"?>
<p:tagLst xmlns:p="http://schemas.openxmlformats.org/presentationml/2006/main">
  <p:tag name="KSO_WM_TAG_VERSION" val="1.0"/>
  <p:tag name="KSO_WM_BEAUTIFY_FLAG" val="#wm#"/>
  <p:tag name="KSO_WM_UNIT_TYPE" val="i"/>
  <p:tag name="KSO_WM_UNIT_ID" val="custom160570_7*i*24"/>
  <p:tag name="KSO_WM_TEMPLATE_CATEGORY" val="custom"/>
  <p:tag name="KSO_WM_TEMPLATE_INDEX" val="160570"/>
  <p:tag name="KSO_WM_UNIT_INDEX" val="24"/>
</p:tagLst>
</file>

<file path=ppt/tags/tag217.xml><?xml version="1.0" encoding="utf-8"?>
<p:tagLst xmlns:p="http://schemas.openxmlformats.org/presentationml/2006/main">
  <p:tag name="KSO_WM_TAG_VERSION" val="1.0"/>
  <p:tag name="KSO_WM_BEAUTIFY_FLAG" val="#wm#"/>
  <p:tag name="KSO_WM_UNIT_TYPE" val="i"/>
  <p:tag name="KSO_WM_UNIT_ID" val="custom160570_7*i*25"/>
  <p:tag name="KSO_WM_TEMPLATE_CATEGORY" val="custom"/>
  <p:tag name="KSO_WM_TEMPLATE_INDEX" val="160570"/>
  <p:tag name="KSO_WM_UNIT_INDEX" val="25"/>
</p:tagLst>
</file>

<file path=ppt/tags/tag218.xml><?xml version="1.0" encoding="utf-8"?>
<p:tagLst xmlns:p="http://schemas.openxmlformats.org/presentationml/2006/main">
  <p:tag name="KSO_WM_TAG_VERSION" val="1.0"/>
  <p:tag name="KSO_WM_BEAUTIFY_FLAG" val="#wm#"/>
  <p:tag name="KSO_WM_UNIT_TYPE" val="i"/>
  <p:tag name="KSO_WM_UNIT_ID" val="custom160570_7*i*26"/>
  <p:tag name="KSO_WM_TEMPLATE_CATEGORY" val="custom"/>
  <p:tag name="KSO_WM_TEMPLATE_INDEX" val="160570"/>
  <p:tag name="KSO_WM_UNIT_INDEX" val="26"/>
</p:tagLst>
</file>

<file path=ppt/tags/tag219.xml><?xml version="1.0" encoding="utf-8"?>
<p:tagLst xmlns:p="http://schemas.openxmlformats.org/presentationml/2006/main">
  <p:tag name="KSO_WM_TEMPLATE_CATEGORY" val="custom"/>
  <p:tag name="KSO_WM_TEMPLATE_INDEX" val="160570"/>
  <p:tag name="KSO_WM_TAG_VERSION" val="1.0"/>
  <p:tag name="KSO_WM_SLIDE_ID" val="custom160570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2"/>
  <p:tag name="KSO_WM_SLIDE_INDEX" val="22"/>
  <p:tag name="KSO_WM_SLIDE_ITEM_CNT" val="2"/>
  <p:tag name="KSO_WM_SLIDE_LAYOUT" val="a_l"/>
  <p:tag name="KSO_WM_SLIDE_LAYOUT_CNT" val="1_1"/>
  <p:tag name="KSO_WM_SLIDE_TYPE" val="text"/>
  <p:tag name="KSO_WM_BEAUTIFY_FLAG" val="#wm#"/>
  <p:tag name="KSO_WM_SLIDE_POSITION" val="138*144"/>
  <p:tag name="KSO_WM_SLIDE_SIZE" val="684*252"/>
  <p:tag name="KSO_WM_DIAGRAM_GROUP_CODE" val="l1-2"/>
</p:tagLst>
</file>

<file path=ppt/tags/tag220.xml><?xml version="1.0" encoding="utf-8"?>
<p:tagLst xmlns:p="http://schemas.openxmlformats.org/presentationml/2006/main">
  <p:tag name="KSO_WM_TAG_VERSION" val="1.0"/>
  <p:tag name="KSO_WM_BEAUTIFY_FLAG" val="#wm#"/>
  <p:tag name="KSO_WM_UNIT_TYPE" val="i"/>
  <p:tag name="KSO_WM_UNIT_ID" val="custom160570_13*i*1"/>
  <p:tag name="KSO_WM_TEMPLATE_CATEGORY" val="custom"/>
  <p:tag name="KSO_WM_TEMPLATE_INDEX" val="160570"/>
  <p:tag name="KSO_WM_UNIT_INDEX" val="1"/>
</p:tagLst>
</file>

<file path=ppt/tags/tag221.xml><?xml version="1.0" encoding="utf-8"?>
<p:tagLst xmlns:p="http://schemas.openxmlformats.org/presentationml/2006/main">
  <p:tag name="KSO_WM_TAG_VERSION" val="1.0"/>
  <p:tag name="KSO_WM_BEAUTIFY_FLAG" val="#wm#"/>
  <p:tag name="KSO_WM_UNIT_TYPE" val="i"/>
  <p:tag name="KSO_WM_UNIT_ID" val="custom160570_13*i*4"/>
  <p:tag name="KSO_WM_TEMPLATE_CATEGORY" val="custom"/>
  <p:tag name="KSO_WM_TEMPLATE_INDEX" val="160570"/>
  <p:tag name="KSO_WM_UNIT_INDEX" val="4"/>
</p:tagLst>
</file>

<file path=ppt/tags/tag222.xml><?xml version="1.0" encoding="utf-8"?>
<p:tagLst xmlns:p="http://schemas.openxmlformats.org/presentationml/2006/main">
  <p:tag name="KSO_WM_TAG_VERSION" val="1.0"/>
  <p:tag name="KSO_WM_BEAUTIFY_FLAG" val="#wm#"/>
  <p:tag name="KSO_WM_UNIT_TYPE" val="i"/>
  <p:tag name="KSO_WM_UNIT_ID" val="custom160570_13*i*5"/>
  <p:tag name="KSO_WM_TEMPLATE_CATEGORY" val="custom"/>
  <p:tag name="KSO_WM_TEMPLATE_INDEX" val="160570"/>
  <p:tag name="KSO_WM_UNIT_INDEX" val="5"/>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4.xml><?xml version="1.0" encoding="utf-8"?>
<p:tagLst xmlns:p="http://schemas.openxmlformats.org/presentationml/2006/main">
  <p:tag name="KSO_WM_TEMPLATE_CATEGORY" val="custom"/>
  <p:tag name="KSO_WM_TEMPLATE_INDEX" val="160570"/>
  <p:tag name="KSO_WM_TAG_VERSION" val="1.0"/>
  <p:tag name="KSO_WM_SLIDE_ID" val="custom160570_13"/>
  <p:tag name="KSO_WM_SLIDE_INDEX" val="13"/>
  <p:tag name="KSO_WM_SLIDE_ITEM_CNT" val="1"/>
  <p:tag name="KSO_WM_SLIDE_LAYOUT" val="a_f"/>
  <p:tag name="KSO_WM_SLIDE_LAYOUT_CNT" val="1_1"/>
  <p:tag name="KSO_WM_SLIDE_TYPE" val="text"/>
  <p:tag name="KSO_WM_BEAUTIFY_FLAG" val="#wm#"/>
  <p:tag name="KSO_WM_SLIDE_POSITION" val="66*115"/>
  <p:tag name="KSO_WM_SLIDE_SIZE" val="828*371"/>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2*b*1"/>
  <p:tag name="KSO_WM_UNIT_CLEAR" val="1"/>
  <p:tag name="KSO_WM_UNIT_LAYERLEVEL" val="1"/>
  <p:tag name="KSO_WM_UNIT_VALUE" val="40"/>
  <p:tag name="KSO_WM_UNIT_ISCONTENTSTITLE" val="0"/>
  <p:tag name="KSO_WM_UNIT_HIGHLIGHT" val="0"/>
  <p:tag name="KSO_WM_UNIT_COMPATIBLE" val="0"/>
  <p:tag name="KSO_WM_UNIT_PRESET_TEXT_INDEX" val="4"/>
  <p:tag name="KSO_WM_UNIT_PRESET_TEXT_LEN" val="57"/>
</p:tagLst>
</file>

<file path=ppt/tags/tag228.xml><?xml version="1.0" encoding="utf-8"?>
<p:tagLst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5*m_i*1_1"/>
  <p:tag name="KSO_WM_UNIT_CLEAR" val="1"/>
  <p:tag name="KSO_WM_UNIT_LAYERLEVEL" val="1_1"/>
  <p:tag name="KSO_WM_DIAGRAM_GROUP_CODE" val="m1-1"/>
</p:tagLst>
</file>

<file path=ppt/tags/tag23.xml><?xml version="1.0" encoding="utf-8"?>
<p:tagLst xmlns:p="http://schemas.openxmlformats.org/presentationml/2006/main">
  <p:tag name="KSO_WM_TAG_VERSION" val="1.0"/>
  <p:tag name="KSO_WM_BEAUTIFY_FLAG" val="#wm#"/>
  <p:tag name="KSO_WM_UNIT_TYPE" val="i"/>
  <p:tag name="KSO_WM_UNIT_ID" val="custom160570_23*i*0"/>
  <p:tag name="KSO_WM_TEMPLATE_CATEGORY" val="custom"/>
  <p:tag name="KSO_WM_TEMPLATE_INDEX" val="160570"/>
  <p:tag name="KSO_WM_UNIT_INDEX" val="0"/>
</p:tagLst>
</file>

<file path=ppt/tags/tag230.xml><?xml version="1.0" encoding="utf-8"?>
<p:tagLst xmlns:p="http://schemas.openxmlformats.org/presentationml/2006/main">
  <p:tag name="KSO_WM_TAG_VERSION" val="1.0"/>
  <p:tag name="KSO_WM_BEAUTIFY_FLAG" val="#wm#"/>
  <p:tag name="KSO_WM_UNIT_TYPE" val="i"/>
  <p:tag name="KSO_WM_UNIT_ID" val="custom160570_15*i*1"/>
  <p:tag name="KSO_WM_TEMPLATE_CATEGORY" val="custom"/>
  <p:tag name="KSO_WM_TEMPLATE_INDEX" val="160570"/>
  <p:tag name="KSO_WM_UNIT_INDEX" val="1"/>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5*m_i*1_2"/>
  <p:tag name="KSO_WM_UNIT_CLEAR" val="1"/>
  <p:tag name="KSO_WM_UNIT_LAYERLEVEL" val="1_1"/>
  <p:tag name="KSO_WM_DIAGRAM_GROUP_CODE" val="m1-1"/>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5*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34.xml><?xml version="1.0" encoding="utf-8"?>
<p:tagLst xmlns:p="http://schemas.openxmlformats.org/presentationml/2006/main">
  <p:tag name="KSO_WM_TEMPLATE_CATEGORY" val="custom"/>
  <p:tag name="KSO_WM_TEMPLATE_INDEX" val="160570"/>
  <p:tag name="KSO_WM_TAG_VERSION" val="1.0"/>
  <p:tag name="KSO_WM_SLIDE_ID" val="custom160570_15"/>
  <p:tag name="KSO_WM_SLIDE_INDEX" val="15"/>
  <p:tag name="KSO_WM_SLIDE_ITEM_CNT" val="1"/>
  <p:tag name="KSO_WM_SLIDE_LAYOUT" val="a_m"/>
  <p:tag name="KSO_WM_SLIDE_LAYOUT_CNT" val="1_1"/>
  <p:tag name="KSO_WM_SLIDE_TYPE" val="text"/>
  <p:tag name="KSO_WM_BEAUTIFY_FLAG" val="#wm#"/>
  <p:tag name="KSO_WM_SLIDE_POSITION" val="400*12"/>
  <p:tag name="KSO_WM_SLIDE_SIZE" val="160*657"/>
  <p:tag name="KSO_WM_DIAGRAM_GROUP_CODE" val="m1-1"/>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6*m_i*1_1"/>
  <p:tag name="KSO_WM_UNIT_CLEAR" val="1"/>
  <p:tag name="KSO_WM_UNIT_LAYERLEVEL" val="1_1"/>
  <p:tag name="KSO_WM_DIAGRAM_GROUP_CODE" val="m1-1"/>
</p:tagLst>
</file>

<file path=ppt/tags/tag236.xml><?xml version="1.0" encoding="utf-8"?>
<p:tagLst xmlns:p="http://schemas.openxmlformats.org/presentationml/2006/main">
  <p:tag name="KSO_WM_TAG_VERSION" val="1.0"/>
  <p:tag name="KSO_WM_BEAUTIFY_FLAG" val="#wm#"/>
  <p:tag name="KSO_WM_UNIT_TYPE" val="i"/>
  <p:tag name="KSO_WM_UNIT_ID" val="custom160570_16*i*1"/>
  <p:tag name="KSO_WM_TEMPLATE_CATEGORY" val="custom"/>
  <p:tag name="KSO_WM_TEMPLATE_INDEX" val="160570"/>
  <p:tag name="KSO_WM_UNIT_INDEX" val="1"/>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6*m_i*1_2"/>
  <p:tag name="KSO_WM_UNIT_CLEAR" val="1"/>
  <p:tag name="KSO_WM_UNIT_LAYERLEVEL" val="1_1"/>
  <p:tag name="KSO_WM_DIAGRAM_GROUP_CODE" val="m1-1"/>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6*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39.xml><?xml version="1.0" encoding="utf-8"?>
<p:tagLst xmlns:p="http://schemas.openxmlformats.org/presentationml/2006/main">
  <p:tag name="KSO_WM_TAG_VERSION" val="1.0"/>
  <p:tag name="KSO_WM_BEAUTIFY_FLAG" val="#wm#"/>
  <p:tag name="KSO_WM_UNIT_TYPE" val="i"/>
  <p:tag name="KSO_WM_UNIT_ID" val="custom160570_16*i*6"/>
  <p:tag name="KSO_WM_TEMPLATE_CATEGORY" val="custom"/>
  <p:tag name="KSO_WM_TEMPLATE_INDEX" val="160570"/>
  <p:tag name="KSO_WM_UNIT_INDEX" val="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3*l_i*1_1"/>
  <p:tag name="KSO_WM_UNIT_CLEAR" val="1"/>
  <p:tag name="KSO_WM_UNIT_LAYERLEVEL" val="1_1"/>
  <p:tag name="KSO_WM_DIAGRAM_GROUP_CODE" val="l1-2"/>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6*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6*m_i*1_3"/>
  <p:tag name="KSO_WM_UNIT_CLEAR" val="1"/>
  <p:tag name="KSO_WM_UNIT_LAYERLEVEL" val="1_1"/>
  <p:tag name="KSO_WM_DIAGRAM_GROUP_CODE" val="m1-1"/>
</p:tagLst>
</file>

<file path=ppt/tags/tag24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3.xml><?xml version="1.0" encoding="utf-8"?>
<p:tagLst xmlns:p="http://schemas.openxmlformats.org/presentationml/2006/main">
  <p:tag name="KSO_WM_TEMPLATE_CATEGORY" val="custom"/>
  <p:tag name="KSO_WM_TEMPLATE_INDEX" val="160570"/>
  <p:tag name="KSO_WM_TAG_VERSION" val="1.0"/>
  <p:tag name="KSO_WM_SLIDE_ID" val="custom160570_16"/>
  <p:tag name="KSO_WM_SLIDE_INDEX" val="16"/>
  <p:tag name="KSO_WM_SLIDE_ITEM_CNT" val="2"/>
  <p:tag name="KSO_WM_SLIDE_LAYOUT" val="a_m"/>
  <p:tag name="KSO_WM_SLIDE_LAYOUT_CNT" val="1_1"/>
  <p:tag name="KSO_WM_SLIDE_TYPE" val="text"/>
  <p:tag name="KSO_WM_BEAUTIFY_FLAG" val="#wm#"/>
  <p:tag name="KSO_WM_SLIDE_POSITION" val="295*-26"/>
  <p:tag name="KSO_WM_SLIDE_SIZE" val="370*657"/>
  <p:tag name="KSO_WM_DIAGRAM_GROUP_CODE" val="m1-1"/>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7*m_i*1_1"/>
  <p:tag name="KSO_WM_UNIT_CLEAR" val="1"/>
  <p:tag name="KSO_WM_UNIT_LAYERLEVEL" val="1_1"/>
  <p:tag name="KSO_WM_DIAGRAM_GROUP_CODE" val="m1-1"/>
</p:tagLst>
</file>

<file path=ppt/tags/tag245.xml><?xml version="1.0" encoding="utf-8"?>
<p:tagLst xmlns:p="http://schemas.openxmlformats.org/presentationml/2006/main">
  <p:tag name="KSO_WM_TAG_VERSION" val="1.0"/>
  <p:tag name="KSO_WM_BEAUTIFY_FLAG" val="#wm#"/>
  <p:tag name="KSO_WM_UNIT_TYPE" val="i"/>
  <p:tag name="KSO_WM_UNIT_ID" val="custom160570_17*i*1"/>
  <p:tag name="KSO_WM_TEMPLATE_CATEGORY" val="custom"/>
  <p:tag name="KSO_WM_TEMPLATE_INDEX" val="160570"/>
  <p:tag name="KSO_WM_UNIT_INDEX" val="1"/>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7*m_i*1_2"/>
  <p:tag name="KSO_WM_UNIT_CLEAR" val="1"/>
  <p:tag name="KSO_WM_UNIT_LAYERLEVEL" val="1_1"/>
  <p:tag name="KSO_WM_DIAGRAM_GROUP_CODE" val="m1-1"/>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7*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48.xml><?xml version="1.0" encoding="utf-8"?>
<p:tagLst xmlns:p="http://schemas.openxmlformats.org/presentationml/2006/main">
  <p:tag name="KSO_WM_TAG_VERSION" val="1.0"/>
  <p:tag name="KSO_WM_BEAUTIFY_FLAG" val="#wm#"/>
  <p:tag name="KSO_WM_UNIT_TYPE" val="i"/>
  <p:tag name="KSO_WM_UNIT_ID" val="custom160570_17*i*6"/>
  <p:tag name="KSO_WM_TEMPLATE_CATEGORY" val="custom"/>
  <p:tag name="KSO_WM_TEMPLATE_INDEX" val="160570"/>
  <p:tag name="KSO_WM_UNIT_INDEX" val="6"/>
</p:tagLst>
</file>

<file path=ppt/tags/tag24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7*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3*l_i*1_2"/>
  <p:tag name="KSO_WM_UNIT_CLEAR" val="1"/>
  <p:tag name="KSO_WM_UNIT_LAYERLEVEL" val="1_1"/>
  <p:tag name="KSO_WM_DIAGRAM_GROUP_CODE" val="l1-2"/>
</p:tagLst>
</file>

<file path=ppt/tags/tag25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7*m_i*1_3"/>
  <p:tag name="KSO_WM_UNIT_CLEAR" val="1"/>
  <p:tag name="KSO_WM_UNIT_LAYERLEVEL" val="1_1"/>
  <p:tag name="KSO_WM_DIAGRAM_GROUP_CODE" val="m1-1"/>
</p:tagLst>
</file>

<file path=ppt/tags/tag251.xml><?xml version="1.0" encoding="utf-8"?>
<p:tagLst xmlns:p="http://schemas.openxmlformats.org/presentationml/2006/main">
  <p:tag name="KSO_WM_TAG_VERSION" val="1.0"/>
  <p:tag name="KSO_WM_BEAUTIFY_FLAG" val="#wm#"/>
  <p:tag name="KSO_WM_UNIT_TYPE" val="i"/>
  <p:tag name="KSO_WM_UNIT_ID" val="custom160570_17*i*11"/>
  <p:tag name="KSO_WM_TEMPLATE_CATEGORY" val="custom"/>
  <p:tag name="KSO_WM_TEMPLATE_INDEX" val="160570"/>
  <p:tag name="KSO_WM_UNIT_INDEX" val="11"/>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7*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7*m_i*1_4"/>
  <p:tag name="KSO_WM_UNIT_CLEAR" val="1"/>
  <p:tag name="KSO_WM_UNIT_LAYERLEVEL" val="1_1"/>
  <p:tag name="KSO_WM_DIAGRAM_GROUP_CODE" val="m1-1"/>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7*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5.xml><?xml version="1.0" encoding="utf-8"?>
<p:tagLst xmlns:p="http://schemas.openxmlformats.org/presentationml/2006/main">
  <p:tag name="KSO_WM_TEMPLATE_CATEGORY" val="custom"/>
  <p:tag name="KSO_WM_TEMPLATE_INDEX" val="160570"/>
  <p:tag name="KSO_WM_TAG_VERSION" val="1.0"/>
  <p:tag name="KSO_WM_SLIDE_ID" val="custom160570_17"/>
  <p:tag name="KSO_WM_SLIDE_INDEX" val="17"/>
  <p:tag name="KSO_WM_SLIDE_ITEM_CNT" val="3"/>
  <p:tag name="KSO_WM_SLIDE_LAYOUT" val="a_m"/>
  <p:tag name="KSO_WM_SLIDE_LAYOUT_CNT" val="1_1"/>
  <p:tag name="KSO_WM_SLIDE_TYPE" val="text"/>
  <p:tag name="KSO_WM_BEAUTIFY_FLAG" val="#wm#"/>
  <p:tag name="KSO_WM_SLIDE_POSITION" val="266*-26"/>
  <p:tag name="KSO_WM_SLIDE_SIZE" val="428*657"/>
  <p:tag name="KSO_WM_DIAGRAM_GROUP_CODE" val="m1-1"/>
</p:tagLst>
</file>

<file path=ppt/tags/tag25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8*m_i*1_1"/>
  <p:tag name="KSO_WM_UNIT_CLEAR" val="1"/>
  <p:tag name="KSO_WM_UNIT_LAYERLEVEL" val="1_1"/>
  <p:tag name="KSO_WM_DIAGRAM_GROUP_CODE" val="m1-1"/>
</p:tagLst>
</file>

<file path=ppt/tags/tag257.xml><?xml version="1.0" encoding="utf-8"?>
<p:tagLst xmlns:p="http://schemas.openxmlformats.org/presentationml/2006/main">
  <p:tag name="KSO_WM_TAG_VERSION" val="1.0"/>
  <p:tag name="KSO_WM_BEAUTIFY_FLAG" val="#wm#"/>
  <p:tag name="KSO_WM_UNIT_TYPE" val="i"/>
  <p:tag name="KSO_WM_UNIT_ID" val="custom160570_18*i*1"/>
  <p:tag name="KSO_WM_TEMPLATE_CATEGORY" val="custom"/>
  <p:tag name="KSO_WM_TEMPLATE_INDEX" val="160570"/>
  <p:tag name="KSO_WM_UNIT_INDEX" val="1"/>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8*m_i*1_2"/>
  <p:tag name="KSO_WM_UNIT_CLEAR" val="1"/>
  <p:tag name="KSO_WM_UNIT_LAYERLEVEL" val="1_1"/>
  <p:tag name="KSO_WM_DIAGRAM_GROUP_CODE" val="m1-1"/>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8*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3*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260.xml><?xml version="1.0" encoding="utf-8"?>
<p:tagLst xmlns:p="http://schemas.openxmlformats.org/presentationml/2006/main">
  <p:tag name="KSO_WM_TAG_VERSION" val="1.0"/>
  <p:tag name="KSO_WM_BEAUTIFY_FLAG" val="#wm#"/>
  <p:tag name="KSO_WM_UNIT_TYPE" val="i"/>
  <p:tag name="KSO_WM_UNIT_ID" val="custom160570_18*i*6"/>
  <p:tag name="KSO_WM_TEMPLATE_CATEGORY" val="custom"/>
  <p:tag name="KSO_WM_TEMPLATE_INDEX" val="160570"/>
  <p:tag name="KSO_WM_UNIT_INDEX" val="6"/>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8*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8*m_i*1_3"/>
  <p:tag name="KSO_WM_UNIT_CLEAR" val="1"/>
  <p:tag name="KSO_WM_UNIT_LAYERLEVEL" val="1_1"/>
  <p:tag name="KSO_WM_DIAGRAM_GROUP_CODE" val="m1-1"/>
</p:tagLst>
</file>

<file path=ppt/tags/tag263.xml><?xml version="1.0" encoding="utf-8"?>
<p:tagLst xmlns:p="http://schemas.openxmlformats.org/presentationml/2006/main">
  <p:tag name="KSO_WM_TAG_VERSION" val="1.0"/>
  <p:tag name="KSO_WM_BEAUTIFY_FLAG" val="#wm#"/>
  <p:tag name="KSO_WM_UNIT_TYPE" val="i"/>
  <p:tag name="KSO_WM_UNIT_ID" val="custom160570_18*i*11"/>
  <p:tag name="KSO_WM_TEMPLATE_CATEGORY" val="custom"/>
  <p:tag name="KSO_WM_TEMPLATE_INDEX" val="160570"/>
  <p:tag name="KSO_WM_UNIT_INDEX" val="11"/>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8*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8*m_i*1_4"/>
  <p:tag name="KSO_WM_UNIT_CLEAR" val="1"/>
  <p:tag name="KSO_WM_UNIT_LAYERLEVEL" val="1_1"/>
  <p:tag name="KSO_WM_DIAGRAM_GROUP_CODE" val="m1-1"/>
</p:tagLst>
</file>

<file path=ppt/tags/tag266.xml><?xml version="1.0" encoding="utf-8"?>
<p:tagLst xmlns:p="http://schemas.openxmlformats.org/presentationml/2006/main">
  <p:tag name="KSO_WM_TAG_VERSION" val="1.0"/>
  <p:tag name="KSO_WM_BEAUTIFY_FLAG" val="#wm#"/>
  <p:tag name="KSO_WM_UNIT_TYPE" val="i"/>
  <p:tag name="KSO_WM_UNIT_ID" val="custom160570_18*i*16"/>
  <p:tag name="KSO_WM_TEMPLATE_CATEGORY" val="custom"/>
  <p:tag name="KSO_WM_TEMPLATE_INDEX" val="160570"/>
  <p:tag name="KSO_WM_UNIT_INDEX" val="16"/>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8*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8*m_i*1_5"/>
  <p:tag name="KSO_WM_UNIT_CLEAR" val="1"/>
  <p:tag name="KSO_WM_UNIT_LAYERLEVEL" val="1_1"/>
  <p:tag name="KSO_WM_DIAGRAM_GROUP_CODE" val="m1-1"/>
</p:tagLst>
</file>

<file path=ppt/tags/tag26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UNIT_TYPE" val="i"/>
  <p:tag name="KSO_WM_UNIT_ID" val="custom160570_23*i*7"/>
  <p:tag name="KSO_WM_TEMPLATE_CATEGORY" val="custom"/>
  <p:tag name="KSO_WM_TEMPLATE_INDEX" val="160570"/>
  <p:tag name="KSO_WM_UNIT_INDEX" val="7"/>
</p:tagLst>
</file>

<file path=ppt/tags/tag270.xml><?xml version="1.0" encoding="utf-8"?>
<p:tagLst xmlns:p="http://schemas.openxmlformats.org/presentationml/2006/main">
  <p:tag name="KSO_WM_TEMPLATE_CATEGORY" val="custom"/>
  <p:tag name="KSO_WM_TEMPLATE_INDEX" val="160570"/>
  <p:tag name="KSO_WM_TAG_VERSION" val="1.0"/>
  <p:tag name="KSO_WM_SLIDE_ID" val="custom160570_18"/>
  <p:tag name="KSO_WM_SLIDE_INDEX" val="18"/>
  <p:tag name="KSO_WM_SLIDE_ITEM_CNT" val="4"/>
  <p:tag name="KSO_WM_SLIDE_LAYOUT" val="a_m"/>
  <p:tag name="KSO_WM_SLIDE_LAYOUT_CNT" val="1_1"/>
  <p:tag name="KSO_WM_SLIDE_TYPE" val="text"/>
  <p:tag name="KSO_WM_BEAUTIFY_FLAG" val="#wm#"/>
  <p:tag name="KSO_WM_SLIDE_POSITION" val="202*-26"/>
  <p:tag name="KSO_WM_SLIDE_SIZE" val="556*657"/>
  <p:tag name="KSO_WM_DIAGRAM_GROUP_CODE" val="m1-1"/>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9*m_i*1_1"/>
  <p:tag name="KSO_WM_UNIT_CLEAR" val="1"/>
  <p:tag name="KSO_WM_UNIT_LAYERLEVEL" val="1_1"/>
  <p:tag name="KSO_WM_DIAGRAM_GROUP_CODE" val="m1-1"/>
</p:tagLst>
</file>

<file path=ppt/tags/tag272.xml><?xml version="1.0" encoding="utf-8"?>
<p:tagLst xmlns:p="http://schemas.openxmlformats.org/presentationml/2006/main">
  <p:tag name="KSO_WM_TAG_VERSION" val="1.0"/>
  <p:tag name="KSO_WM_BEAUTIFY_FLAG" val="#wm#"/>
  <p:tag name="KSO_WM_UNIT_TYPE" val="i"/>
  <p:tag name="KSO_WM_UNIT_ID" val="custom160570_19*i*1"/>
  <p:tag name="KSO_WM_TEMPLATE_CATEGORY" val="custom"/>
  <p:tag name="KSO_WM_TEMPLATE_INDEX" val="160570"/>
  <p:tag name="KSO_WM_UNIT_INDEX" val="1"/>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9*m_i*1_2"/>
  <p:tag name="KSO_WM_UNIT_CLEAR" val="1"/>
  <p:tag name="KSO_WM_UNIT_LAYERLEVEL" val="1_1"/>
  <p:tag name="KSO_WM_DIAGRAM_GROUP_CODE" val="m1-1"/>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9*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5.xml><?xml version="1.0" encoding="utf-8"?>
<p:tagLst xmlns:p="http://schemas.openxmlformats.org/presentationml/2006/main">
  <p:tag name="KSO_WM_TAG_VERSION" val="1.0"/>
  <p:tag name="KSO_WM_BEAUTIFY_FLAG" val="#wm#"/>
  <p:tag name="KSO_WM_UNIT_TYPE" val="i"/>
  <p:tag name="KSO_WM_UNIT_ID" val="custom160570_19*i*6"/>
  <p:tag name="KSO_WM_TEMPLATE_CATEGORY" val="custom"/>
  <p:tag name="KSO_WM_TEMPLATE_INDEX" val="160570"/>
  <p:tag name="KSO_WM_UNIT_INDEX" val="6"/>
</p:tagLst>
</file>

<file path=ppt/tags/tag27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9*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9*m_i*1_3"/>
  <p:tag name="KSO_WM_UNIT_CLEAR" val="1"/>
  <p:tag name="KSO_WM_UNIT_LAYERLEVEL" val="1_1"/>
  <p:tag name="KSO_WM_DIAGRAM_GROUP_CODE" val="m1-1"/>
</p:tagLst>
</file>

<file path=ppt/tags/tag278.xml><?xml version="1.0" encoding="utf-8"?>
<p:tagLst xmlns:p="http://schemas.openxmlformats.org/presentationml/2006/main">
  <p:tag name="KSO_WM_TAG_VERSION" val="1.0"/>
  <p:tag name="KSO_WM_BEAUTIFY_FLAG" val="#wm#"/>
  <p:tag name="KSO_WM_UNIT_TYPE" val="i"/>
  <p:tag name="KSO_WM_UNIT_ID" val="custom160570_19*i*11"/>
  <p:tag name="KSO_WM_TEMPLATE_CATEGORY" val="custom"/>
  <p:tag name="KSO_WM_TEMPLATE_INDEX" val="160570"/>
  <p:tag name="KSO_WM_UNIT_INDEX" val="11"/>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9*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3*l_i*1_3"/>
  <p:tag name="KSO_WM_UNIT_CLEAR" val="1"/>
  <p:tag name="KSO_WM_UNIT_LAYERLEVEL" val="1_1"/>
  <p:tag name="KSO_WM_DIAGRAM_GROUP_CODE" val="l1-2"/>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9*m_i*1_4"/>
  <p:tag name="KSO_WM_UNIT_CLEAR" val="1"/>
  <p:tag name="KSO_WM_UNIT_LAYERLEVEL" val="1_1"/>
  <p:tag name="KSO_WM_DIAGRAM_GROUP_CODE" val="m1-1"/>
</p:tagLst>
</file>

<file path=ppt/tags/tag281.xml><?xml version="1.0" encoding="utf-8"?>
<p:tagLst xmlns:p="http://schemas.openxmlformats.org/presentationml/2006/main">
  <p:tag name="KSO_WM_TAG_VERSION" val="1.0"/>
  <p:tag name="KSO_WM_BEAUTIFY_FLAG" val="#wm#"/>
  <p:tag name="KSO_WM_UNIT_TYPE" val="i"/>
  <p:tag name="KSO_WM_UNIT_ID" val="custom160570_19*i*16"/>
  <p:tag name="KSO_WM_TEMPLATE_CATEGORY" val="custom"/>
  <p:tag name="KSO_WM_TEMPLATE_INDEX" val="160570"/>
  <p:tag name="KSO_WM_UNIT_INDEX" val="16"/>
</p:tagLst>
</file>

<file path=ppt/tags/tag28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9*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9*m_i*1_5"/>
  <p:tag name="KSO_WM_UNIT_CLEAR" val="1"/>
  <p:tag name="KSO_WM_UNIT_LAYERLEVEL" val="1_1"/>
  <p:tag name="KSO_WM_DIAGRAM_GROUP_CODE" val="m1-1"/>
</p:tagLst>
</file>

<file path=ppt/tags/tag284.xml><?xml version="1.0" encoding="utf-8"?>
<p:tagLst xmlns:p="http://schemas.openxmlformats.org/presentationml/2006/main">
  <p:tag name="KSO_WM_TAG_VERSION" val="1.0"/>
  <p:tag name="KSO_WM_BEAUTIFY_FLAG" val="#wm#"/>
  <p:tag name="KSO_WM_UNIT_TYPE" val="i"/>
  <p:tag name="KSO_WM_UNIT_ID" val="custom160570_19*i*21"/>
  <p:tag name="KSO_WM_TEMPLATE_CATEGORY" val="custom"/>
  <p:tag name="KSO_WM_TEMPLATE_INDEX" val="160570"/>
  <p:tag name="KSO_WM_UNIT_INDEX" val="21"/>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5_1"/>
  <p:tag name="KSO_WM_UNIT_ID" val="custom160570_19*m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m_i"/>
  <p:tag name="KSO_WM_UNIT_INDEX" val="1_6"/>
  <p:tag name="KSO_WM_UNIT_ID" val="custom160570_19*m_i*1_6"/>
  <p:tag name="KSO_WM_UNIT_CLEAR" val="1"/>
  <p:tag name="KSO_WM_UNIT_LAYERLEVEL" val="1_1"/>
  <p:tag name="KSO_WM_DIAGRAM_GROUP_CODE" val="m1-1"/>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8.xml><?xml version="1.0" encoding="utf-8"?>
<p:tagLst xmlns:p="http://schemas.openxmlformats.org/presentationml/2006/main">
  <p:tag name="KSO_WM_TEMPLATE_CATEGORY" val="custom"/>
  <p:tag name="KSO_WM_TEMPLATE_INDEX" val="160570"/>
  <p:tag name="KSO_WM_TAG_VERSION" val="1.0"/>
  <p:tag name="KSO_WM_SLIDE_ID" val="custom160570_19"/>
  <p:tag name="KSO_WM_SLIDE_INDEX" val="19"/>
  <p:tag name="KSO_WM_SLIDE_ITEM_CNT" val="5"/>
  <p:tag name="KSO_WM_SLIDE_LAYOUT" val="a_m"/>
  <p:tag name="KSO_WM_SLIDE_LAYOUT_CNT" val="1_1"/>
  <p:tag name="KSO_WM_SLIDE_TYPE" val="text"/>
  <p:tag name="KSO_WM_BEAUTIFY_FLAG" val="#wm#"/>
  <p:tag name="KSO_WM_SLIDE_POSITION" val="189*-59"/>
  <p:tag name="KSO_WM_SLIDE_SIZE" val="582*723"/>
  <p:tag name="KSO_WM_DIAGRAM_GROUP_CODE" val="m1-1"/>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3*l_i*1_4"/>
  <p:tag name="KSO_WM_UNIT_CLEAR" val="1"/>
  <p:tag name="KSO_WM_UNIT_LAYERLEVEL" val="1_1"/>
  <p:tag name="KSO_WM_DIAGRAM_GROUP_CODE" val="l1-2"/>
</p:tagLst>
</file>

<file path=ppt/tags/tag290.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291.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292.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293.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294.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295.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296.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297.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298.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299.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xml><?xml version="1.0" encoding="utf-8"?>
<p:tagLst xmlns:p="http://schemas.openxmlformats.org/presentationml/2006/main">
  <p:tag name="KSO_WM_TAG_VERSION" val="1.0"/>
  <p:tag name="KSO_WM_TEMPLATE_CATEGORY" val="custom"/>
  <p:tag name="KSO_WM_TEMPLATE_INDEX" val="1605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3*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00.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01.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02.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03.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05.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07.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08.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09.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1.xml><?xml version="1.0" encoding="utf-8"?>
<p:tagLst xmlns:p="http://schemas.openxmlformats.org/presentationml/2006/main">
  <p:tag name="KSO_WM_TAG_VERSION" val="1.0"/>
  <p:tag name="KSO_WM_BEAUTIFY_FLAG" val="#wm#"/>
  <p:tag name="KSO_WM_UNIT_TYPE" val="i"/>
  <p:tag name="KSO_WM_UNIT_ID" val="custom160570_23*i*14"/>
  <p:tag name="KSO_WM_TEMPLATE_CATEGORY" val="custom"/>
  <p:tag name="KSO_WM_TEMPLATE_INDEX" val="160570"/>
  <p:tag name="KSO_WM_UNIT_INDEX" val="14"/>
</p:tagLst>
</file>

<file path=ppt/tags/tag310.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11.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12.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13.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14.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15.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16.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17.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18.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19.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3*l_i*1_5"/>
  <p:tag name="KSO_WM_UNIT_CLEAR" val="1"/>
  <p:tag name="KSO_WM_UNIT_LAYERLEVEL" val="1_1"/>
  <p:tag name="KSO_WM_DIAGRAM_GROUP_CODE" val="l1-2"/>
</p:tagLst>
</file>

<file path=ppt/tags/tag320.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22.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24.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25.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26.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27.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28.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29.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3*l_i*1_6"/>
  <p:tag name="KSO_WM_UNIT_CLEAR" val="1"/>
  <p:tag name="KSO_WM_UNIT_LAYERLEVEL" val="1_1"/>
  <p:tag name="KSO_WM_DIAGRAM_GROUP_CODE" val="l1-2"/>
</p:tagLst>
</file>

<file path=ppt/tags/tag330.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31.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32.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33.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34.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35.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36.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37.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38.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3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3*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40.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41.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42.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43.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44.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45.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46.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47.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48.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49.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0.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51.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52.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53.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5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55.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57.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58.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59.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6.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3"/>
  <p:tag name="KSO_WM_SLIDE_INDEX" val="23"/>
  <p:tag name="KSO_WM_SLIDE_ITEM_CNT" val="3"/>
  <p:tag name="KSO_WM_SLIDE_LAYOUT" val="a_l"/>
  <p:tag name="KSO_WM_SLIDE_LAYOUT_CNT" val="1_1"/>
  <p:tag name="KSO_WM_SLIDE_TYPE" val="text"/>
  <p:tag name="KSO_WM_BEAUTIFY_FLAG" val="#wm#"/>
  <p:tag name="KSO_WM_SLIDE_POSITION" val="84*132"/>
  <p:tag name="KSO_WM_SLIDE_SIZE" val="792*345"/>
  <p:tag name="KSO_WM_DIAGRAM_GROUP_CODE" val="l1-2"/>
</p:tagLst>
</file>

<file path=ppt/tags/tag360.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61.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62.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63.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64.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65.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66.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67.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68.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69.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7.xml><?xml version="1.0" encoding="utf-8"?>
<p:tagLst xmlns:p="http://schemas.openxmlformats.org/presentationml/2006/main">
  <p:tag name="KSO_WM_TAG_VERSION" val="1.0"/>
  <p:tag name="KSO_WM_BEAUTIFY_FLAG" val="#wm#"/>
  <p:tag name="KSO_WM_UNIT_TYPE" val="i"/>
  <p:tag name="KSO_WM_UNIT_ID" val="custom160570_24*i*0"/>
  <p:tag name="KSO_WM_TEMPLATE_CATEGORY" val="custom"/>
  <p:tag name="KSO_WM_TEMPLATE_INDEX" val="160570"/>
  <p:tag name="KSO_WM_UNIT_INDEX" val="0"/>
</p:tagLst>
</file>

<file path=ppt/tags/tag370.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7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72.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74.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75.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76.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77.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78.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79.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4*l_i*1_1"/>
  <p:tag name="KSO_WM_UNIT_CLEAR" val="1"/>
  <p:tag name="KSO_WM_UNIT_LAYERLEVEL" val="1_1"/>
  <p:tag name="KSO_WM_DIAGRAM_GROUP_CODE" val="l1-2"/>
</p:tagLst>
</file>

<file path=ppt/tags/tag380.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81.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82.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383.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384.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385.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386.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387.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38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389.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4*l_i*1_2"/>
  <p:tag name="KSO_WM_UNIT_CLEAR" val="1"/>
  <p:tag name="KSO_WM_UNIT_LAYERLEVEL" val="1_1"/>
  <p:tag name="KSO_WM_DIAGRAM_GROUP_CODE" val="l1-2"/>
</p:tagLst>
</file>

<file path=ppt/tags/tag39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91.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392.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393.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394.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395.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396.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97.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98.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399.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4*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00.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01.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02.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03.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04.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05.xml><?xml version="1.0" encoding="utf-8"?>
<p:tagLst xmlns:p="http://schemas.openxmlformats.org/presentationml/2006/main">
  <p:tag name="KSO_WM_TAG_VERSION" val="1.0"/>
  <p:tag name="KSO_WM_BEAUTIFY_FLAG" val="#wm#"/>
  <p:tag name="KSO_WM_UNIT_TYPE" val="i"/>
  <p:tag name="KSO_WM_UNIT_ID" val="custom160570_14*i*0"/>
  <p:tag name="KSO_WM_TEMPLATE_CATEGORY" val="custom"/>
  <p:tag name="KSO_WM_TEMPLATE_INDEX" val="160570"/>
  <p:tag name="KSO_WM_UNIT_INDEX" val="0"/>
</p:tagLst>
</file>

<file path=ppt/tags/tag406.xml><?xml version="1.0" encoding="utf-8"?>
<p:tagLst xmlns:p="http://schemas.openxmlformats.org/presentationml/2006/main">
  <p:tag name="KSO_WM_TAG_VERSION" val="1.0"/>
  <p:tag name="KSO_WM_BEAUTIFY_FLAG" val="#wm#"/>
  <p:tag name="KSO_WM_UNIT_TYPE" val="i"/>
  <p:tag name="KSO_WM_UNIT_ID" val="custom160570_14*i*28"/>
  <p:tag name="KSO_WM_TEMPLATE_CATEGORY" val="custom"/>
  <p:tag name="KSO_WM_TEMPLATE_INDEX" val="160570"/>
  <p:tag name="KSO_WM_UNIT_INDEX" val="28"/>
</p:tagLst>
</file>

<file path=ppt/tags/tag407.xml><?xml version="1.0" encoding="utf-8"?>
<p:tagLst xmlns:p="http://schemas.openxmlformats.org/presentationml/2006/main">
  <p:tag name="KSO_WM_TAG_VERSION" val="1.0"/>
  <p:tag name="KSO_WM_BEAUTIFY_FLAG" val="#wm#"/>
  <p:tag name="KSO_WM_UNIT_TYPE" val="i"/>
  <p:tag name="KSO_WM_UNIT_ID" val="custom160570_14*i*29"/>
  <p:tag name="KSO_WM_TEMPLATE_CATEGORY" val="custom"/>
  <p:tag name="KSO_WM_TEMPLATE_INDEX" val="160570"/>
  <p:tag name="KSO_WM_UNIT_INDEX" val="29"/>
</p:tagLst>
</file>

<file path=ppt/tags/tag408.xml><?xml version="1.0" encoding="utf-8"?>
<p:tagLst xmlns:p="http://schemas.openxmlformats.org/presentationml/2006/main">
  <p:tag name="KSO_WM_TAG_VERSION" val="1.0"/>
  <p:tag name="KSO_WM_BEAUTIFY_FLAG" val="#wm#"/>
  <p:tag name="KSO_WM_UNIT_TYPE" val="i"/>
  <p:tag name="KSO_WM_UNIT_ID" val="custom160570_14*i*30"/>
  <p:tag name="KSO_WM_TEMPLATE_CATEGORY" val="custom"/>
  <p:tag name="KSO_WM_TEMPLATE_INDEX" val="160570"/>
  <p:tag name="KSO_WM_UNIT_INDEX" val="30"/>
</p:tagLst>
</file>

<file path=ppt/tags/tag409.xml><?xml version="1.0" encoding="utf-8"?>
<p:tagLst xmlns:p="http://schemas.openxmlformats.org/presentationml/2006/main">
  <p:tag name="KSO_WM_TAG_VERSION" val="1.0"/>
  <p:tag name="KSO_WM_BEAUTIFY_FLAG" val="#wm#"/>
  <p:tag name="KSO_WM_UNIT_TYPE" val="i"/>
  <p:tag name="KSO_WM_UNIT_ID" val="custom160570_14*i*31"/>
  <p:tag name="KSO_WM_TEMPLATE_CATEGORY" val="custom"/>
  <p:tag name="KSO_WM_TEMPLATE_INDEX" val="160570"/>
  <p:tag name="KSO_WM_UNIT_INDEX" val="31"/>
</p:tagLst>
</file>

<file path=ppt/tags/tag41.xml><?xml version="1.0" encoding="utf-8"?>
<p:tagLst xmlns:p="http://schemas.openxmlformats.org/presentationml/2006/main">
  <p:tag name="KSO_WM_TAG_VERSION" val="1.0"/>
  <p:tag name="KSO_WM_BEAUTIFY_FLAG" val="#wm#"/>
  <p:tag name="KSO_WM_UNIT_TYPE" val="i"/>
  <p:tag name="KSO_WM_UNIT_ID" val="custom160570_24*i*7"/>
  <p:tag name="KSO_WM_TEMPLATE_CATEGORY" val="custom"/>
  <p:tag name="KSO_WM_TEMPLATE_INDEX" val="160570"/>
  <p:tag name="KSO_WM_UNIT_INDEX" val="7"/>
</p:tagLst>
</file>

<file path=ppt/tags/tag410.xml><?xml version="1.0" encoding="utf-8"?>
<p:tagLst xmlns:p="http://schemas.openxmlformats.org/presentationml/2006/main">
  <p:tag name="KSO_WM_TAG_VERSION" val="1.0"/>
  <p:tag name="KSO_WM_BEAUTIFY_FLAG" val="#wm#"/>
  <p:tag name="KSO_WM_UNIT_TYPE" val="i"/>
  <p:tag name="KSO_WM_UNIT_ID" val="custom160570_14*i*32"/>
  <p:tag name="KSO_WM_TEMPLATE_CATEGORY" val="custom"/>
  <p:tag name="KSO_WM_TEMPLATE_INDEX" val="160570"/>
  <p:tag name="KSO_WM_UNIT_INDEX" val="32"/>
</p:tagLst>
</file>

<file path=ppt/tags/tag411.xml><?xml version="1.0" encoding="utf-8"?>
<p:tagLst xmlns:p="http://schemas.openxmlformats.org/presentationml/2006/main">
  <p:tag name="KSO_WM_TAG_VERSION" val="1.0"/>
  <p:tag name="KSO_WM_BEAUTIFY_FLAG" val="#wm#"/>
  <p:tag name="KSO_WM_UNIT_TYPE" val="i"/>
  <p:tag name="KSO_WM_UNIT_ID" val="custom160570_14*i*33"/>
  <p:tag name="KSO_WM_TEMPLATE_CATEGORY" val="custom"/>
  <p:tag name="KSO_WM_TEMPLATE_INDEX" val="160570"/>
  <p:tag name="KSO_WM_UNIT_INDEX" val="33"/>
</p:tagLst>
</file>

<file path=ppt/tags/tag412.xml><?xml version="1.0" encoding="utf-8"?>
<p:tagLst xmlns:p="http://schemas.openxmlformats.org/presentationml/2006/main">
  <p:tag name="KSO_WM_TAG_VERSION" val="1.0"/>
  <p:tag name="KSO_WM_BEAUTIFY_FLAG" val="#wm#"/>
  <p:tag name="KSO_WM_UNIT_TYPE" val="i"/>
  <p:tag name="KSO_WM_UNIT_ID" val="custom160570_14*i*34"/>
  <p:tag name="KSO_WM_TEMPLATE_CATEGORY" val="custom"/>
  <p:tag name="KSO_WM_TEMPLATE_INDEX" val="160570"/>
  <p:tag name="KSO_WM_UNIT_INDEX" val="34"/>
</p:tagLst>
</file>

<file path=ppt/tags/tag413.xml><?xml version="1.0" encoding="utf-8"?>
<p:tagLst xmlns:p="http://schemas.openxmlformats.org/presentationml/2006/main">
  <p:tag name="KSO_WM_TAG_VERSION" val="1.0"/>
  <p:tag name="KSO_WM_BEAUTIFY_FLAG" val="#wm#"/>
  <p:tag name="KSO_WM_UNIT_TYPE" val="i"/>
  <p:tag name="KSO_WM_UNIT_ID" val="custom160570_14*i*35"/>
  <p:tag name="KSO_WM_TEMPLATE_CATEGORY" val="custom"/>
  <p:tag name="KSO_WM_TEMPLATE_INDEX" val="160570"/>
  <p:tag name="KSO_WM_UNIT_INDEX" val="35"/>
</p:tagLst>
</file>

<file path=ppt/tags/tag414.xml><?xml version="1.0" encoding="utf-8"?>
<p:tagLst xmlns:p="http://schemas.openxmlformats.org/presentationml/2006/main">
  <p:tag name="KSO_WM_TAG_VERSION" val="1.0"/>
  <p:tag name="KSO_WM_BEAUTIFY_FLAG" val="#wm#"/>
  <p:tag name="KSO_WM_UNIT_TYPE" val="i"/>
  <p:tag name="KSO_WM_UNIT_ID" val="custom160570_14*i*36"/>
  <p:tag name="KSO_WM_TEMPLATE_CATEGORY" val="custom"/>
  <p:tag name="KSO_WM_TEMPLATE_INDEX" val="160570"/>
  <p:tag name="KSO_WM_UNIT_INDEX" val="36"/>
</p:tagLst>
</file>

<file path=ppt/tags/tag415.xml><?xml version="1.0" encoding="utf-8"?>
<p:tagLst xmlns:p="http://schemas.openxmlformats.org/presentationml/2006/main">
  <p:tag name="KSO_WM_TAG_VERSION" val="1.0"/>
  <p:tag name="KSO_WM_BEAUTIFY_FLAG" val="#wm#"/>
  <p:tag name="KSO_WM_UNIT_TYPE" val="i"/>
  <p:tag name="KSO_WM_UNIT_ID" val="custom160570_14*i*37"/>
  <p:tag name="KSO_WM_TEMPLATE_CATEGORY" val="custom"/>
  <p:tag name="KSO_WM_TEMPLATE_INDEX" val="160570"/>
  <p:tag name="KSO_WM_UNIT_INDEX" val="37"/>
</p:tagLst>
</file>

<file path=ppt/tags/tag416.xml><?xml version="1.0" encoding="utf-8"?>
<p:tagLst xmlns:p="http://schemas.openxmlformats.org/presentationml/2006/main">
  <p:tag name="KSO_WM_TAG_VERSION" val="1.0"/>
  <p:tag name="KSO_WM_BEAUTIFY_FLAG" val="#wm#"/>
  <p:tag name="KSO_WM_UNIT_TYPE" val="i"/>
  <p:tag name="KSO_WM_UNIT_ID" val="custom160570_14*i*38"/>
  <p:tag name="KSO_WM_TEMPLATE_CATEGORY" val="custom"/>
  <p:tag name="KSO_WM_TEMPLATE_INDEX" val="160570"/>
  <p:tag name="KSO_WM_UNIT_INDEX" val="38"/>
</p:tagLst>
</file>

<file path=ppt/tags/tag417.xml><?xml version="1.0" encoding="utf-8"?>
<p:tagLst xmlns:p="http://schemas.openxmlformats.org/presentationml/2006/main">
  <p:tag name="KSO_WM_TAG_VERSION" val="1.0"/>
  <p:tag name="KSO_WM_BEAUTIFY_FLAG" val="#wm#"/>
  <p:tag name="KSO_WM_UNIT_TYPE" val="i"/>
  <p:tag name="KSO_WM_UNIT_ID" val="custom160570_14*i*39"/>
  <p:tag name="KSO_WM_TEMPLATE_CATEGORY" val="custom"/>
  <p:tag name="KSO_WM_TEMPLATE_INDEX" val="160570"/>
  <p:tag name="KSO_WM_UNIT_INDEX" val="39"/>
</p:tagLst>
</file>

<file path=ppt/tags/tag418.xml><?xml version="1.0" encoding="utf-8"?>
<p:tagLst xmlns:p="http://schemas.openxmlformats.org/presentationml/2006/main">
  <p:tag name="KSO_WM_TAG_VERSION" val="1.0"/>
  <p:tag name="KSO_WM_BEAUTIFY_FLAG" val="#wm#"/>
  <p:tag name="KSO_WM_UNIT_TYPE" val="i"/>
  <p:tag name="KSO_WM_UNIT_ID" val="custom160570_14*i*40"/>
  <p:tag name="KSO_WM_TEMPLATE_CATEGORY" val="custom"/>
  <p:tag name="KSO_WM_TEMPLATE_INDEX" val="160570"/>
  <p:tag name="KSO_WM_UNIT_INDEX" val="40"/>
</p:tagLst>
</file>

<file path=ppt/tags/tag419.xml><?xml version="1.0" encoding="utf-8"?>
<p:tagLst xmlns:p="http://schemas.openxmlformats.org/presentationml/2006/main">
  <p:tag name="KSO_WM_TAG_VERSION" val="1.0"/>
  <p:tag name="KSO_WM_BEAUTIFY_FLAG" val="#wm#"/>
  <p:tag name="KSO_WM_UNIT_TYPE" val="i"/>
  <p:tag name="KSO_WM_UNIT_ID" val="custom160570_14*i*41"/>
  <p:tag name="KSO_WM_TEMPLATE_CATEGORY" val="custom"/>
  <p:tag name="KSO_WM_TEMPLATE_INDEX" val="160570"/>
  <p:tag name="KSO_WM_UNIT_INDEX" val="4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4*l_i*1_3"/>
  <p:tag name="KSO_WM_UNIT_CLEAR" val="1"/>
  <p:tag name="KSO_WM_UNIT_LAYERLEVEL" val="1_1"/>
  <p:tag name="KSO_WM_DIAGRAM_GROUP_CODE" val="l1-2"/>
</p:tagLst>
</file>

<file path=ppt/tags/tag420.xml><?xml version="1.0" encoding="utf-8"?>
<p:tagLst xmlns:p="http://schemas.openxmlformats.org/presentationml/2006/main">
  <p:tag name="KSO_WM_TAG_VERSION" val="1.0"/>
  <p:tag name="KSO_WM_BEAUTIFY_FLAG" val="#wm#"/>
  <p:tag name="KSO_WM_UNIT_TYPE" val="i"/>
  <p:tag name="KSO_WM_UNIT_ID" val="custom160570_14*i*42"/>
  <p:tag name="KSO_WM_TEMPLATE_CATEGORY" val="custom"/>
  <p:tag name="KSO_WM_TEMPLATE_INDEX" val="160570"/>
  <p:tag name="KSO_WM_UNIT_INDEX" val="42"/>
</p:tagLst>
</file>

<file path=ppt/tags/tag421.xml><?xml version="1.0" encoding="utf-8"?>
<p:tagLst xmlns:p="http://schemas.openxmlformats.org/presentationml/2006/main">
  <p:tag name="KSO_WM_TAG_VERSION" val="1.0"/>
  <p:tag name="KSO_WM_BEAUTIFY_FLAG" val="#wm#"/>
  <p:tag name="KSO_WM_UNIT_TYPE" val="i"/>
  <p:tag name="KSO_WM_UNIT_ID" val="custom160570_14*i*43"/>
  <p:tag name="KSO_WM_TEMPLATE_CATEGORY" val="custom"/>
  <p:tag name="KSO_WM_TEMPLATE_INDEX" val="160570"/>
  <p:tag name="KSO_WM_UNIT_INDEX" val="43"/>
</p:tagLst>
</file>

<file path=ppt/tags/tag422.xml><?xml version="1.0" encoding="utf-8"?>
<p:tagLst xmlns:p="http://schemas.openxmlformats.org/presentationml/2006/main">
  <p:tag name="KSO_WM_TAG_VERSION" val="1.0"/>
  <p:tag name="KSO_WM_BEAUTIFY_FLAG" val="#wm#"/>
  <p:tag name="KSO_WM_UNIT_TYPE" val="i"/>
  <p:tag name="KSO_WM_UNIT_ID" val="custom160570_14*i*44"/>
  <p:tag name="KSO_WM_TEMPLATE_CATEGORY" val="custom"/>
  <p:tag name="KSO_WM_TEMPLATE_INDEX" val="160570"/>
  <p:tag name="KSO_WM_UNIT_INDEX" val="44"/>
</p:tagLst>
</file>

<file path=ppt/tags/tag423.xml><?xml version="1.0" encoding="utf-8"?>
<p:tagLst xmlns:p="http://schemas.openxmlformats.org/presentationml/2006/main">
  <p:tag name="KSO_WM_TAG_VERSION" val="1.0"/>
  <p:tag name="KSO_WM_BEAUTIFY_FLAG" val="#wm#"/>
  <p:tag name="KSO_WM_UNIT_TYPE" val="i"/>
  <p:tag name="KSO_WM_UNIT_ID" val="custom160570_14*i*45"/>
  <p:tag name="KSO_WM_TEMPLATE_CATEGORY" val="custom"/>
  <p:tag name="KSO_WM_TEMPLATE_INDEX" val="160570"/>
  <p:tag name="KSO_WM_UNIT_INDEX" val="45"/>
</p:tagLst>
</file>

<file path=ppt/tags/tag424.xml><?xml version="1.0" encoding="utf-8"?>
<p:tagLst xmlns:p="http://schemas.openxmlformats.org/presentationml/2006/main">
  <p:tag name="KSO_WM_TAG_VERSION" val="1.0"/>
  <p:tag name="KSO_WM_BEAUTIFY_FLAG" val="#wm#"/>
  <p:tag name="KSO_WM_UNIT_TYPE" val="i"/>
  <p:tag name="KSO_WM_UNIT_ID" val="custom160570_14*i*46"/>
  <p:tag name="KSO_WM_TEMPLATE_CATEGORY" val="custom"/>
  <p:tag name="KSO_WM_TEMPLATE_INDEX" val="160570"/>
  <p:tag name="KSO_WM_UNIT_INDEX" val="46"/>
</p:tagLst>
</file>

<file path=ppt/tags/tag425.xml><?xml version="1.0" encoding="utf-8"?>
<p:tagLst xmlns:p="http://schemas.openxmlformats.org/presentationml/2006/main">
  <p:tag name="KSO_WM_TAG_VERSION" val="1.0"/>
  <p:tag name="KSO_WM_BEAUTIFY_FLAG" val="#wm#"/>
  <p:tag name="KSO_WM_UNIT_TYPE" val="i"/>
  <p:tag name="KSO_WM_UNIT_ID" val="custom160570_14*i*47"/>
  <p:tag name="KSO_WM_TEMPLATE_CATEGORY" val="custom"/>
  <p:tag name="KSO_WM_TEMPLATE_INDEX" val="160570"/>
  <p:tag name="KSO_WM_UNIT_INDEX" val="47"/>
</p:tagLst>
</file>

<file path=ppt/tags/tag426.xml><?xml version="1.0" encoding="utf-8"?>
<p:tagLst xmlns:p="http://schemas.openxmlformats.org/presentationml/2006/main">
  <p:tag name="KSO_WM_TAG_VERSION" val="1.0"/>
  <p:tag name="KSO_WM_BEAUTIFY_FLAG" val="#wm#"/>
  <p:tag name="KSO_WM_UNIT_TYPE" val="i"/>
  <p:tag name="KSO_WM_UNIT_ID" val="custom160570_14*i*48"/>
  <p:tag name="KSO_WM_TEMPLATE_CATEGORY" val="custom"/>
  <p:tag name="KSO_WM_TEMPLATE_INDEX" val="160570"/>
  <p:tag name="KSO_WM_UNIT_INDEX" val="48"/>
</p:tagLst>
</file>

<file path=ppt/tags/tag427.xml><?xml version="1.0" encoding="utf-8"?>
<p:tagLst xmlns:p="http://schemas.openxmlformats.org/presentationml/2006/main">
  <p:tag name="KSO_WM_TAG_VERSION" val="1.0"/>
  <p:tag name="KSO_WM_BEAUTIFY_FLAG" val="#wm#"/>
  <p:tag name="KSO_WM_UNIT_TYPE" val="i"/>
  <p:tag name="KSO_WM_UNIT_ID" val="custom160570_14*i*49"/>
  <p:tag name="KSO_WM_TEMPLATE_CATEGORY" val="custom"/>
  <p:tag name="KSO_WM_TEMPLATE_INDEX" val="160570"/>
  <p:tag name="KSO_WM_UNIT_INDEX" val="49"/>
</p:tagLst>
</file>

<file path=ppt/tags/tag428.xml><?xml version="1.0" encoding="utf-8"?>
<p:tagLst xmlns:p="http://schemas.openxmlformats.org/presentationml/2006/main">
  <p:tag name="KSO_WM_TAG_VERSION" val="1.0"/>
  <p:tag name="KSO_WM_BEAUTIFY_FLAG" val="#wm#"/>
  <p:tag name="KSO_WM_UNIT_TYPE" val="i"/>
  <p:tag name="KSO_WM_UNIT_ID" val="custom160570_14*i*50"/>
  <p:tag name="KSO_WM_TEMPLATE_CATEGORY" val="custom"/>
  <p:tag name="KSO_WM_TEMPLATE_INDEX" val="160570"/>
  <p:tag name="KSO_WM_UNIT_INDEX" val="50"/>
</p:tagLst>
</file>

<file path=ppt/tags/tag429.xml><?xml version="1.0" encoding="utf-8"?>
<p:tagLst xmlns:p="http://schemas.openxmlformats.org/presentationml/2006/main">
  <p:tag name="KSO_WM_TAG_VERSION" val="1.0"/>
  <p:tag name="KSO_WM_BEAUTIFY_FLAG" val="#wm#"/>
  <p:tag name="KSO_WM_UNIT_TYPE" val="i"/>
  <p:tag name="KSO_WM_UNIT_ID" val="custom160570_14*i*51"/>
  <p:tag name="KSO_WM_TEMPLATE_CATEGORY" val="custom"/>
  <p:tag name="KSO_WM_TEMPLATE_INDEX" val="160570"/>
  <p:tag name="KSO_WM_UNIT_INDEX" val="5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4*l_i*1_4"/>
  <p:tag name="KSO_WM_UNIT_CLEAR" val="1"/>
  <p:tag name="KSO_WM_UNIT_LAYERLEVEL" val="1_1"/>
  <p:tag name="KSO_WM_DIAGRAM_GROUP_CODE" val="l1-2"/>
</p:tagLst>
</file>

<file path=ppt/tags/tag430.xml><?xml version="1.0" encoding="utf-8"?>
<p:tagLst xmlns:p="http://schemas.openxmlformats.org/presentationml/2006/main">
  <p:tag name="KSO_WM_TAG_VERSION" val="1.0"/>
  <p:tag name="KSO_WM_BEAUTIFY_FLAG" val="#wm#"/>
  <p:tag name="KSO_WM_UNIT_TYPE" val="i"/>
  <p:tag name="KSO_WM_UNIT_ID" val="custom160570_14*i*52"/>
  <p:tag name="KSO_WM_TEMPLATE_CATEGORY" val="custom"/>
  <p:tag name="KSO_WM_TEMPLATE_INDEX" val="160570"/>
  <p:tag name="KSO_WM_UNIT_INDEX" val="52"/>
</p:tagLst>
</file>

<file path=ppt/tags/tag431.xml><?xml version="1.0" encoding="utf-8"?>
<p:tagLst xmlns:p="http://schemas.openxmlformats.org/presentationml/2006/main">
  <p:tag name="KSO_WM_TAG_VERSION" val="1.0"/>
  <p:tag name="KSO_WM_BEAUTIFY_FLAG" val="#wm#"/>
  <p:tag name="KSO_WM_UNIT_TYPE" val="i"/>
  <p:tag name="KSO_WM_UNIT_ID" val="custom160570_14*i*53"/>
  <p:tag name="KSO_WM_TEMPLATE_CATEGORY" val="custom"/>
  <p:tag name="KSO_WM_TEMPLATE_INDEX" val="160570"/>
  <p:tag name="KSO_WM_UNIT_INDEX" val="53"/>
</p:tagLst>
</file>

<file path=ppt/tags/tag432.xml><?xml version="1.0" encoding="utf-8"?>
<p:tagLst xmlns:p="http://schemas.openxmlformats.org/presentationml/2006/main">
  <p:tag name="KSO_WM_TAG_VERSION" val="1.0"/>
  <p:tag name="KSO_WM_BEAUTIFY_FLAG" val="#wm#"/>
  <p:tag name="KSO_WM_UNIT_TYPE" val="i"/>
  <p:tag name="KSO_WM_UNIT_ID" val="custom160570_14*i*54"/>
  <p:tag name="KSO_WM_TEMPLATE_CATEGORY" val="custom"/>
  <p:tag name="KSO_WM_TEMPLATE_INDEX" val="160570"/>
  <p:tag name="KSO_WM_UNIT_INDEX" val="54"/>
</p:tagLst>
</file>

<file path=ppt/tags/tag433.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3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35.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36.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37.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38.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39.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4*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40.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41.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42.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43.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44.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45.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46.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47.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48.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49.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5.xml><?xml version="1.0" encoding="utf-8"?>
<p:tagLst xmlns:p="http://schemas.openxmlformats.org/presentationml/2006/main">
  <p:tag name="KSO_WM_TAG_VERSION" val="1.0"/>
  <p:tag name="KSO_WM_BEAUTIFY_FLAG" val="#wm#"/>
  <p:tag name="KSO_WM_UNIT_TYPE" val="i"/>
  <p:tag name="KSO_WM_UNIT_ID" val="custom160570_24*i*14"/>
  <p:tag name="KSO_WM_TEMPLATE_CATEGORY" val="custom"/>
  <p:tag name="KSO_WM_TEMPLATE_INDEX" val="160570"/>
  <p:tag name="KSO_WM_UNIT_INDEX" val="14"/>
</p:tagLst>
</file>

<file path=ppt/tags/tag45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51.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52.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53.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54.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55.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56.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57.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58.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59.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4*l_i*1_5"/>
  <p:tag name="KSO_WM_UNIT_CLEAR" val="1"/>
  <p:tag name="KSO_WM_UNIT_LAYERLEVEL" val="1_1"/>
  <p:tag name="KSO_WM_DIAGRAM_GROUP_CODE" val="l1-2"/>
</p:tagLst>
</file>

<file path=ppt/tags/tag460.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61.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62.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63.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64.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65.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6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67.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68.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69.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4*l_i*1_6"/>
  <p:tag name="KSO_WM_UNIT_CLEAR" val="1"/>
  <p:tag name="KSO_WM_UNIT_LAYERLEVEL" val="1_1"/>
  <p:tag name="KSO_WM_DIAGRAM_GROUP_CODE" val="l1-2"/>
</p:tagLst>
</file>

<file path=ppt/tags/tag470.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71.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72.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73.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74.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75.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76.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77.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78.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79.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4*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80.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81.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8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83.xml><?xml version="1.0" encoding="utf-8"?>
<p:tagLst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484.xml><?xml version="1.0" encoding="utf-8"?>
<p:tagLst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485.xml><?xml version="1.0" encoding="utf-8"?>
<p:tagLst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486.xml><?xml version="1.0" encoding="utf-8"?>
<p:tagLst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487.xml><?xml version="1.0" encoding="utf-8"?>
<p:tagLst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488.xml><?xml version="1.0" encoding="utf-8"?>
<p:tagLst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489.xml><?xml version="1.0" encoding="utf-8"?>
<p:tagLst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49.xml><?xml version="1.0" encoding="utf-8"?>
<p:tagLst xmlns:p="http://schemas.openxmlformats.org/presentationml/2006/main">
  <p:tag name="KSO_WM_TAG_VERSION" val="1.0"/>
  <p:tag name="KSO_WM_BEAUTIFY_FLAG" val="#wm#"/>
  <p:tag name="KSO_WM_UNIT_TYPE" val="i"/>
  <p:tag name="KSO_WM_UNIT_ID" val="custom160570_24*i*21"/>
  <p:tag name="KSO_WM_TEMPLATE_CATEGORY" val="custom"/>
  <p:tag name="KSO_WM_TEMPLATE_INDEX" val="160570"/>
  <p:tag name="KSO_WM_UNIT_INDEX" val="21"/>
</p:tagLst>
</file>

<file path=ppt/tags/tag490.xml><?xml version="1.0" encoding="utf-8"?>
<p:tagLst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491.xml><?xml version="1.0" encoding="utf-8"?>
<p:tagLst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492.xml><?xml version="1.0" encoding="utf-8"?>
<p:tagLst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493.xml><?xml version="1.0" encoding="utf-8"?>
<p:tagLst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494.xml><?xml version="1.0" encoding="utf-8"?>
<p:tagLst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495.xml><?xml version="1.0" encoding="utf-8"?>
<p:tagLst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496.xml><?xml version="1.0" encoding="utf-8"?>
<p:tagLst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49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498.xml><?xml version="1.0" encoding="utf-8"?>
<p:tagLst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99.xml><?xml version="1.0" encoding="utf-8"?>
<p:tagLst xmlns:p="http://schemas.openxmlformats.org/presentationml/2006/main">
  <p:tag name="KSO_WM_TAG_VERSION" val="1.0"/>
  <p:tag name="KSO_WM_BEAUTIFY_FLAG" val="#wm#"/>
  <p:tag name="KSO_WM_UNIT_TYPE" val="i"/>
  <p:tag name="KSO_WM_UNIT_ID" val="custom160570_37*i*0"/>
  <p:tag name="KSO_WM_TEMPLATE_CATEGORY" val="custom"/>
  <p:tag name="KSO_WM_TEMPLATE_INDEX" val="160570"/>
  <p:tag name="KSO_WM_UNIT_INDEX" val="0"/>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4*l_i*1_7"/>
  <p:tag name="KSO_WM_UNIT_CLEAR" val="1"/>
  <p:tag name="KSO_WM_UNIT_LAYERLEVEL" val="1_1"/>
  <p:tag name="KSO_WM_DIAGRAM_GROUP_CODE" val="l1-2"/>
</p:tagLst>
</file>

<file path=ppt/tags/tag500.xml><?xml version="1.0" encoding="utf-8"?>
<p:tagLst xmlns:p="http://schemas.openxmlformats.org/presentationml/2006/main">
  <p:tag name="KSO_WM_TAG_VERSION" val="1.0"/>
  <p:tag name="KSO_WM_BEAUTIFY_FLAG" val="#wm#"/>
  <p:tag name="KSO_WM_UNIT_TYPE" val="i"/>
  <p:tag name="KSO_WM_UNIT_ID" val="custom160570_37*i*6"/>
  <p:tag name="KSO_WM_TEMPLATE_CATEGORY" val="custom"/>
  <p:tag name="KSO_WM_TEMPLATE_INDEX" val="160570"/>
  <p:tag name="KSO_WM_UNIT_INDEX" val="6"/>
</p:tagLst>
</file>

<file path=ppt/tags/tag501.xml><?xml version="1.0" encoding="utf-8"?>
<p:tagLst xmlns:p="http://schemas.openxmlformats.org/presentationml/2006/main">
  <p:tag name="KSO_WM_TAG_VERSION" val="1.0"/>
  <p:tag name="KSO_WM_BEAUTIFY_FLAG" val="#wm#"/>
  <p:tag name="KSO_WM_UNIT_TYPE" val="i"/>
  <p:tag name="KSO_WM_UNIT_ID" val="custom160570_37*i*7"/>
  <p:tag name="KSO_WM_TEMPLATE_CATEGORY" val="custom"/>
  <p:tag name="KSO_WM_TEMPLATE_INDEX" val="160570"/>
  <p:tag name="KSO_WM_UNIT_INDEX" val="7"/>
</p:tagLst>
</file>

<file path=ppt/tags/tag502.xml><?xml version="1.0" encoding="utf-8"?>
<p:tagLst xmlns:p="http://schemas.openxmlformats.org/presentationml/2006/main">
  <p:tag name="KSO_WM_TAG_VERSION" val="1.0"/>
  <p:tag name="KSO_WM_BEAUTIFY_FLAG" val="#wm#"/>
  <p:tag name="KSO_WM_UNIT_TYPE" val="i"/>
  <p:tag name="KSO_WM_UNIT_ID" val="custom160570_37*i*8"/>
  <p:tag name="KSO_WM_TEMPLATE_CATEGORY" val="custom"/>
  <p:tag name="KSO_WM_TEMPLATE_INDEX" val="160570"/>
  <p:tag name="KSO_WM_UNIT_INDEX" val="8"/>
</p:tagLst>
</file>

<file path=ppt/tags/tag503.xml><?xml version="1.0" encoding="utf-8"?>
<p:tagLst xmlns:p="http://schemas.openxmlformats.org/presentationml/2006/main">
  <p:tag name="KSO_WM_TAG_VERSION" val="1.0"/>
  <p:tag name="KSO_WM_BEAUTIFY_FLAG" val="#wm#"/>
  <p:tag name="KSO_WM_UNIT_TYPE" val="i"/>
  <p:tag name="KSO_WM_UNIT_ID" val="custom160570_37*i*9"/>
  <p:tag name="KSO_WM_TEMPLATE_CATEGORY" val="custom"/>
  <p:tag name="KSO_WM_TEMPLATE_INDEX" val="160570"/>
  <p:tag name="KSO_WM_UNIT_INDEX" val="9"/>
</p:tagLst>
</file>

<file path=ppt/tags/tag504.xml><?xml version="1.0" encoding="utf-8"?>
<p:tagLst xmlns:p="http://schemas.openxmlformats.org/presentationml/2006/main">
  <p:tag name="KSO_WM_TAG_VERSION" val="1.0"/>
  <p:tag name="KSO_WM_BEAUTIFY_FLAG" val="#wm#"/>
  <p:tag name="KSO_WM_UNIT_TYPE" val="i"/>
  <p:tag name="KSO_WM_UNIT_ID" val="custom160570_37*i*10"/>
  <p:tag name="KSO_WM_TEMPLATE_CATEGORY" val="custom"/>
  <p:tag name="KSO_WM_TEMPLATE_INDEX" val="160570"/>
  <p:tag name="KSO_WM_UNIT_INDEX" val="10"/>
</p:tagLst>
</file>

<file path=ppt/tags/tag505.xml><?xml version="1.0" encoding="utf-8"?>
<p:tagLst xmlns:p="http://schemas.openxmlformats.org/presentationml/2006/main">
  <p:tag name="MH" val="20151014143730"/>
  <p:tag name="MH_LIBRARY" val="GRAPHIC"/>
  <p:tag name="KSO_WM_TEMPLATE_CATEGORY" val="custom"/>
  <p:tag name="KSO_WM_TEMPLATE_INDEX" val="160570"/>
  <p:tag name="KSO_WM_TAG_VERSION" val="1.0"/>
  <p:tag name="KSO_WM_SLIDE_ID" val="custom160570_37"/>
  <p:tag name="KSO_WM_SLIDE_INDEX" val="37"/>
  <p:tag name="KSO_WM_SLIDE_ITEM_CNT" val="0"/>
  <p:tag name="KSO_WM_SLIDE_TYPE" val="endPage"/>
  <p:tag name="KSO_WM_BEAUTIFY_FLAG" val="#wm#"/>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4*l_i*1_8"/>
  <p:tag name="KSO_WM_UNIT_CLEAR" val="1"/>
  <p:tag name="KSO_WM_UNIT_LAYERLEVEL" val="1_1"/>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4*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4"/>
  <p:tag name="KSO_WM_SLIDE_INDEX" val="24"/>
  <p:tag name="KSO_WM_SLIDE_ITEM_CNT" val="4"/>
  <p:tag name="KSO_WM_SLIDE_LAYOUT" val="a_l"/>
  <p:tag name="KSO_WM_SLIDE_LAYOUT_CNT" val="1_1"/>
  <p:tag name="KSO_WM_SLIDE_TYPE" val="text"/>
  <p:tag name="KSO_WM_BEAUTIFY_FLAG" val="#wm#"/>
  <p:tag name="KSO_WM_SLIDE_POSITION" val="84*168"/>
  <p:tag name="KSO_WM_SLIDE_SIZE" val="792*263"/>
  <p:tag name="KSO_WM_DIAGRAM_GROUP_CODE" val="l1-2"/>
</p:tagLst>
</file>

<file path=ppt/tags/tag55.xml><?xml version="1.0" encoding="utf-8"?>
<p:tagLst xmlns:p="http://schemas.openxmlformats.org/presentationml/2006/main">
  <p:tag name="KSO_WM_TAG_VERSION" val="1.0"/>
  <p:tag name="KSO_WM_BEAUTIFY_FLAG" val="#wm#"/>
  <p:tag name="KSO_WM_UNIT_TYPE" val="i"/>
  <p:tag name="KSO_WM_UNIT_ID" val="custom160570_25*i*0"/>
  <p:tag name="KSO_WM_TEMPLATE_CATEGORY" val="custom"/>
  <p:tag name="KSO_WM_TEMPLATE_INDEX" val="160570"/>
  <p:tag name="KSO_WM_UNIT_INDEX" val="0"/>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5*l_i*1_1"/>
  <p:tag name="KSO_WM_UNIT_CLEAR" val="1"/>
  <p:tag name="KSO_WM_UNIT_LAYERLEVEL" val="1_1"/>
  <p:tag name="KSO_WM_DIAGRAM_GROUP_CODE" val="l1-2"/>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5*l_i*1_2"/>
  <p:tag name="KSO_WM_UNIT_CLEAR" val="1"/>
  <p:tag name="KSO_WM_UNIT_LAYERLEVEL" val="1_1"/>
  <p:tag name="KSO_WM_DIAGRAM_GROUP_CODE" val="l1-2"/>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5*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59.xml><?xml version="1.0" encoding="utf-8"?>
<p:tagLst xmlns:p="http://schemas.openxmlformats.org/presentationml/2006/main">
  <p:tag name="KSO_WM_TAG_VERSION" val="1.0"/>
  <p:tag name="KSO_WM_BEAUTIFY_FLAG" val="#wm#"/>
  <p:tag name="KSO_WM_UNIT_TYPE" val="i"/>
  <p:tag name="KSO_WM_UNIT_ID" val="custom160570_25*i*7"/>
  <p:tag name="KSO_WM_TEMPLATE_CATEGORY" val="custom"/>
  <p:tag name="KSO_WM_TEMPLATE_INDEX" val="160570"/>
  <p:tag name="KSO_WM_UNIT_INDEX" val="7"/>
</p:tagLst>
</file>

<file path=ppt/tags/tag6.xml><?xml version="1.0" encoding="utf-8"?>
<p:tagLst xmlns:p="http://schemas.openxmlformats.org/presentationml/2006/main">
  <p:tag name="KSO_WM_TEMPLATE_THUMBS_INDEX" val="1、4、5、9、12、17、25、27、29、30、31、32、34、35、36、37"/>
  <p:tag name="KSO_WM_TEMPLATE_CATEGORY" val="custom"/>
  <p:tag name="KSO_WM_TEMPLATE_INDEX" val="160570"/>
  <p:tag name="KSO_WM_TAG_VERSION" val="1.0"/>
  <p:tag name="KSO_WM_SLIDE_ID" val="custom160570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5*l_i*1_3"/>
  <p:tag name="KSO_WM_UNIT_CLEAR" val="1"/>
  <p:tag name="KSO_WM_UNIT_LAYERLEVEL" val="1_1"/>
  <p:tag name="KSO_WM_DIAGRAM_GROUP_CODE" val="l1-2"/>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5*l_i*1_4"/>
  <p:tag name="KSO_WM_UNIT_CLEAR" val="1"/>
  <p:tag name="KSO_WM_UNIT_LAYERLEVEL" val="1_1"/>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5*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63.xml><?xml version="1.0" encoding="utf-8"?>
<p:tagLst xmlns:p="http://schemas.openxmlformats.org/presentationml/2006/main">
  <p:tag name="KSO_WM_TAG_VERSION" val="1.0"/>
  <p:tag name="KSO_WM_BEAUTIFY_FLAG" val="#wm#"/>
  <p:tag name="KSO_WM_UNIT_TYPE" val="i"/>
  <p:tag name="KSO_WM_UNIT_ID" val="custom160570_25*i*14"/>
  <p:tag name="KSO_WM_TEMPLATE_CATEGORY" val="custom"/>
  <p:tag name="KSO_WM_TEMPLATE_INDEX" val="160570"/>
  <p:tag name="KSO_WM_UNIT_INDEX" val="14"/>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5*l_i*1_5"/>
  <p:tag name="KSO_WM_UNIT_CLEAR" val="1"/>
  <p:tag name="KSO_WM_UNIT_LAYERLEVEL" val="1_1"/>
  <p:tag name="KSO_WM_DIAGRAM_GROUP_CODE" val="l1-2"/>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5*l_i*1_6"/>
  <p:tag name="KSO_WM_UNIT_CLEAR" val="1"/>
  <p:tag name="KSO_WM_UNIT_LAYERLEVEL" val="1_1"/>
  <p:tag name="KSO_WM_DIAGRAM_GROUP_CODE" val="l1-2"/>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5*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67.xml><?xml version="1.0" encoding="utf-8"?>
<p:tagLst xmlns:p="http://schemas.openxmlformats.org/presentationml/2006/main">
  <p:tag name="KSO_WM_TAG_VERSION" val="1.0"/>
  <p:tag name="KSO_WM_BEAUTIFY_FLAG" val="#wm#"/>
  <p:tag name="KSO_WM_UNIT_TYPE" val="i"/>
  <p:tag name="KSO_WM_UNIT_ID" val="custom160570_25*i*21"/>
  <p:tag name="KSO_WM_TEMPLATE_CATEGORY" val="custom"/>
  <p:tag name="KSO_WM_TEMPLATE_INDEX" val="160570"/>
  <p:tag name="KSO_WM_UNIT_INDEX" val="2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5*l_i*1_7"/>
  <p:tag name="KSO_WM_UNIT_CLEAR" val="1"/>
  <p:tag name="KSO_WM_UNIT_LAYERLEVEL" val="1_1"/>
  <p:tag name="KSO_WM_DIAGRAM_GROUP_CODE" val="l1-2"/>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5*l_i*1_8"/>
  <p:tag name="KSO_WM_UNIT_CLEAR" val="1"/>
  <p:tag name="KSO_WM_UNIT_LAYERLEVEL" val="1_1"/>
  <p:tag name="KSO_WM_DIAGRAM_GROUP_CODE" val="l1-2"/>
</p:tagLst>
</file>

<file path=ppt/tags/tag7.xml><?xml version="1.0" encoding="utf-8"?>
<p:tagLst xmlns:p="http://schemas.openxmlformats.org/presentationml/2006/main">
  <p:tag name="KSO_WM_TAG_VERSION" val="1.0"/>
  <p:tag name="KSO_WM_BEAUTIFY_FLAG" val="#wm#"/>
  <p:tag name="KSO_WM_UNIT_TYPE" val="i"/>
  <p:tag name="KSO_WM_UNIT_ID" val="custom160570_21*i*0"/>
  <p:tag name="KSO_WM_TEMPLATE_CATEGORY" val="custom"/>
  <p:tag name="KSO_WM_TEMPLATE_INDEX" val="160570"/>
  <p:tag name="KSO_WM_UNIT_INDEX" val="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5*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71.xml><?xml version="1.0" encoding="utf-8"?>
<p:tagLst xmlns:p="http://schemas.openxmlformats.org/presentationml/2006/main">
  <p:tag name="KSO_WM_TAG_VERSION" val="1.0"/>
  <p:tag name="KSO_WM_BEAUTIFY_FLAG" val="#wm#"/>
  <p:tag name="KSO_WM_UNIT_TYPE" val="i"/>
  <p:tag name="KSO_WM_UNIT_ID" val="custom160570_25*i*28"/>
  <p:tag name="KSO_WM_TEMPLATE_CATEGORY" val="custom"/>
  <p:tag name="KSO_WM_TEMPLATE_INDEX" val="160570"/>
  <p:tag name="KSO_WM_UNIT_INDEX" val="28"/>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5*l_i*1_9"/>
  <p:tag name="KSO_WM_UNIT_CLEAR" val="1"/>
  <p:tag name="KSO_WM_UNIT_LAYERLEVEL" val="1_1"/>
  <p:tag name="KSO_WM_DIAGRAM_GROUP_CODE" val="l1-2"/>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5*l_i*1_10"/>
  <p:tag name="KSO_WM_UNIT_CLEAR" val="1"/>
  <p:tag name="KSO_WM_UNIT_LAYERLEVEL" val="1_1"/>
  <p:tag name="KSO_WM_DIAGRAM_GROUP_CODE" val="l1-2"/>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5*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5"/>
  <p:tag name="KSO_WM_SLIDE_INDEX" val="25"/>
  <p:tag name="KSO_WM_SLIDE_ITEM_CNT" val="5"/>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77.xml><?xml version="1.0" encoding="utf-8"?>
<p:tagLst xmlns:p="http://schemas.openxmlformats.org/presentationml/2006/main">
  <p:tag name="KSO_WM_TAG_VERSION" val="1.0"/>
  <p:tag name="KSO_WM_BEAUTIFY_FLAG" val="#wm#"/>
  <p:tag name="KSO_WM_UNIT_TYPE" val="i"/>
  <p:tag name="KSO_WM_UNIT_ID" val="custom160570_26*i*0"/>
  <p:tag name="KSO_WM_TEMPLATE_CATEGORY" val="custom"/>
  <p:tag name="KSO_WM_TEMPLATE_INDEX" val="160570"/>
  <p:tag name="KSO_WM_UNIT_INDEX" val="0"/>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6*l_i*1_1"/>
  <p:tag name="KSO_WM_UNIT_CLEAR" val="1"/>
  <p:tag name="KSO_WM_UNIT_LAYERLEVEL" val="1_1"/>
  <p:tag name="KSO_WM_DIAGRAM_GROUP_CODE" val="l1-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6*l_i*1_2"/>
  <p:tag name="KSO_WM_UNIT_CLEAR" val="1"/>
  <p:tag name="KSO_WM_UNIT_LAYERLEVEL" val="1_1"/>
  <p:tag name="KSO_WM_DIAGRAM_GROUP_CODE" val="l1-2"/>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1*l_i*1_1"/>
  <p:tag name="KSO_WM_UNIT_CLEAR" val="1"/>
  <p:tag name="KSO_WM_UNIT_LAYERLEVEL" val="1_1"/>
  <p:tag name="KSO_WM_DIAGRAM_GROUP_CODE" val="l1-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1.xml><?xml version="1.0" encoding="utf-8"?>
<p:tagLst xmlns:p="http://schemas.openxmlformats.org/presentationml/2006/main">
  <p:tag name="KSO_WM_TAG_VERSION" val="1.0"/>
  <p:tag name="KSO_WM_BEAUTIFY_FLAG" val="#wm#"/>
  <p:tag name="KSO_WM_UNIT_TYPE" val="i"/>
  <p:tag name="KSO_WM_UNIT_ID" val="custom160570_26*i*7"/>
  <p:tag name="KSO_WM_TEMPLATE_CATEGORY" val="custom"/>
  <p:tag name="KSO_WM_TEMPLATE_INDEX" val="160570"/>
  <p:tag name="KSO_WM_UNIT_INDEX" val="7"/>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6*l_i*1_3"/>
  <p:tag name="KSO_WM_UNIT_CLEAR" val="1"/>
  <p:tag name="KSO_WM_UNIT_LAYERLEVEL" val="1_1"/>
  <p:tag name="KSO_WM_DIAGRAM_GROUP_CODE" val="l1-2"/>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6*l_i*1_4"/>
  <p:tag name="KSO_WM_UNIT_CLEAR" val="1"/>
  <p:tag name="KSO_WM_UNIT_LAYERLEVEL" val="1_1"/>
  <p:tag name="KSO_WM_DIAGRAM_GROUP_CODE" val="l1-2"/>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6*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5.xml><?xml version="1.0" encoding="utf-8"?>
<p:tagLst xmlns:p="http://schemas.openxmlformats.org/presentationml/2006/main">
  <p:tag name="KSO_WM_TAG_VERSION" val="1.0"/>
  <p:tag name="KSO_WM_BEAUTIFY_FLAG" val="#wm#"/>
  <p:tag name="KSO_WM_UNIT_TYPE" val="i"/>
  <p:tag name="KSO_WM_UNIT_ID" val="custom160570_26*i*14"/>
  <p:tag name="KSO_WM_TEMPLATE_CATEGORY" val="custom"/>
  <p:tag name="KSO_WM_TEMPLATE_INDEX" val="160570"/>
  <p:tag name="KSO_WM_UNIT_INDEX" val="14"/>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6*l_i*1_5"/>
  <p:tag name="KSO_WM_UNIT_CLEAR" val="1"/>
  <p:tag name="KSO_WM_UNIT_LAYERLEVEL" val="1_1"/>
  <p:tag name="KSO_WM_DIAGRAM_GROUP_CODE" val="l1-2"/>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6*l_i*1_6"/>
  <p:tag name="KSO_WM_UNIT_CLEAR" val="1"/>
  <p:tag name="KSO_WM_UNIT_LAYERLEVEL" val="1_1"/>
  <p:tag name="KSO_WM_DIAGRAM_GROUP_CODE" val="l1-2"/>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6*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89.xml><?xml version="1.0" encoding="utf-8"?>
<p:tagLst xmlns:p="http://schemas.openxmlformats.org/presentationml/2006/main">
  <p:tag name="KSO_WM_TAG_VERSION" val="1.0"/>
  <p:tag name="KSO_WM_BEAUTIFY_FLAG" val="#wm#"/>
  <p:tag name="KSO_WM_UNIT_TYPE" val="i"/>
  <p:tag name="KSO_WM_UNIT_ID" val="custom160570_26*i*21"/>
  <p:tag name="KSO_WM_TEMPLATE_CATEGORY" val="custom"/>
  <p:tag name="KSO_WM_TEMPLATE_INDEX" val="160570"/>
  <p:tag name="KSO_WM_UNIT_INDEX" val="2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1*l_i*1_2"/>
  <p:tag name="KSO_WM_UNIT_CLEAR" val="1"/>
  <p:tag name="KSO_WM_UNIT_LAYERLEVEL" val="1_1"/>
  <p:tag name="KSO_WM_DIAGRAM_GROUP_CODE" val="l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6*l_i*1_7"/>
  <p:tag name="KSO_WM_UNIT_CLEAR" val="1"/>
  <p:tag name="KSO_WM_UNIT_LAYERLEVEL" val="1_1"/>
  <p:tag name="KSO_WM_DIAGRAM_GROUP_CODE" val="l1-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6*l_i*1_8"/>
  <p:tag name="KSO_WM_UNIT_CLEAR" val="1"/>
  <p:tag name="KSO_WM_UNIT_LAYERLEVEL" val="1_1"/>
  <p:tag name="KSO_WM_DIAGRAM_GROUP_CODE" val="l1-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6*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93.xml><?xml version="1.0" encoding="utf-8"?>
<p:tagLst xmlns:p="http://schemas.openxmlformats.org/presentationml/2006/main">
  <p:tag name="KSO_WM_TAG_VERSION" val="1.0"/>
  <p:tag name="KSO_WM_BEAUTIFY_FLAG" val="#wm#"/>
  <p:tag name="KSO_WM_UNIT_TYPE" val="i"/>
  <p:tag name="KSO_WM_UNIT_ID" val="custom160570_26*i*28"/>
  <p:tag name="KSO_WM_TEMPLATE_CATEGORY" val="custom"/>
  <p:tag name="KSO_WM_TEMPLATE_INDEX" val="160570"/>
  <p:tag name="KSO_WM_UNIT_INDEX" val="28"/>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6*l_i*1_9"/>
  <p:tag name="KSO_WM_UNIT_CLEAR" val="1"/>
  <p:tag name="KSO_WM_UNIT_LAYERLEVEL" val="1_1"/>
  <p:tag name="KSO_WM_DIAGRAM_GROUP_CODE" val="l1-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6*l_i*1_10"/>
  <p:tag name="KSO_WM_UNIT_CLEAR" val="1"/>
  <p:tag name="KSO_WM_UNIT_LAYERLEVEL" val="1_1"/>
  <p:tag name="KSO_WM_DIAGRAM_GROUP_CODE" val="l1-2"/>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6*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97.xml><?xml version="1.0" encoding="utf-8"?>
<p:tagLst xmlns:p="http://schemas.openxmlformats.org/presentationml/2006/main">
  <p:tag name="KSO_WM_TAG_VERSION" val="1.0"/>
  <p:tag name="KSO_WM_BEAUTIFY_FLAG" val="#wm#"/>
  <p:tag name="KSO_WM_UNIT_TYPE" val="i"/>
  <p:tag name="KSO_WM_UNIT_ID" val="custom160570_26*i*35"/>
  <p:tag name="KSO_WM_TEMPLATE_CATEGORY" val="custom"/>
  <p:tag name="KSO_WM_TEMPLATE_INDEX" val="160570"/>
  <p:tag name="KSO_WM_UNIT_INDEX" val="35"/>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11"/>
  <p:tag name="KSO_WM_UNIT_ID" val="custom160570_26*l_i*1_11"/>
  <p:tag name="KSO_WM_UNIT_CLEAR" val="1"/>
  <p:tag name="KSO_WM_UNIT_LAYERLEVEL" val="1_1"/>
  <p:tag name="KSO_WM_DIAGRAM_GROUP_CODE" val="l1-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2"/>
  <p:tag name="KSO_WM_UNIT_ID" val="custom160570_26*l_i*1_12"/>
  <p:tag name="KSO_WM_UNIT_CLEAR" val="1"/>
  <p:tag name="KSO_WM_UNIT_LAYERLEVEL" val="1_1"/>
  <p:tag name="KSO_WM_DIAGRAM_GROUP_CODE" val="l1-2"/>
</p:tagLst>
</file>

<file path=ppt/theme/theme1.xml><?xml version="1.0" encoding="utf-8"?>
<a:theme xmlns:a="http://schemas.openxmlformats.org/drawingml/2006/main" name="Office 主题">
  <a:themeElements>
    <a:clrScheme name="160570">
      <a:dk1>
        <a:srgbClr val="5F5F5F"/>
      </a:dk1>
      <a:lt1>
        <a:sysClr val="window" lastClr="FFFFFF"/>
      </a:lt1>
      <a:dk2>
        <a:srgbClr val="4D4D4D"/>
      </a:dk2>
      <a:lt2>
        <a:srgbClr val="FFFFFF"/>
      </a:lt2>
      <a:accent1>
        <a:srgbClr val="FC6C2C"/>
      </a:accent1>
      <a:accent2>
        <a:srgbClr val="1C2B38"/>
      </a:accent2>
      <a:accent3>
        <a:srgbClr val="FFC543"/>
      </a:accent3>
      <a:accent4>
        <a:srgbClr val="464F5A"/>
      </a:accent4>
      <a:accent5>
        <a:srgbClr val="5E65A6"/>
      </a:accent5>
      <a:accent6>
        <a:srgbClr val="4283D2"/>
      </a:accent6>
      <a:hlink>
        <a:srgbClr val="9B73B1"/>
      </a:hlink>
      <a:folHlink>
        <a:srgbClr val="D6522E"/>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2321</Words>
  <Application>WPS Presentation</Application>
  <PresentationFormat>宽屏</PresentationFormat>
  <Paragraphs>258</Paragraphs>
  <Slides>39</Slides>
  <Notes>37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SimSun</vt:lpstr>
      <vt:lpstr>Wingdings</vt:lpstr>
      <vt:lpstr>DengXian</vt:lpstr>
      <vt:lpstr>Calibri</vt:lpstr>
      <vt:lpstr>Consolas</vt:lpstr>
      <vt:lpstr>Microsoft YaHei</vt:lpstr>
      <vt:lpstr/>
      <vt:lpstr>Arial Unicode MS</vt:lpstr>
      <vt:lpstr>黑体</vt:lpstr>
      <vt:lpstr>STXihei</vt:lpstr>
      <vt:lpstr>Arial Narrow</vt:lpstr>
      <vt:lpstr>Wingdings</vt:lpstr>
      <vt:lpstr>Segoe Print</vt:lpstr>
      <vt:lpstr>Office 主题</vt:lpstr>
      <vt:lpstr>JSON++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Generating Json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Execution Example</vt:lpstr>
      <vt:lpstr>THE TSL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every</cp:lastModifiedBy>
  <cp:revision>245</cp:revision>
  <dcterms:created xsi:type="dcterms:W3CDTF">2015-09-21T03:34:00Z</dcterms:created>
  <dcterms:modified xsi:type="dcterms:W3CDTF">2018-01-15T09:50:03Z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