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350" r:id="rId5"/>
    <p:sldId id="351" r:id="rId6"/>
    <p:sldId id="352" r:id="rId7"/>
    <p:sldId id="353" r:id="rId8"/>
    <p:sldId id="354" r:id="rId9"/>
    <p:sldId id="355" r:id="rId10"/>
    <p:sldId id="311" r:id="rId11"/>
    <p:sldId id="281" r:id="rId12"/>
    <p:sldId id="298" r:id="rId13"/>
    <p:sldId id="297" r:id="rId14"/>
    <p:sldId id="296" r:id="rId15"/>
    <p:sldId id="295" r:id="rId16"/>
    <p:sldId id="294" r:id="rId17"/>
    <p:sldId id="357" r:id="rId18"/>
    <p:sldId id="356" r:id="rId19"/>
    <p:sldId id="358" r:id="rId20"/>
    <p:sldId id="360" r:id="rId21"/>
    <p:sldId id="359" r:id="rId22"/>
    <p:sldId id="361" r:id="rId23"/>
    <p:sldId id="362" r:id="rId24"/>
    <p:sldId id="364" r:id="rId25"/>
    <p:sldId id="363" r:id="rId26"/>
    <p:sldId id="365" r:id="rId27"/>
    <p:sldId id="367" r:id="rId28"/>
    <p:sldId id="366" r:id="rId29"/>
    <p:sldId id="25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The stream is no longer exposed in the reading and writing objects, they are sort of encapsulted inside the template classes json writer and json lexer</a:t>
            </a:r>
            <a:endParaRPr lang="fr-FR" altLang="zh-CN"/>
          </a:p>
          <a:p>
            <a:r>
              <a:rPr lang="fr-FR" altLang="zh-CN"/>
              <a:t>This comes with not only advantages, but with disadvantages infortunatly :</a:t>
            </a:r>
            <a:endParaRPr lang="fr-FR" altLang="zh-CN"/>
          </a:p>
          <a:p>
            <a:r>
              <a:rPr lang="fr-FR" altLang="zh-CN"/>
              <a:t>The advantage is that the implentation of the json format is separated from the library logic </a:t>
            </a:r>
            <a:endParaRPr lang="fr-FR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zh-CN"/>
          </a:p>
          <a:p>
            <a:r>
              <a:rPr lang="fr-FR" altLang="zh-CN"/>
              <a:t>But , it's not sepertated fully, this code right here is not extensible</a:t>
            </a:r>
            <a:endParaRPr lang="fr-FR" altLang="zh-CN"/>
          </a:p>
          <a:p>
            <a:r>
              <a:rPr lang="fr-FR" altLang="zh-CN"/>
              <a:t>what if the client wants to use another format, like xml maybe ?</a:t>
            </a:r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90CF0A-7137-431C-9781-309BB4199958}" type="slidenum">
              <a:rPr lang="zh-CN" altLang="en-US" smtClean="0">
                <a:latin typeface="Calibri" panose="020F0502020204030204" charset="0"/>
                <a:ea typeface="SimSun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Because the map is different than the vector and the array, it contains a key, then its value.</a:t>
            </a:r>
            <a:endParaRPr lang="fr-FR" altLang="zh-CN"/>
          </a:p>
          <a:p>
            <a:r>
              <a:rPr lang="fr-FR" altLang="zh-CN"/>
              <a:t>So in json, the syntax to write a map object is as shown here :</a:t>
            </a:r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Because the map is different than the vector and the array, it contains a key, then its value.</a:t>
            </a:r>
            <a:endParaRPr lang="fr-FR" altLang="zh-CN"/>
          </a:p>
          <a:p>
            <a:r>
              <a:rPr lang="fr-FR" altLang="zh-CN"/>
              <a:t>So in json, the syntax to write a map object is as shown here :</a:t>
            </a:r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Because the map is different than the vector and the array, it contains a key, then its value.</a:t>
            </a:r>
            <a:endParaRPr lang="fr-FR" altLang="zh-CN"/>
          </a:p>
          <a:p>
            <a:r>
              <a:rPr lang="fr-FR" altLang="zh-CN"/>
              <a:t>So in json, the syntax to write a map object is as shown here :</a:t>
            </a:r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And the output is </a:t>
            </a:r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We generated a documentation for this project using the doxywizzard, and we plan on pushing it to a github account for the world to use it.</a:t>
            </a:r>
            <a:endParaRPr lang="fr-FR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90CF0A-7137-431C-9781-309BB4199958}" type="slidenum">
              <a:rPr lang="zh-CN" altLang="en-US" smtClean="0">
                <a:latin typeface="Calibri" panose="020F0502020204030204" charset="0"/>
                <a:ea typeface="SimSun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90CF0A-7137-431C-9781-309BB4199958}" type="slidenum">
              <a:rPr lang="zh-CN" altLang="en-US" smtClean="0">
                <a:latin typeface="Calibri" panose="020F0502020204030204" charset="0"/>
                <a:ea typeface="SimSun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90CF0A-7137-431C-9781-309BB4199958}" type="slidenum">
              <a:rPr lang="zh-CN" altLang="en-US" smtClean="0">
                <a:latin typeface="Calibri" panose="020F0502020204030204" charset="0"/>
                <a:ea typeface="SimSun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90CF0A-7137-431C-9781-309BB4199958}" type="slidenum">
              <a:rPr lang="zh-CN" altLang="en-US" smtClean="0">
                <a:latin typeface="Calibri" panose="020F0502020204030204" charset="0"/>
                <a:ea typeface="SimSun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4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8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8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0" Type="http://schemas.openxmlformats.org/officeDocument/2006/relationships/notesSlide" Target="../notesSlides/notesSlide14.xml"/><Relationship Id="rId2" Type="http://schemas.openxmlformats.org/officeDocument/2006/relationships/tags" Target="../tags/tag186.xml"/><Relationship Id="rId19" Type="http://schemas.openxmlformats.org/officeDocument/2006/relationships/slideLayout" Target="../slideLayouts/slideLayout8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9" Type="http://schemas.openxmlformats.org/officeDocument/2006/relationships/notesSlide" Target="../notesSlides/notesSlide15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19.xml"/><Relationship Id="rId16" Type="http://schemas.openxmlformats.org/officeDocument/2006/relationships/tags" Target="../tags/tag218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9" Type="http://schemas.openxmlformats.org/officeDocument/2006/relationships/notesSlide" Target="../notesSlides/notesSlide1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36.xml"/><Relationship Id="rId16" Type="http://schemas.openxmlformats.org/officeDocument/2006/relationships/tags" Target="../tags/tag235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1" Type="http://schemas.openxmlformats.org/officeDocument/2006/relationships/notesSlide" Target="../notesSlides/notesSlide17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38.xml"/><Relationship Id="rId19" Type="http://schemas.openxmlformats.org/officeDocument/2006/relationships/tags" Target="../tags/tag253.xml"/><Relationship Id="rId18" Type="http://schemas.openxmlformats.org/officeDocument/2006/relationships/image" Target="../media/image3.png"/><Relationship Id="rId17" Type="http://schemas.openxmlformats.org/officeDocument/2006/relationships/image" Target="../media/image2.png"/><Relationship Id="rId16" Type="http://schemas.openxmlformats.org/officeDocument/2006/relationships/tags" Target="../tags/tag252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tags" Target="../tags/tag23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9" Type="http://schemas.openxmlformats.org/officeDocument/2006/relationships/notesSlide" Target="../notesSlides/notesSlide1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69.xml"/><Relationship Id="rId16" Type="http://schemas.openxmlformats.org/officeDocument/2006/relationships/image" Target="../media/image4.png"/><Relationship Id="rId15" Type="http://schemas.openxmlformats.org/officeDocument/2006/relationships/tags" Target="../tags/tag268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tags" Target="../tags/tag25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9" Type="http://schemas.openxmlformats.org/officeDocument/2006/relationships/notesSlide" Target="../notesSlides/notesSlide1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86.xml"/><Relationship Id="rId16" Type="http://schemas.openxmlformats.org/officeDocument/2006/relationships/tags" Target="../tags/tag285.xml"/><Relationship Id="rId15" Type="http://schemas.openxmlformats.org/officeDocument/2006/relationships/tags" Target="../tags/tag284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0" Type="http://schemas.openxmlformats.org/officeDocument/2006/relationships/notesSlide" Target="../notesSlides/notesSlide20.xml"/><Relationship Id="rId2" Type="http://schemas.openxmlformats.org/officeDocument/2006/relationships/tags" Target="../tags/tag28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03.xml"/><Relationship Id="rId17" Type="http://schemas.openxmlformats.org/officeDocument/2006/relationships/image" Target="../media/image5.png"/><Relationship Id="rId16" Type="http://schemas.openxmlformats.org/officeDocument/2006/relationships/tags" Target="../tags/tag302.xml"/><Relationship Id="rId15" Type="http://schemas.openxmlformats.org/officeDocument/2006/relationships/tags" Target="../tags/tag301.xml"/><Relationship Id="rId14" Type="http://schemas.openxmlformats.org/officeDocument/2006/relationships/tags" Target="../tags/tag300.xml"/><Relationship Id="rId13" Type="http://schemas.openxmlformats.org/officeDocument/2006/relationships/tags" Target="../tags/tag299.xml"/><Relationship Id="rId12" Type="http://schemas.openxmlformats.org/officeDocument/2006/relationships/tags" Target="../tags/tag29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tags" Target="../tags/tag28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9" Type="http://schemas.openxmlformats.org/officeDocument/2006/relationships/notesSlide" Target="../notesSlides/notesSlide2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20.xml"/><Relationship Id="rId16" Type="http://schemas.openxmlformats.org/officeDocument/2006/relationships/tags" Target="../tags/tag319.xml"/><Relationship Id="rId15" Type="http://schemas.openxmlformats.org/officeDocument/2006/relationships/tags" Target="../tags/tag318.xml"/><Relationship Id="rId14" Type="http://schemas.openxmlformats.org/officeDocument/2006/relationships/tags" Target="../tags/tag317.xml"/><Relationship Id="rId13" Type="http://schemas.openxmlformats.org/officeDocument/2006/relationships/tags" Target="../tags/tag316.xml"/><Relationship Id="rId12" Type="http://schemas.openxmlformats.org/officeDocument/2006/relationships/tags" Target="../tags/tag315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8" Type="http://schemas.openxmlformats.org/officeDocument/2006/relationships/notesSlide" Target="../notesSlides/notesSlide2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36.xml"/><Relationship Id="rId15" Type="http://schemas.openxmlformats.org/officeDocument/2006/relationships/tags" Target="../tags/tag335.xml"/><Relationship Id="rId14" Type="http://schemas.openxmlformats.org/officeDocument/2006/relationships/tags" Target="../tags/tag334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tags" Target="../tags/tag32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9" Type="http://schemas.openxmlformats.org/officeDocument/2006/relationships/notesSlide" Target="../notesSlides/notesSlide2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2.xml"/><Relationship Id="rId16" Type="http://schemas.openxmlformats.org/officeDocument/2006/relationships/image" Target="../media/image6.png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9" Type="http://schemas.openxmlformats.org/officeDocument/2006/relationships/notesSlide" Target="../notesSlides/notesSlide2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68.xml"/><Relationship Id="rId16" Type="http://schemas.openxmlformats.org/officeDocument/2006/relationships/image" Target="../media/image7.png"/><Relationship Id="rId15" Type="http://schemas.openxmlformats.org/officeDocument/2006/relationships/tags" Target="../tags/tag367.xml"/><Relationship Id="rId14" Type="http://schemas.openxmlformats.org/officeDocument/2006/relationships/tags" Target="../tags/tag366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tags" Target="../tags/tag35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0" Type="http://schemas.openxmlformats.org/officeDocument/2006/relationships/notesSlide" Target="../notesSlides/notesSlide25.xml"/><Relationship Id="rId2" Type="http://schemas.openxmlformats.org/officeDocument/2006/relationships/tags" Target="../tags/tag37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84.xml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15" Type="http://schemas.openxmlformats.org/officeDocument/2006/relationships/tags" Target="../tags/tag383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tags" Target="../tags/tag378.xml"/><Relationship Id="rId1" Type="http://schemas.openxmlformats.org/officeDocument/2006/relationships/tags" Target="../tags/tag36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0" Type="http://schemas.openxmlformats.org/officeDocument/2006/relationships/notesSlide" Target="../notesSlides/notesSlide26.xml"/><Relationship Id="rId2" Type="http://schemas.openxmlformats.org/officeDocument/2006/relationships/tags" Target="../tags/tag38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01.xml"/><Relationship Id="rId17" Type="http://schemas.openxmlformats.org/officeDocument/2006/relationships/image" Target="../media/image10.png"/><Relationship Id="rId16" Type="http://schemas.openxmlformats.org/officeDocument/2006/relationships/tags" Target="../tags/tag400.xml"/><Relationship Id="rId15" Type="http://schemas.openxmlformats.org/officeDocument/2006/relationships/tags" Target="../tags/tag399.xml"/><Relationship Id="rId14" Type="http://schemas.openxmlformats.org/officeDocument/2006/relationships/tags" Target="../tags/tag398.xml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8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4" Type="http://schemas.openxmlformats.org/officeDocument/2006/relationships/notesSlide" Target="../notesSlides/notesSlide6.xml"/><Relationship Id="rId23" Type="http://schemas.openxmlformats.org/officeDocument/2006/relationships/slideLayout" Target="../slideLayouts/slideLayout8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8" Type="http://schemas.openxmlformats.org/officeDocument/2006/relationships/notesSlide" Target="../notesSlides/notesSlide7.xml"/><Relationship Id="rId27" Type="http://schemas.openxmlformats.org/officeDocument/2006/relationships/slideLayout" Target="../slideLayouts/slideLayout8.xml"/><Relationship Id="rId26" Type="http://schemas.openxmlformats.org/officeDocument/2006/relationships/tags" Target="../tags/tag102.xml"/><Relationship Id="rId25" Type="http://schemas.openxmlformats.org/officeDocument/2006/relationships/tags" Target="../tags/tag101.xml"/><Relationship Id="rId24" Type="http://schemas.openxmlformats.org/officeDocument/2006/relationships/tags" Target="../tags/tag100.xml"/><Relationship Id="rId23" Type="http://schemas.openxmlformats.org/officeDocument/2006/relationships/tags" Target="../tags/tag99.xml"/><Relationship Id="rId22" Type="http://schemas.openxmlformats.org/officeDocument/2006/relationships/tags" Target="../tags/tag98.xml"/><Relationship Id="rId21" Type="http://schemas.openxmlformats.org/officeDocument/2006/relationships/tags" Target="../tags/tag97.xml"/><Relationship Id="rId20" Type="http://schemas.openxmlformats.org/officeDocument/2006/relationships/tags" Target="../tags/tag96.xml"/><Relationship Id="rId2" Type="http://schemas.openxmlformats.org/officeDocument/2006/relationships/tags" Target="../tags/tag78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8" Type="http://schemas.openxmlformats.org/officeDocument/2006/relationships/notesSlide" Target="../notesSlides/notesSlide8.xml"/><Relationship Id="rId37" Type="http://schemas.openxmlformats.org/officeDocument/2006/relationships/slideLayout" Target="../slideLayouts/slideLayout4.xml"/><Relationship Id="rId36" Type="http://schemas.openxmlformats.org/officeDocument/2006/relationships/tags" Target="../tags/tag138.xml"/><Relationship Id="rId35" Type="http://schemas.openxmlformats.org/officeDocument/2006/relationships/tags" Target="../tags/tag137.xml"/><Relationship Id="rId34" Type="http://schemas.openxmlformats.org/officeDocument/2006/relationships/tags" Target="../tags/tag136.xml"/><Relationship Id="rId33" Type="http://schemas.openxmlformats.org/officeDocument/2006/relationships/tags" Target="../tags/tag135.xml"/><Relationship Id="rId32" Type="http://schemas.openxmlformats.org/officeDocument/2006/relationships/tags" Target="../tags/tag134.xml"/><Relationship Id="rId31" Type="http://schemas.openxmlformats.org/officeDocument/2006/relationships/tags" Target="../tags/tag133.xml"/><Relationship Id="rId30" Type="http://schemas.openxmlformats.org/officeDocument/2006/relationships/tags" Target="../tags/tag132.xml"/><Relationship Id="rId3" Type="http://schemas.openxmlformats.org/officeDocument/2006/relationships/tags" Target="../tags/tag105.xml"/><Relationship Id="rId29" Type="http://schemas.openxmlformats.org/officeDocument/2006/relationships/tags" Target="../tags/tag131.xml"/><Relationship Id="rId28" Type="http://schemas.openxmlformats.org/officeDocument/2006/relationships/tags" Target="../tags/tag130.xml"/><Relationship Id="rId27" Type="http://schemas.openxmlformats.org/officeDocument/2006/relationships/tags" Target="../tags/tag129.xml"/><Relationship Id="rId26" Type="http://schemas.openxmlformats.org/officeDocument/2006/relationships/tags" Target="../tags/tag128.xml"/><Relationship Id="rId25" Type="http://schemas.openxmlformats.org/officeDocument/2006/relationships/tags" Target="../tags/tag127.xml"/><Relationship Id="rId24" Type="http://schemas.openxmlformats.org/officeDocument/2006/relationships/tags" Target="../tags/tag126.xml"/><Relationship Id="rId23" Type="http://schemas.openxmlformats.org/officeDocument/2006/relationships/tags" Target="../tags/tag125.xml"/><Relationship Id="rId22" Type="http://schemas.openxmlformats.org/officeDocument/2006/relationships/tags" Target="../tags/tag124.xml"/><Relationship Id="rId21" Type="http://schemas.openxmlformats.org/officeDocument/2006/relationships/tags" Target="../tags/tag123.xml"/><Relationship Id="rId20" Type="http://schemas.openxmlformats.org/officeDocument/2006/relationships/tags" Target="../tags/tag122.xml"/><Relationship Id="rId2" Type="http://schemas.openxmlformats.org/officeDocument/2006/relationships/tags" Target="../tags/tag10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ym typeface="+mn-ea"/>
              </a:rPr>
              <a:t>JSON++</a:t>
            </a:r>
            <a:endParaRPr lang="fr-FR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38445"/>
            <a:ext cx="9144000" cy="1014730"/>
          </a:xfrm>
        </p:spPr>
        <p:txBody>
          <a:bodyPr>
            <a:normAutofit/>
          </a:bodyPr>
          <a:lstStyle/>
          <a:p>
            <a:r>
              <a:rPr lang="fr-FR" altLang="en-US" dirty="0"/>
              <a:t>ZKARA CHAIMAE | CHAABI AYOUB</a:t>
            </a:r>
            <a:endParaRPr lang="fr-FR" altLang="en-US" dirty="0"/>
          </a:p>
          <a:p>
            <a:r>
              <a:rPr lang="fr-FR" altLang="en-US" dirty="0"/>
              <a:t>FARAJI HAMZA | HILALI ABDERRAHMANE</a:t>
            </a:r>
            <a:endParaRPr lang="fr-FR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rot="16200000">
            <a:off x="6096000" y="149543"/>
            <a:ext cx="0" cy="8346115"/>
          </a:xfrm>
          <a:prstGeom prst="line">
            <a:avLst/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tailEnd type="triangle"/>
          </a:ln>
        </p:spPr>
        <p:txBody>
          <a:bodyPr wrap="square">
            <a:normAutofit fontScale="25000" lnSpcReduction="20000"/>
          </a:bodyPr>
          <a:lstStyle/>
          <a:p>
            <a:endParaRPr lang="zh-CN" altLang="en-US" sz="1320"/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 rot="16200000">
            <a:off x="5079933" y="2495476"/>
            <a:ext cx="2032135" cy="2032284"/>
            <a:chOff x="467681" y="2490100"/>
            <a:chExt cx="1274159" cy="1274254"/>
          </a:xfrm>
        </p:grpSpPr>
        <p:sp>
          <p:nvSpPr>
            <p:cNvPr id="9" name="椭圆 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67681" y="2997341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 rot="5400000">
              <a:off x="710442" y="2732956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1"/>
                  </a:solidFill>
                </a:rPr>
                <a:t>Improving the writing process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PART 3 : TSL</a:t>
            </a:r>
            <a:endParaRPr lang="fr-FR" sz="3600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rot="16200000">
            <a:off x="6096000" y="-326707"/>
            <a:ext cx="0" cy="8346115"/>
          </a:xfrm>
          <a:prstGeom prst="line">
            <a:avLst/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tailEnd type="triangle"/>
          </a:ln>
        </p:spPr>
        <p:txBody>
          <a:bodyPr wrap="square">
            <a:normAutofit fontScale="25000" lnSpcReduction="20000"/>
          </a:bodyPr>
          <a:lstStyle/>
          <a:p>
            <a:endParaRPr lang="zh-CN" altLang="en-US" sz="1320"/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rot="16200000">
            <a:off x="3748665" y="2019226"/>
            <a:ext cx="2032135" cy="2032284"/>
            <a:chOff x="467681" y="2490100"/>
            <a:chExt cx="1274159" cy="1274254"/>
          </a:xfrm>
        </p:grpSpPr>
        <p:sp>
          <p:nvSpPr>
            <p:cNvPr id="12" name="椭圆 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67681" y="2997341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5400000">
              <a:off x="710442" y="2732956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1"/>
                  </a:solidFill>
                  <a:sym typeface="+mn-ea"/>
                </a:rPr>
                <a:t>Improving the writing process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 rot="16200000">
            <a:off x="6398007" y="3656923"/>
            <a:ext cx="2058522" cy="2032284"/>
            <a:chOff x="-567436" y="3202827"/>
            <a:chExt cx="1290705" cy="1274254"/>
          </a:xfrm>
        </p:grpSpPr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>
            <a:xfrm rot="5400000">
              <a:off x="-810292" y="3445683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2"/>
                  </a:solidFill>
                </a:rPr>
                <a:t>More collections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18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7681" y="3720244"/>
              <a:ext cx="255588" cy="2555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PART 3 : TSL</a:t>
            </a:r>
            <a:endParaRPr lang="zh-CN" altLang="en-US" sz="3600"/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rot="16200000">
            <a:off x="6096000" y="-326707"/>
            <a:ext cx="0" cy="8346115"/>
          </a:xfrm>
          <a:prstGeom prst="line">
            <a:avLst/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tailEnd type="triangle"/>
          </a:ln>
        </p:spPr>
        <p:txBody>
          <a:bodyPr wrap="square">
            <a:normAutofit fontScale="25000" lnSpcReduction="20000"/>
          </a:bodyPr>
          <a:lstStyle/>
          <a:p>
            <a:endParaRPr lang="zh-CN" altLang="en-US" sz="1320"/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 rot="16200000">
            <a:off x="3377047" y="2019226"/>
            <a:ext cx="2032135" cy="2032284"/>
            <a:chOff x="467681" y="2490100"/>
            <a:chExt cx="1274159" cy="1274254"/>
          </a:xfrm>
        </p:grpSpPr>
        <p:sp>
          <p:nvSpPr>
            <p:cNvPr id="15" name="椭圆 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67681" y="2997341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4"/>
              </p:custDataLst>
            </p:nvPr>
          </p:nvSpPr>
          <p:spPr>
            <a:xfrm rot="5400000">
              <a:off x="710442" y="2732956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1"/>
                  </a:solidFill>
                  <a:sym typeface="+mn-ea"/>
                </a:rPr>
                <a:t>Improving the writing process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 rot="16200000">
            <a:off x="5063403" y="3656923"/>
            <a:ext cx="2058522" cy="2032284"/>
            <a:chOff x="-567436" y="3202827"/>
            <a:chExt cx="1290705" cy="1274254"/>
          </a:xfrm>
        </p:grpSpPr>
        <p:sp>
          <p:nvSpPr>
            <p:cNvPr id="21" name="矩形 20"/>
            <p:cNvSpPr/>
            <p:nvPr>
              <p:custDataLst>
                <p:tags r:id="rId6"/>
              </p:custDataLst>
            </p:nvPr>
          </p:nvSpPr>
          <p:spPr>
            <a:xfrm rot="5400000">
              <a:off x="-810292" y="3445683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2"/>
                  </a:solidFill>
                  <a:sym typeface="+mn-ea"/>
                </a:rPr>
                <a:t>More collections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2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7681" y="3720244"/>
              <a:ext cx="255588" cy="2555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 rot="16200000">
            <a:off x="6782817" y="2019226"/>
            <a:ext cx="2032135" cy="2032284"/>
            <a:chOff x="467681" y="3935904"/>
            <a:chExt cx="1274160" cy="1274254"/>
          </a:xfrm>
        </p:grpSpPr>
        <p:sp>
          <p:nvSpPr>
            <p:cNvPr id="24" name="矩形 23"/>
            <p:cNvSpPr/>
            <p:nvPr>
              <p:custDataLst>
                <p:tags r:id="rId9"/>
              </p:custDataLst>
            </p:nvPr>
          </p:nvSpPr>
          <p:spPr>
            <a:xfrm rot="5400000">
              <a:off x="710443" y="4178760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>
                  <a:solidFill>
                    <a:schemeClr val="accent3"/>
                  </a:solidFill>
                </a:rPr>
                <a:t>Reading objects</a:t>
              </a:r>
              <a:endParaRPr lang="fr-FR" dirty="0">
                <a:solidFill>
                  <a:schemeClr val="accent3"/>
                </a:solidFill>
              </a:endParaRPr>
            </a:p>
          </p:txBody>
        </p:sp>
        <p:sp>
          <p:nvSpPr>
            <p:cNvPr id="25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7681" y="4443147"/>
              <a:ext cx="255588" cy="2555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PART 3 : TSL</a:t>
            </a:r>
            <a:endParaRPr lang="zh-CN" altLang="en-US" sz="3600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接连接符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rot="16200000">
            <a:off x="6096000" y="-326707"/>
            <a:ext cx="0" cy="8346115"/>
          </a:xfrm>
          <a:prstGeom prst="line">
            <a:avLst/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tailEnd type="triangle"/>
          </a:ln>
        </p:spPr>
        <p:txBody>
          <a:bodyPr wrap="square">
            <a:normAutofit fontScale="25000" lnSpcReduction="20000"/>
          </a:bodyPr>
          <a:lstStyle/>
          <a:p>
            <a:endParaRPr lang="zh-CN" altLang="en-US" sz="1320"/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 rot="16200000">
            <a:off x="2559942" y="2019226"/>
            <a:ext cx="2032135" cy="2032284"/>
            <a:chOff x="467681" y="2490100"/>
            <a:chExt cx="1274159" cy="1274254"/>
          </a:xfrm>
        </p:grpSpPr>
        <p:sp>
          <p:nvSpPr>
            <p:cNvPr id="22" name="椭圆 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67681" y="2997341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 rot="5400000">
              <a:off x="710442" y="2732956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1"/>
                  </a:solidFill>
                  <a:sym typeface="+mn-ea"/>
                </a:rPr>
                <a:t>Improving the writing process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5"/>
            </p:custDataLst>
          </p:nvPr>
        </p:nvGrpSpPr>
        <p:grpSpPr>
          <a:xfrm rot="16200000">
            <a:off x="4246298" y="3656923"/>
            <a:ext cx="2058522" cy="2032284"/>
            <a:chOff x="-567436" y="3202827"/>
            <a:chExt cx="1290705" cy="1274254"/>
          </a:xfrm>
        </p:grpSpPr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 rot="5400000">
              <a:off x="-810292" y="3445683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2"/>
                  </a:solidFill>
                  <a:sym typeface="+mn-ea"/>
                </a:rPr>
                <a:t>More collections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7681" y="3720244"/>
              <a:ext cx="255588" cy="2555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8"/>
            </p:custDataLst>
          </p:nvPr>
        </p:nvGrpSpPr>
        <p:grpSpPr>
          <a:xfrm rot="16200000">
            <a:off x="5965712" y="2019226"/>
            <a:ext cx="2032135" cy="2032284"/>
            <a:chOff x="467681" y="3935904"/>
            <a:chExt cx="1274160" cy="1274254"/>
          </a:xfrm>
        </p:grpSpPr>
        <p:sp>
          <p:nvSpPr>
            <p:cNvPr id="28" name="矩形 27"/>
            <p:cNvSpPr/>
            <p:nvPr>
              <p:custDataLst>
                <p:tags r:id="rId9"/>
              </p:custDataLst>
            </p:nvPr>
          </p:nvSpPr>
          <p:spPr>
            <a:xfrm rot="5400000">
              <a:off x="710443" y="4178760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>
                  <a:solidFill>
                    <a:schemeClr val="accent3"/>
                  </a:solidFill>
                  <a:sym typeface="+mn-ea"/>
                </a:rPr>
                <a:t>Reading objects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9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7681" y="4443147"/>
              <a:ext cx="255588" cy="2555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1"/>
            </p:custDataLst>
          </p:nvPr>
        </p:nvGrpSpPr>
        <p:grpSpPr>
          <a:xfrm rot="16200000">
            <a:off x="7586729" y="3656923"/>
            <a:ext cx="2058522" cy="2032284"/>
            <a:chOff x="-567436" y="4648634"/>
            <a:chExt cx="1290705" cy="1274254"/>
          </a:xfrm>
        </p:grpSpPr>
        <p:sp>
          <p:nvSpPr>
            <p:cNvPr id="31" name="矩形 30"/>
            <p:cNvSpPr/>
            <p:nvPr>
              <p:custDataLst>
                <p:tags r:id="rId12"/>
              </p:custDataLst>
            </p:nvPr>
          </p:nvSpPr>
          <p:spPr>
            <a:xfrm rot="5400000">
              <a:off x="-810292" y="4891490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1"/>
                  </a:solidFill>
                </a:rPr>
                <a:t>The client interface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32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67681" y="5166050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14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PART 3 : TSL</a:t>
            </a:r>
            <a:endParaRPr lang="zh-CN" altLang="en-US" sz="3600"/>
          </a:p>
        </p:txBody>
      </p:sp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rot="16200000">
            <a:off x="6095999" y="-746913"/>
            <a:ext cx="2" cy="9186530"/>
          </a:xfrm>
          <a:prstGeom prst="line">
            <a:avLst/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tailEnd type="triangle"/>
          </a:ln>
        </p:spPr>
        <p:txBody>
          <a:bodyPr wrap="square">
            <a:normAutofit fontScale="25000" lnSpcReduction="20000"/>
          </a:bodyPr>
          <a:lstStyle/>
          <a:p>
            <a:endParaRPr lang="zh-CN" altLang="en-US" sz="1320"/>
          </a:p>
        </p:txBody>
      </p:sp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 rot="16200000">
            <a:off x="2400635" y="2019226"/>
            <a:ext cx="2032135" cy="2032284"/>
            <a:chOff x="467681" y="2490100"/>
            <a:chExt cx="1274159" cy="1274254"/>
          </a:xfrm>
        </p:grpSpPr>
        <p:sp>
          <p:nvSpPr>
            <p:cNvPr id="23" name="椭圆 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67681" y="2997341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4"/>
              </p:custDataLst>
            </p:nvPr>
          </p:nvSpPr>
          <p:spPr>
            <a:xfrm rot="5400000">
              <a:off x="710442" y="2732956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1"/>
                  </a:solidFill>
                  <a:sym typeface="+mn-ea"/>
                </a:rPr>
                <a:t>Improving the writing process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5"/>
            </p:custDataLst>
          </p:nvPr>
        </p:nvGrpSpPr>
        <p:grpSpPr>
          <a:xfrm rot="16200000">
            <a:off x="3710863" y="3656923"/>
            <a:ext cx="2058522" cy="2032284"/>
            <a:chOff x="-567436" y="3202827"/>
            <a:chExt cx="1290705" cy="1274254"/>
          </a:xfrm>
        </p:grpSpPr>
        <p:sp>
          <p:nvSpPr>
            <p:cNvPr id="26" name="矩形 25"/>
            <p:cNvSpPr/>
            <p:nvPr>
              <p:custDataLst>
                <p:tags r:id="rId6"/>
              </p:custDataLst>
            </p:nvPr>
          </p:nvSpPr>
          <p:spPr>
            <a:xfrm rot="5400000">
              <a:off x="-810292" y="3445683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2"/>
                  </a:solidFill>
                  <a:sym typeface="+mn-ea"/>
                </a:rPr>
                <a:t>More collections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67681" y="3720244"/>
              <a:ext cx="255588" cy="2555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8"/>
            </p:custDataLst>
          </p:nvPr>
        </p:nvGrpSpPr>
        <p:grpSpPr>
          <a:xfrm rot="16200000">
            <a:off x="5079933" y="2019226"/>
            <a:ext cx="2032135" cy="2032284"/>
            <a:chOff x="467681" y="3935904"/>
            <a:chExt cx="1274160" cy="1274254"/>
          </a:xfrm>
        </p:grpSpPr>
        <p:sp>
          <p:nvSpPr>
            <p:cNvPr id="29" name="矩形 28"/>
            <p:cNvSpPr/>
            <p:nvPr>
              <p:custDataLst>
                <p:tags r:id="rId9"/>
              </p:custDataLst>
            </p:nvPr>
          </p:nvSpPr>
          <p:spPr>
            <a:xfrm rot="5400000">
              <a:off x="710443" y="4178760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>
                  <a:solidFill>
                    <a:schemeClr val="accent3"/>
                  </a:solidFill>
                  <a:sym typeface="+mn-ea"/>
                </a:rPr>
                <a:t>Reading objects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0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7681" y="4443147"/>
              <a:ext cx="255588" cy="2555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1"/>
            </p:custDataLst>
          </p:nvPr>
        </p:nvGrpSpPr>
        <p:grpSpPr>
          <a:xfrm rot="16200000">
            <a:off x="6390163" y="3656923"/>
            <a:ext cx="2058522" cy="2032284"/>
            <a:chOff x="-567436" y="4648634"/>
            <a:chExt cx="1290705" cy="1274254"/>
          </a:xfrm>
        </p:grpSpPr>
        <p:sp>
          <p:nvSpPr>
            <p:cNvPr id="32" name="矩形 31"/>
            <p:cNvSpPr/>
            <p:nvPr>
              <p:custDataLst>
                <p:tags r:id="rId12"/>
              </p:custDataLst>
            </p:nvPr>
          </p:nvSpPr>
          <p:spPr>
            <a:xfrm rot="5400000">
              <a:off x="-810292" y="4891490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dirty="0">
                  <a:solidFill>
                    <a:schemeClr val="accent1"/>
                  </a:solidFill>
                  <a:sym typeface="+mn-ea"/>
                </a:rPr>
                <a:t>The client interface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67681" y="5166050"/>
              <a:ext cx="255588" cy="2555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4"/>
            </p:custDataLst>
          </p:nvPr>
        </p:nvGrpSpPr>
        <p:grpSpPr>
          <a:xfrm rot="16200000">
            <a:off x="7759229" y="2019226"/>
            <a:ext cx="2032135" cy="2032284"/>
            <a:chOff x="467681" y="5381710"/>
            <a:chExt cx="1274160" cy="1274254"/>
          </a:xfrm>
        </p:grpSpPr>
        <p:sp>
          <p:nvSpPr>
            <p:cNvPr id="35" name="矩形 34"/>
            <p:cNvSpPr/>
            <p:nvPr>
              <p:custDataLst>
                <p:tags r:id="rId15"/>
              </p:custDataLst>
            </p:nvPr>
          </p:nvSpPr>
          <p:spPr>
            <a:xfrm rot="5400000">
              <a:off x="710443" y="5624566"/>
              <a:ext cx="1274254" cy="78854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>
                  <a:solidFill>
                    <a:schemeClr val="accent2"/>
                  </a:solidFill>
                </a:rPr>
                <a:t>The static library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6" name="椭圆 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7681" y="5888953"/>
              <a:ext cx="255588" cy="25558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square" anchor="ctr">
              <a:normAutofit fontScale="775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Microsoft YaHei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" name="文本框 39"/>
          <p:cNvSpPr txBox="1"/>
          <p:nvPr>
            <p:custDataLst>
              <p:tags r:id="rId17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PART 3 : TSL</a:t>
            </a:r>
            <a:endParaRPr lang="zh-CN" altLang="en-US" sz="3600"/>
          </a:p>
        </p:txBody>
      </p:sp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What's missing ?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243330" y="2071370"/>
            <a:ext cx="9705975" cy="381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This only writes C++ classes to JSON 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The JSON format is still tightly coupled with the iteration, visitation of the object tree(better to separate that),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This doesn’t support polymorphic types where we have a pointer or maybe a shared_ptr to a base type – that might make it more realistic.</a:t>
            </a:r>
            <a:endParaRPr lang="fr-FR" dirty="0">
              <a:solidFill>
                <a:schemeClr val="tx2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 What's new ? </a:t>
            </a:r>
            <a:r>
              <a:rPr lang="fr-FR" altLang="zh-CN" sz="4000" b="1" dirty="0">
                <a:noFill/>
                <a:latin typeface="+mj-lt"/>
                <a:ea typeface="+mj-ea"/>
                <a:cs typeface="+mj-cs"/>
              </a:rPr>
              <a:t>l</a:t>
            </a:r>
            <a:endParaRPr lang="fr-FR" altLang="zh-CN" sz="4000" b="1" dirty="0">
              <a:noFill/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243330" y="2071370"/>
            <a:ext cx="9705975" cy="381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Parsing, using ReadJSON(stream, object) and FromJSON(string, object)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Formatting using WriteJSON(stream, object) and string ToJSON(object)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std::map support providing the key type is std::string</a:t>
            </a:r>
            <a:endParaRPr lang="fr-FR" dirty="0">
              <a:solidFill>
                <a:schemeClr val="tx2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Improving the writing process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243330" y="2071370"/>
            <a:ext cx="9705975" cy="60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The stream is no longer exposed in the reading and writing functors :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4350" y="2757805"/>
            <a:ext cx="11028045" cy="1938020"/>
            <a:chOff x="810" y="4343"/>
            <a:chExt cx="17367" cy="3052"/>
          </a:xfrm>
        </p:grpSpPr>
        <p:pic>
          <p:nvPicPr>
            <p:cNvPr id="2" name="Picture 1" descr="Captur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10" y="4343"/>
              <a:ext cx="11248" cy="3052"/>
            </a:xfrm>
            <a:prstGeom prst="rect">
              <a:avLst/>
            </a:prstGeom>
          </p:spPr>
        </p:pic>
        <p:pic>
          <p:nvPicPr>
            <p:cNvPr id="3" name="Picture 2" descr="Capture2"/>
            <p:cNvPicPr>
              <a:picLocks noChangeAspect="1"/>
            </p:cNvPicPr>
            <p:nvPr/>
          </p:nvPicPr>
          <p:blipFill>
            <a:blip r:embed="rId18"/>
            <a:srcRect r="17767"/>
            <a:stretch>
              <a:fillRect/>
            </a:stretch>
          </p:blipFill>
          <p:spPr>
            <a:xfrm>
              <a:off x="8847" y="4343"/>
              <a:ext cx="9331" cy="3052"/>
            </a:xfrm>
            <a:prstGeom prst="rect">
              <a:avLst/>
            </a:prstGeom>
          </p:spPr>
        </p:pic>
      </p:grpSp>
    </p:spTree>
    <p:custDataLst>
      <p:tags r:id="rId1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Improving the writing process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pic>
        <p:nvPicPr>
          <p:cNvPr id="5" name="Picture 4" descr="Capture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470" y="2695575"/>
            <a:ext cx="7687945" cy="146748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Improving the writing process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243330" y="2071370"/>
            <a:ext cx="9705975" cy="381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The stream is no longer exposed in the reading and writing functors :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The reading and writing functions, are now hidden in JSONLexer.h, JSONReader.h, and JSONWriter.h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ReadObject, WriteObject delegate to the different methods on the reader. </a:t>
            </a:r>
            <a:endParaRPr lang="fr-FR" dirty="0">
              <a:solidFill>
                <a:schemeClr val="tx2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934263" y="1930486"/>
            <a:ext cx="4323474" cy="2546265"/>
            <a:chOff x="3743079" y="1930486"/>
            <a:chExt cx="4323474" cy="2546265"/>
          </a:xfrm>
        </p:grpSpPr>
        <p:grpSp>
          <p:nvGrpSpPr>
            <p:cNvPr id="4" name="组合 3"/>
            <p:cNvGrpSpPr/>
            <p:nvPr/>
          </p:nvGrpSpPr>
          <p:grpSpPr>
            <a:xfrm>
              <a:off x="3743079" y="1930486"/>
              <a:ext cx="1047752" cy="842745"/>
              <a:chOff x="4185620" y="2171701"/>
              <a:chExt cx="594914" cy="478511"/>
            </a:xfrm>
          </p:grpSpPr>
          <p:sp>
            <p:nvSpPr>
              <p:cNvPr id="18" name="MH_Other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185620" y="2171701"/>
                <a:ext cx="329669" cy="478511"/>
              </a:xfrm>
              <a:custGeom>
                <a:avLst/>
                <a:gdLst>
                  <a:gd name="connsiteX0" fmla="*/ 0 w 580293"/>
                  <a:gd name="connsiteY0" fmla="*/ 0 h 712177"/>
                  <a:gd name="connsiteX1" fmla="*/ 580293 w 580293"/>
                  <a:gd name="connsiteY1" fmla="*/ 298119 h 712177"/>
                  <a:gd name="connsiteX2" fmla="*/ 580293 w 580293"/>
                  <a:gd name="connsiteY2" fmla="*/ 712177 h 712177"/>
                  <a:gd name="connsiteX3" fmla="*/ 0 w 580293"/>
                  <a:gd name="connsiteY3" fmla="*/ 414058 h 71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293" h="712177">
                    <a:moveTo>
                      <a:pt x="0" y="0"/>
                    </a:moveTo>
                    <a:lnTo>
                      <a:pt x="580293" y="298119"/>
                    </a:lnTo>
                    <a:lnTo>
                      <a:pt x="580293" y="712177"/>
                    </a:lnTo>
                    <a:lnTo>
                      <a:pt x="0" y="4140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00"/>
              </a:p>
            </p:txBody>
          </p:sp>
          <p:sp>
            <p:nvSpPr>
              <p:cNvPr id="19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515289" y="2372736"/>
                <a:ext cx="265245" cy="277475"/>
              </a:xfrm>
              <a:custGeom>
                <a:avLst/>
                <a:gdLst>
                  <a:gd name="connsiteX0" fmla="*/ 0 w 394921"/>
                  <a:gd name="connsiteY0" fmla="*/ 0 h 413238"/>
                  <a:gd name="connsiteX1" fmla="*/ 207744 w 394921"/>
                  <a:gd name="connsiteY1" fmla="*/ 0 h 413238"/>
                  <a:gd name="connsiteX2" fmla="*/ 394921 w 394921"/>
                  <a:gd name="connsiteY2" fmla="*/ 206619 h 413238"/>
                  <a:gd name="connsiteX3" fmla="*/ 207744 w 394921"/>
                  <a:gd name="connsiteY3" fmla="*/ 413238 h 413238"/>
                  <a:gd name="connsiteX4" fmla="*/ 0 w 394921"/>
                  <a:gd name="connsiteY4" fmla="*/ 413238 h 41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921" h="413238">
                    <a:moveTo>
                      <a:pt x="0" y="0"/>
                    </a:moveTo>
                    <a:lnTo>
                      <a:pt x="207744" y="0"/>
                    </a:lnTo>
                    <a:cubicBezTo>
                      <a:pt x="311119" y="0"/>
                      <a:pt x="394921" y="92506"/>
                      <a:pt x="394921" y="206619"/>
                    </a:cubicBezTo>
                    <a:cubicBezTo>
                      <a:pt x="394921" y="320731"/>
                      <a:pt x="311119" y="413238"/>
                      <a:pt x="207744" y="413238"/>
                    </a:cubicBezTo>
                    <a:lnTo>
                      <a:pt x="0" y="41323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dirty="0">
                  <a:solidFill>
                    <a:srgbClr val="FEFFFF"/>
                  </a:solidFill>
                </a:endParaRPr>
              </a:p>
            </p:txBody>
          </p:sp>
        </p:grpSp>
        <p:sp>
          <p:nvSpPr>
            <p:cNvPr id="27653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05131" y="2294709"/>
              <a:ext cx="3161422" cy="2182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mtClean="0">
                  <a:latin typeface="+mn-lt"/>
                  <a:ea typeface="+mn-ea"/>
                </a:rPr>
                <a:t>Click to add text. Click to add text. </a:t>
              </a:r>
              <a:endParaRPr lang="da-DK" altLang="zh-CN" smtClean="0"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PLAN</a:t>
            </a:r>
            <a:endParaRPr lang="fr-FR" sz="36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More collections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243330" y="2071370"/>
            <a:ext cx="9705975" cy="381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A new class has been added that implements the std::map logic. 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" name="Picture 1" descr="Captur4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0510" y="2979420"/>
            <a:ext cx="4916805" cy="324485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Reading objects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243330" y="2071370"/>
            <a:ext cx="9705975" cy="90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read</a:t>
            </a:r>
            <a:endParaRPr lang="fr-FR" dirty="0">
              <a:solidFill>
                <a:schemeClr val="tx2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The client code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</p:spTree>
    <p:custDataLst>
      <p:tags r:id="rId1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The client code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pic>
        <p:nvPicPr>
          <p:cNvPr id="3" name="Picture 2" descr="Capture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16430" y="2369820"/>
            <a:ext cx="8359775" cy="264223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The client code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pic>
        <p:nvPicPr>
          <p:cNvPr id="2" name="Picture 1" descr="Ca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58440" y="2611120"/>
            <a:ext cx="6674485" cy="219392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The client code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pic>
        <p:nvPicPr>
          <p:cNvPr id="5" name="Picture 4" descr="Capture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49525" y="1626235"/>
            <a:ext cx="7092950" cy="21850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 descr="Capture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19225" y="3811270"/>
            <a:ext cx="9352915" cy="133223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fr-FR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Static library</a:t>
            </a:r>
            <a:endParaRPr lang="fr-FR" altLang="zh-CN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4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243330" y="2071370"/>
            <a:ext cx="9705975" cy="908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To complete this framework, we tought about making it a static library for the use of programmers.</a:t>
            </a:r>
            <a:endParaRPr lang="fr-FR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charset="0"/>
              <a:buChar char=""/>
            </a:pPr>
            <a:r>
              <a:rPr lang="fr-FR" dirty="0">
                <a:solidFill>
                  <a:schemeClr val="tx2"/>
                </a:solidFill>
              </a:rPr>
              <a:t>we named it the TSL, which refers to : T-REX Serialization Library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Picture 3" descr="tsl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1160" y="2909570"/>
            <a:ext cx="8869045" cy="1038225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550273" y="2782814"/>
            <a:ext cx="5091455" cy="1484386"/>
            <a:chOff x="1452993" y="2977752"/>
            <a:chExt cx="2350225" cy="902494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452993" y="2977752"/>
              <a:ext cx="2073484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7045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576956" y="3423373"/>
              <a:ext cx="1960813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7500" lnSpcReduction="20000"/>
            </a:bodyPr>
            <a:lstStyle/>
            <a:p>
              <a:pPr algn="ctr"/>
              <a:endParaRPr lang="zh-CN" altLang="en-US" sz="7045" dirty="0"/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3710824" y="2977753"/>
              <a:ext cx="92394" cy="442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3710824" y="3420665"/>
              <a:ext cx="92394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3710824" y="3739602"/>
              <a:ext cx="92394" cy="140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92500" lnSpcReduction="20000"/>
            </a:bodyPr>
            <a:lstStyle/>
            <a:p>
              <a:pPr algn="ctr"/>
              <a:endParaRPr lang="zh-CN" altLang="en-US" sz="1320"/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1757511" y="1829531"/>
            <a:ext cx="4628555" cy="1103907"/>
            <a:chOff x="102523" y="2207593"/>
            <a:chExt cx="3101567" cy="694798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2523" y="2207593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13" name="MH_Other_2"/>
            <p:cNvSpPr/>
            <p:nvPr>
              <p:custDataLst>
                <p:tags r:id="rId3"/>
              </p:custDataLst>
            </p:nvPr>
          </p:nvSpPr>
          <p:spPr>
            <a:xfrm>
              <a:off x="465394" y="2447590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A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14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92494" y="2354579"/>
              <a:ext cx="2311596" cy="54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5805935" y="3921491"/>
            <a:ext cx="4628555" cy="1109536"/>
            <a:chOff x="102523" y="3186941"/>
            <a:chExt cx="3101567" cy="698343"/>
          </a:xfrm>
        </p:grpSpPr>
        <p:sp>
          <p:nvSpPr>
            <p:cNvPr id="16" name="MH_Other_3"/>
            <p:cNvSpPr/>
            <p:nvPr>
              <p:custDataLst>
                <p:tags r:id="rId6"/>
              </p:custDataLst>
            </p:nvPr>
          </p:nvSpPr>
          <p:spPr>
            <a:xfrm>
              <a:off x="102523" y="3186941"/>
              <a:ext cx="362870" cy="570336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17" name="MH_Other_4"/>
            <p:cNvSpPr/>
            <p:nvPr>
              <p:custDataLst>
                <p:tags r:id="rId7"/>
              </p:custDataLst>
            </p:nvPr>
          </p:nvSpPr>
          <p:spPr>
            <a:xfrm>
              <a:off x="465394" y="3426026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B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20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92494" y="3334026"/>
              <a:ext cx="2311596" cy="55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9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PLAN</a:t>
            </a:r>
            <a:endParaRPr lang="zh-CN" altLang="en-US" sz="360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1066799" y="1677131"/>
            <a:ext cx="4628555" cy="1103907"/>
            <a:chOff x="102523" y="2207593"/>
            <a:chExt cx="3101567" cy="694798"/>
          </a:xfrm>
        </p:grpSpPr>
        <p:sp>
          <p:nvSpPr>
            <p:cNvPr id="16" name="MH_Other_1"/>
            <p:cNvSpPr/>
            <p:nvPr>
              <p:custDataLst>
                <p:tags r:id="rId2"/>
              </p:custDataLst>
            </p:nvPr>
          </p:nvSpPr>
          <p:spPr>
            <a:xfrm>
              <a:off x="102523" y="2207593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17" name="MH_Other_2"/>
            <p:cNvSpPr/>
            <p:nvPr>
              <p:custDataLst>
                <p:tags r:id="rId3"/>
              </p:custDataLst>
            </p:nvPr>
          </p:nvSpPr>
          <p:spPr>
            <a:xfrm>
              <a:off x="465394" y="2447590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A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20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92494" y="2354579"/>
              <a:ext cx="2311596" cy="54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3781723" y="3292841"/>
            <a:ext cx="4628555" cy="1109536"/>
            <a:chOff x="102523" y="3186941"/>
            <a:chExt cx="3101567" cy="698343"/>
          </a:xfrm>
        </p:grpSpPr>
        <p:sp>
          <p:nvSpPr>
            <p:cNvPr id="24" name="MH_Other_3"/>
            <p:cNvSpPr/>
            <p:nvPr>
              <p:custDataLst>
                <p:tags r:id="rId6"/>
              </p:custDataLst>
            </p:nvPr>
          </p:nvSpPr>
          <p:spPr>
            <a:xfrm>
              <a:off x="102523" y="3186941"/>
              <a:ext cx="362870" cy="570336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25" name="MH_Other_4"/>
            <p:cNvSpPr/>
            <p:nvPr>
              <p:custDataLst>
                <p:tags r:id="rId7"/>
              </p:custDataLst>
            </p:nvPr>
          </p:nvSpPr>
          <p:spPr>
            <a:xfrm>
              <a:off x="465394" y="3426026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B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28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92494" y="3334026"/>
              <a:ext cx="2311596" cy="55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9"/>
            </p:custDataLst>
          </p:nvPr>
        </p:nvGrpSpPr>
        <p:grpSpPr>
          <a:xfrm>
            <a:off x="6496647" y="4939673"/>
            <a:ext cx="4628555" cy="1113243"/>
            <a:chOff x="102523" y="4165377"/>
            <a:chExt cx="3101567" cy="700676"/>
          </a:xfrm>
        </p:grpSpPr>
        <p:sp>
          <p:nvSpPr>
            <p:cNvPr id="30" name="MH_Other_5"/>
            <p:cNvSpPr/>
            <p:nvPr>
              <p:custDataLst>
                <p:tags r:id="rId10"/>
              </p:custDataLst>
            </p:nvPr>
          </p:nvSpPr>
          <p:spPr>
            <a:xfrm>
              <a:off x="102523" y="4165377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31" name="MH_Other_6"/>
            <p:cNvSpPr/>
            <p:nvPr>
              <p:custDataLst>
                <p:tags r:id="rId11"/>
              </p:custDataLst>
            </p:nvPr>
          </p:nvSpPr>
          <p:spPr>
            <a:xfrm>
              <a:off x="465394" y="4405374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C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32" name="MH_SubTitle_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92494" y="4316517"/>
              <a:ext cx="2311596" cy="54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sp>
        <p:nvSpPr>
          <p:cNvPr id="45" name="文本框 44"/>
          <p:cNvSpPr txBox="1"/>
          <p:nvPr>
            <p:custDataLst>
              <p:tags r:id="rId13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PLAN</a:t>
            </a:r>
            <a:endParaRPr lang="zh-CN" altLang="en-US" sz="360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1066799" y="2134331"/>
            <a:ext cx="4628555" cy="1103907"/>
            <a:chOff x="102523" y="2207593"/>
            <a:chExt cx="3101567" cy="694798"/>
          </a:xfrm>
        </p:grpSpPr>
        <p:sp>
          <p:nvSpPr>
            <p:cNvPr id="21" name="MH_Other_1"/>
            <p:cNvSpPr/>
            <p:nvPr>
              <p:custDataLst>
                <p:tags r:id="rId2"/>
              </p:custDataLst>
            </p:nvPr>
          </p:nvSpPr>
          <p:spPr>
            <a:xfrm>
              <a:off x="102523" y="2207593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24" name="MH_Other_2"/>
            <p:cNvSpPr/>
            <p:nvPr>
              <p:custDataLst>
                <p:tags r:id="rId3"/>
              </p:custDataLst>
            </p:nvPr>
          </p:nvSpPr>
          <p:spPr>
            <a:xfrm>
              <a:off x="465394" y="2447590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A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25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92494" y="2354579"/>
              <a:ext cx="2311596" cy="54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5"/>
            </p:custDataLst>
          </p:nvPr>
        </p:nvGrpSpPr>
        <p:grpSpPr>
          <a:xfrm>
            <a:off x="6496647" y="2133995"/>
            <a:ext cx="4628555" cy="1109536"/>
            <a:chOff x="102523" y="3186941"/>
            <a:chExt cx="3101567" cy="698343"/>
          </a:xfrm>
        </p:grpSpPr>
        <p:sp>
          <p:nvSpPr>
            <p:cNvPr id="29" name="MH_Other_3"/>
            <p:cNvSpPr/>
            <p:nvPr>
              <p:custDataLst>
                <p:tags r:id="rId6"/>
              </p:custDataLst>
            </p:nvPr>
          </p:nvSpPr>
          <p:spPr>
            <a:xfrm>
              <a:off x="102523" y="3186941"/>
              <a:ext cx="362870" cy="570336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32" name="MH_Other_4"/>
            <p:cNvSpPr/>
            <p:nvPr>
              <p:custDataLst>
                <p:tags r:id="rId7"/>
              </p:custDataLst>
            </p:nvPr>
          </p:nvSpPr>
          <p:spPr>
            <a:xfrm>
              <a:off x="465394" y="3426026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B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33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92494" y="3334026"/>
              <a:ext cx="2311596" cy="55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9"/>
            </p:custDataLst>
          </p:nvPr>
        </p:nvGrpSpPr>
        <p:grpSpPr>
          <a:xfrm>
            <a:off x="1066799" y="4355925"/>
            <a:ext cx="4628555" cy="1113243"/>
            <a:chOff x="102523" y="4165377"/>
            <a:chExt cx="3101567" cy="700676"/>
          </a:xfrm>
        </p:grpSpPr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102523" y="4165377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465394" y="4405374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C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37" name="MH_SubTitle_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92494" y="4316517"/>
              <a:ext cx="2311596" cy="54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13"/>
            </p:custDataLst>
          </p:nvPr>
        </p:nvGrpSpPr>
        <p:grpSpPr>
          <a:xfrm>
            <a:off x="6496647" y="4355934"/>
            <a:ext cx="4628555" cy="1113243"/>
            <a:chOff x="102523" y="5144938"/>
            <a:chExt cx="3101567" cy="700676"/>
          </a:xfrm>
        </p:grpSpPr>
        <p:sp>
          <p:nvSpPr>
            <p:cNvPr id="39" name="MH_Other_7"/>
            <p:cNvSpPr/>
            <p:nvPr>
              <p:custDataLst>
                <p:tags r:id="rId14"/>
              </p:custDataLst>
            </p:nvPr>
          </p:nvSpPr>
          <p:spPr>
            <a:xfrm>
              <a:off x="102523" y="5144938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40" name="MH_Other_8"/>
            <p:cNvSpPr/>
            <p:nvPr>
              <p:custDataLst>
                <p:tags r:id="rId15"/>
              </p:custDataLst>
            </p:nvPr>
          </p:nvSpPr>
          <p:spPr>
            <a:xfrm>
              <a:off x="465394" y="5384935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D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41" name="MH_SubTitle_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92494" y="5296076"/>
              <a:ext cx="2311596" cy="54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sp>
        <p:nvSpPr>
          <p:cNvPr id="50" name="文本框 49"/>
          <p:cNvSpPr txBox="1"/>
          <p:nvPr>
            <p:custDataLst>
              <p:tags r:id="rId17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PLAN</a:t>
            </a:r>
            <a:endParaRPr lang="zh-CN" altLang="en-US" sz="3600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1066799" y="1677131"/>
            <a:ext cx="4628555" cy="1103907"/>
            <a:chOff x="102523" y="2207593"/>
            <a:chExt cx="3101567" cy="694798"/>
          </a:xfrm>
        </p:grpSpPr>
        <p:sp>
          <p:nvSpPr>
            <p:cNvPr id="25" name="MH_Other_1"/>
            <p:cNvSpPr/>
            <p:nvPr>
              <p:custDataLst>
                <p:tags r:id="rId2"/>
              </p:custDataLst>
            </p:nvPr>
          </p:nvSpPr>
          <p:spPr>
            <a:xfrm>
              <a:off x="102523" y="2207593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>
              <a:off x="465394" y="2447590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A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92494" y="2354579"/>
              <a:ext cx="2311596" cy="54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5"/>
            </p:custDataLst>
          </p:nvPr>
        </p:nvGrpSpPr>
        <p:grpSpPr>
          <a:xfrm>
            <a:off x="6496647" y="1676795"/>
            <a:ext cx="4628555" cy="1109536"/>
            <a:chOff x="102523" y="3186941"/>
            <a:chExt cx="3101567" cy="698343"/>
          </a:xfrm>
        </p:grpSpPr>
        <p:sp>
          <p:nvSpPr>
            <p:cNvPr id="36" name="MH_Other_3"/>
            <p:cNvSpPr/>
            <p:nvPr>
              <p:custDataLst>
                <p:tags r:id="rId6"/>
              </p:custDataLst>
            </p:nvPr>
          </p:nvSpPr>
          <p:spPr>
            <a:xfrm>
              <a:off x="102523" y="3186941"/>
              <a:ext cx="362870" cy="570336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37" name="MH_Other_4"/>
            <p:cNvSpPr/>
            <p:nvPr>
              <p:custDataLst>
                <p:tags r:id="rId7"/>
              </p:custDataLst>
            </p:nvPr>
          </p:nvSpPr>
          <p:spPr>
            <a:xfrm>
              <a:off x="465394" y="3426026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B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38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92494" y="3334026"/>
              <a:ext cx="2311596" cy="55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9"/>
            </p:custDataLst>
          </p:nvPr>
        </p:nvGrpSpPr>
        <p:grpSpPr>
          <a:xfrm>
            <a:off x="1066799" y="3289125"/>
            <a:ext cx="4628555" cy="1113243"/>
            <a:chOff x="102523" y="4165377"/>
            <a:chExt cx="3101567" cy="700676"/>
          </a:xfrm>
        </p:grpSpPr>
        <p:sp>
          <p:nvSpPr>
            <p:cNvPr id="40" name="MH_Other_5"/>
            <p:cNvSpPr/>
            <p:nvPr>
              <p:custDataLst>
                <p:tags r:id="rId10"/>
              </p:custDataLst>
            </p:nvPr>
          </p:nvSpPr>
          <p:spPr>
            <a:xfrm>
              <a:off x="102523" y="4165377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41" name="MH_Other_6"/>
            <p:cNvSpPr/>
            <p:nvPr>
              <p:custDataLst>
                <p:tags r:id="rId11"/>
              </p:custDataLst>
            </p:nvPr>
          </p:nvSpPr>
          <p:spPr>
            <a:xfrm>
              <a:off x="465394" y="4405374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C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42" name="MH_SubTitle_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92494" y="4316517"/>
              <a:ext cx="2311596" cy="54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13"/>
            </p:custDataLst>
          </p:nvPr>
        </p:nvGrpSpPr>
        <p:grpSpPr>
          <a:xfrm>
            <a:off x="6496647" y="3289134"/>
            <a:ext cx="4628555" cy="1113243"/>
            <a:chOff x="102523" y="5144938"/>
            <a:chExt cx="3101567" cy="700676"/>
          </a:xfrm>
        </p:grpSpPr>
        <p:sp>
          <p:nvSpPr>
            <p:cNvPr id="44" name="MH_Other_7"/>
            <p:cNvSpPr/>
            <p:nvPr>
              <p:custDataLst>
                <p:tags r:id="rId14"/>
              </p:custDataLst>
            </p:nvPr>
          </p:nvSpPr>
          <p:spPr>
            <a:xfrm>
              <a:off x="102523" y="5144938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45" name="MH_Other_8"/>
            <p:cNvSpPr/>
            <p:nvPr>
              <p:custDataLst>
                <p:tags r:id="rId15"/>
              </p:custDataLst>
            </p:nvPr>
          </p:nvSpPr>
          <p:spPr>
            <a:xfrm>
              <a:off x="465394" y="5384935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D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46" name="MH_SubTitle_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92494" y="5296076"/>
              <a:ext cx="2311596" cy="54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17"/>
            </p:custDataLst>
          </p:nvPr>
        </p:nvGrpSpPr>
        <p:grpSpPr>
          <a:xfrm>
            <a:off x="1066799" y="4901122"/>
            <a:ext cx="4628555" cy="1113243"/>
            <a:chOff x="102523" y="6124500"/>
            <a:chExt cx="3101567" cy="700675"/>
          </a:xfrm>
        </p:grpSpPr>
        <p:sp>
          <p:nvSpPr>
            <p:cNvPr id="48" name="MH_Other_7"/>
            <p:cNvSpPr/>
            <p:nvPr>
              <p:custDataLst>
                <p:tags r:id="rId18"/>
              </p:custDataLst>
            </p:nvPr>
          </p:nvSpPr>
          <p:spPr>
            <a:xfrm>
              <a:off x="102523" y="6124500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49" name="MH_Other_8"/>
            <p:cNvSpPr/>
            <p:nvPr>
              <p:custDataLst>
                <p:tags r:id="rId19"/>
              </p:custDataLst>
            </p:nvPr>
          </p:nvSpPr>
          <p:spPr>
            <a:xfrm>
              <a:off x="465394" y="6364497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E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50" name="MH_SubTitle_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92494" y="6275637"/>
              <a:ext cx="2311596" cy="54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sp>
        <p:nvSpPr>
          <p:cNvPr id="55" name="文本框 54"/>
          <p:cNvSpPr txBox="1"/>
          <p:nvPr>
            <p:custDataLst>
              <p:tags r:id="rId21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PLAN</a:t>
            </a:r>
            <a:endParaRPr lang="zh-CN" altLang="en-US" sz="3600"/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066799" y="1677131"/>
            <a:ext cx="4628555" cy="1103907"/>
            <a:chOff x="102523" y="2207593"/>
            <a:chExt cx="3101567" cy="694798"/>
          </a:xfrm>
        </p:grpSpPr>
        <p:sp>
          <p:nvSpPr>
            <p:cNvPr id="5" name="MH_Other_1"/>
            <p:cNvSpPr/>
            <p:nvPr>
              <p:custDataLst>
                <p:tags r:id="rId2"/>
              </p:custDataLst>
            </p:nvPr>
          </p:nvSpPr>
          <p:spPr>
            <a:xfrm>
              <a:off x="102523" y="2207593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6" name="MH_Other_2"/>
            <p:cNvSpPr/>
            <p:nvPr>
              <p:custDataLst>
                <p:tags r:id="rId3"/>
              </p:custDataLst>
            </p:nvPr>
          </p:nvSpPr>
          <p:spPr>
            <a:xfrm>
              <a:off x="465394" y="2447590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A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7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92494" y="2354579"/>
              <a:ext cx="2311596" cy="54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6496647" y="1676795"/>
            <a:ext cx="4628555" cy="1109536"/>
            <a:chOff x="102523" y="3186941"/>
            <a:chExt cx="3101567" cy="698343"/>
          </a:xfrm>
        </p:grpSpPr>
        <p:sp>
          <p:nvSpPr>
            <p:cNvPr id="8" name="MH_Other_3"/>
            <p:cNvSpPr/>
            <p:nvPr>
              <p:custDataLst>
                <p:tags r:id="rId6"/>
              </p:custDataLst>
            </p:nvPr>
          </p:nvSpPr>
          <p:spPr>
            <a:xfrm>
              <a:off x="102523" y="3186941"/>
              <a:ext cx="362870" cy="570336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9" name="MH_Other_4"/>
            <p:cNvSpPr/>
            <p:nvPr>
              <p:custDataLst>
                <p:tags r:id="rId7"/>
              </p:custDataLst>
            </p:nvPr>
          </p:nvSpPr>
          <p:spPr>
            <a:xfrm>
              <a:off x="465394" y="3426026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B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10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92494" y="3334026"/>
              <a:ext cx="2311596" cy="55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1066799" y="3289125"/>
            <a:ext cx="4628555" cy="1113243"/>
            <a:chOff x="102523" y="4165377"/>
            <a:chExt cx="3101567" cy="700676"/>
          </a:xfrm>
        </p:grpSpPr>
        <p:sp>
          <p:nvSpPr>
            <p:cNvPr id="11" name="MH_Other_5"/>
            <p:cNvSpPr/>
            <p:nvPr>
              <p:custDataLst>
                <p:tags r:id="rId10"/>
              </p:custDataLst>
            </p:nvPr>
          </p:nvSpPr>
          <p:spPr>
            <a:xfrm>
              <a:off x="102523" y="4165377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12" name="MH_Other_6"/>
            <p:cNvSpPr/>
            <p:nvPr>
              <p:custDataLst>
                <p:tags r:id="rId11"/>
              </p:custDataLst>
            </p:nvPr>
          </p:nvSpPr>
          <p:spPr>
            <a:xfrm>
              <a:off x="465394" y="4405374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C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13" name="MH_SubTitle_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92494" y="4316517"/>
              <a:ext cx="2311596" cy="54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>
          <a:xfrm>
            <a:off x="6496647" y="3289134"/>
            <a:ext cx="4628555" cy="1113243"/>
            <a:chOff x="102523" y="5144938"/>
            <a:chExt cx="3101567" cy="700676"/>
          </a:xfrm>
        </p:grpSpPr>
        <p:sp>
          <p:nvSpPr>
            <p:cNvPr id="14" name="MH_Other_7"/>
            <p:cNvSpPr/>
            <p:nvPr>
              <p:custDataLst>
                <p:tags r:id="rId14"/>
              </p:custDataLst>
            </p:nvPr>
          </p:nvSpPr>
          <p:spPr>
            <a:xfrm>
              <a:off x="102523" y="5144938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15" name="MH_Other_8"/>
            <p:cNvSpPr/>
            <p:nvPr>
              <p:custDataLst>
                <p:tags r:id="rId15"/>
              </p:custDataLst>
            </p:nvPr>
          </p:nvSpPr>
          <p:spPr>
            <a:xfrm>
              <a:off x="465394" y="5384935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D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16" name="MH_SubTitle_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92494" y="5296076"/>
              <a:ext cx="2311596" cy="54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7"/>
            </p:custDataLst>
          </p:nvPr>
        </p:nvGrpSpPr>
        <p:grpSpPr>
          <a:xfrm>
            <a:off x="1066799" y="4901122"/>
            <a:ext cx="4628555" cy="1113243"/>
            <a:chOff x="102523" y="6124500"/>
            <a:chExt cx="3101567" cy="700675"/>
          </a:xfrm>
        </p:grpSpPr>
        <p:sp>
          <p:nvSpPr>
            <p:cNvPr id="17" name="MH_Other_7"/>
            <p:cNvSpPr/>
            <p:nvPr>
              <p:custDataLst>
                <p:tags r:id="rId18"/>
              </p:custDataLst>
            </p:nvPr>
          </p:nvSpPr>
          <p:spPr>
            <a:xfrm>
              <a:off x="102523" y="6124500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/>
            </a:p>
          </p:txBody>
        </p:sp>
        <p:sp>
          <p:nvSpPr>
            <p:cNvPr id="18" name="MH_Other_8"/>
            <p:cNvSpPr/>
            <p:nvPr>
              <p:custDataLst>
                <p:tags r:id="rId19"/>
              </p:custDataLst>
            </p:nvPr>
          </p:nvSpPr>
          <p:spPr>
            <a:xfrm>
              <a:off x="465394" y="6364497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EFFFF"/>
                  </a:solidFill>
                </a:rPr>
                <a:t>E</a:t>
              </a:r>
              <a:endParaRPr lang="zh-CN" altLang="en-US" sz="2400" dirty="0">
                <a:solidFill>
                  <a:srgbClr val="FEFFFF"/>
                </a:solidFill>
              </a:endParaRPr>
            </a:p>
          </p:txBody>
        </p:sp>
        <p:sp>
          <p:nvSpPr>
            <p:cNvPr id="19" name="MH_SubTitle_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92494" y="6275637"/>
              <a:ext cx="2311596" cy="54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21"/>
            </p:custDataLst>
          </p:nvPr>
        </p:nvGrpSpPr>
        <p:grpSpPr>
          <a:xfrm>
            <a:off x="6496647" y="4901116"/>
            <a:ext cx="4628555" cy="1113249"/>
            <a:chOff x="102523" y="7104062"/>
            <a:chExt cx="3101567" cy="700680"/>
          </a:xfrm>
        </p:grpSpPr>
        <p:sp>
          <p:nvSpPr>
            <p:cNvPr id="20" name="MH_Other_7"/>
            <p:cNvSpPr/>
            <p:nvPr>
              <p:custDataLst>
                <p:tags r:id="rId22"/>
              </p:custDataLst>
            </p:nvPr>
          </p:nvSpPr>
          <p:spPr>
            <a:xfrm>
              <a:off x="102523" y="7104062"/>
              <a:ext cx="362870" cy="571248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endParaRPr lang="zh-CN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21" name="MH_Other_8"/>
            <p:cNvSpPr/>
            <p:nvPr>
              <p:custDataLst>
                <p:tags r:id="rId23"/>
              </p:custDataLst>
            </p:nvPr>
          </p:nvSpPr>
          <p:spPr>
            <a:xfrm>
              <a:off x="465394" y="7344059"/>
              <a:ext cx="316651" cy="331251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F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MH_SubTitle_4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92494" y="7255204"/>
              <a:ext cx="2311596" cy="54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da-DK" altLang="zh-CN" sz="2000" dirty="0">
                  <a:latin typeface="+mn-lt"/>
                  <a:ea typeface="+mn-ea"/>
                </a:rPr>
                <a:t>Click to add text.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25"/>
            </p:custDataLst>
          </p:nvPr>
        </p:nvSpPr>
        <p:spPr>
          <a:xfrm>
            <a:off x="838800" y="364562"/>
            <a:ext cx="10515600" cy="864000"/>
          </a:xfrm>
          <a:prstGeom prst="rect">
            <a:avLst/>
          </a:prstGeom>
        </p:spPr>
        <p:txBody>
          <a:bodyPr vert="horz" wrap="square" lIns="67101" tIns="33550" rIns="67101" bIns="33550" rtlCol="0" anchor="ctr" anchorCtr="0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>
                <a:sym typeface="+mn-ea"/>
              </a:rPr>
              <a:t>PLAN</a:t>
            </a:r>
            <a:endParaRPr lang="fr-FR" sz="3600"/>
          </a:p>
        </p:txBody>
      </p:sp>
    </p:spTree>
    <p:custDataLst>
      <p:tags r:id="rId2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>
            <a:off x="4949675" y="5815759"/>
            <a:ext cx="2292652" cy="1042242"/>
            <a:chOff x="1966786" y="530112"/>
            <a:chExt cx="5199698" cy="2363788"/>
          </a:xfrm>
        </p:grpSpPr>
        <p:sp>
          <p:nvSpPr>
            <p:cNvPr id="35" name="Rectangle 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76486" y="693625"/>
              <a:ext cx="2320925" cy="1635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36" name="Rectangle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492373" y="796812"/>
              <a:ext cx="2089150" cy="133667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37" name="Freeform 1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3224086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38" name="Freeform 12"/>
            <p:cNvSpPr/>
            <p:nvPr>
              <p:custDataLst>
                <p:tags r:id="rId5"/>
              </p:custDataLst>
            </p:nvPr>
          </p:nvSpPr>
          <p:spPr bwMode="auto">
            <a:xfrm>
              <a:off x="3905123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475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39" name="Freeform 13"/>
            <p:cNvSpPr/>
            <p:nvPr>
              <p:custDataLst>
                <p:tags r:id="rId6"/>
              </p:custDataLst>
            </p:nvPr>
          </p:nvSpPr>
          <p:spPr bwMode="auto">
            <a:xfrm>
              <a:off x="4378198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475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0" name="Rectangle 1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92373" y="796812"/>
              <a:ext cx="728663" cy="26670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325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1" name="Rectangle 1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92373" y="1063512"/>
              <a:ext cx="728663" cy="1069975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42" name="Rectangle 1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13023" y="1185750"/>
              <a:ext cx="485775" cy="219075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3" name="Rectangle 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13023" y="1550875"/>
              <a:ext cx="485775" cy="21748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4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13023" y="1890600"/>
              <a:ext cx="485775" cy="12223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5" name="Rectangle 1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13136" y="1088912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>
                <a:solidFill>
                  <a:srgbClr val="FFC543"/>
                </a:solidFill>
              </a:endParaRPr>
            </a:p>
          </p:txBody>
        </p:sp>
        <p:sp>
          <p:nvSpPr>
            <p:cNvPr id="46" name="Rectangle 2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13136" y="1282587"/>
              <a:ext cx="898525" cy="73025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7" name="Rectangle 2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13136" y="1477850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8" name="Rectangle 2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13136" y="1671525"/>
              <a:ext cx="898525" cy="73025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49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513136" y="1866787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>
                <a:solidFill>
                  <a:srgbClr val="FFC000"/>
                </a:solidFill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66786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51" name="Rectangle 2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198561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70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52" name="Rectangle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422398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53" name="Rectangle 2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654173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54" name="Rectangle 2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84361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8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55" name="Rectangle 3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109786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56" name="Rectangle 3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942646" y="2747850"/>
              <a:ext cx="223838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57" name="Rectangle 3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710871" y="2473212"/>
              <a:ext cx="231775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70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58" name="Rectangle 3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480683" y="2060462"/>
              <a:ext cx="230188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59" name="Rectangle 3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255258" y="1763600"/>
              <a:ext cx="225425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320"/>
            </a:p>
          </p:txBody>
        </p:sp>
        <p:sp>
          <p:nvSpPr>
            <p:cNvPr id="60" name="Rectangle 3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025071" y="2406537"/>
              <a:ext cx="230188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85000" lnSpcReduction="20000"/>
            </a:bodyPr>
            <a:lstStyle/>
            <a:p>
              <a:endParaRPr lang="zh-CN" altLang="en-US" sz="1320"/>
            </a:p>
          </p:txBody>
        </p:sp>
        <p:sp>
          <p:nvSpPr>
            <p:cNvPr id="61" name="Rectangle 3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793296" y="2692287"/>
              <a:ext cx="231775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 fontScale="25000" lnSpcReduction="20000"/>
            </a:bodyPr>
            <a:lstStyle/>
            <a:p>
              <a:endParaRPr lang="zh-CN" altLang="en-US" sz="1320"/>
            </a:p>
          </p:txBody>
        </p:sp>
      </p:grpSp>
      <p:cxnSp>
        <p:nvCxnSpPr>
          <p:cNvPr id="63" name="直接连接符 62"/>
          <p:cNvCxnSpPr/>
          <p:nvPr>
            <p:custDataLst>
              <p:tags r:id="rId29"/>
            </p:custDataLst>
          </p:nvPr>
        </p:nvCxnSpPr>
        <p:spPr>
          <a:xfrm rot="5400000">
            <a:off x="4560150" y="3325484"/>
            <a:ext cx="3071701" cy="0"/>
          </a:xfrm>
          <a:prstGeom prst="line">
            <a:avLst/>
          </a:prstGeom>
          <a:ln>
            <a:solidFill>
              <a:srgbClr val="152C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>
                <a:sym typeface="+mn-ea"/>
              </a:rPr>
              <a:t>ADD YOUR TITLE HERE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  <p:custDataLst>
              <p:tags r:id="rId31"/>
            </p:custDataLst>
          </p:nvPr>
        </p:nvSpPr>
        <p:spPr/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Click to add text.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Click to add text.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Click to add text.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Click to add text.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grpSp>
        <p:nvGrpSpPr>
          <p:cNvPr id="65" name="组合 64"/>
          <p:cNvGrpSpPr/>
          <p:nvPr>
            <p:custDataLst>
              <p:tags r:id="rId33"/>
            </p:custDataLst>
          </p:nvPr>
        </p:nvGrpSpPr>
        <p:grpSpPr>
          <a:xfrm>
            <a:off x="395692" y="516704"/>
            <a:ext cx="315508" cy="560842"/>
            <a:chOff x="4375454" y="1818592"/>
            <a:chExt cx="161041" cy="335503"/>
          </a:xfrm>
        </p:grpSpPr>
        <p:sp>
          <p:nvSpPr>
            <p:cNvPr id="66" name="矩形 65"/>
            <p:cNvSpPr/>
            <p:nvPr>
              <p:custDataLst>
                <p:tags r:id="rId34"/>
              </p:custDataLst>
            </p:nvPr>
          </p:nvSpPr>
          <p:spPr>
            <a:xfrm>
              <a:off x="4375454" y="1818592"/>
              <a:ext cx="114071" cy="335503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/>
            </a:p>
          </p:txBody>
        </p:sp>
        <p:cxnSp>
          <p:nvCxnSpPr>
            <p:cNvPr id="67" name="直接连接符 66"/>
            <p:cNvCxnSpPr/>
            <p:nvPr>
              <p:custDataLst>
                <p:tags r:id="rId35"/>
              </p:custDataLst>
            </p:nvPr>
          </p:nvCxnSpPr>
          <p:spPr>
            <a:xfrm>
              <a:off x="4536495" y="1818592"/>
              <a:ext cx="0" cy="335503"/>
            </a:xfrm>
            <a:prstGeom prst="line">
              <a:avLst/>
            </a:prstGeom>
            <a:ln w="38100">
              <a:solidFill>
                <a:srgbClr val="FC61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4477392" y="1005840"/>
            <a:ext cx="3237216" cy="1498476"/>
          </a:xfrm>
          <a:prstGeom prst="rect">
            <a:avLst/>
          </a:prstGeom>
        </p:spPr>
        <p:txBody>
          <a:bodyPr wrap="square" anchor="ctr" anchorCtr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fr-FR" altLang="zh-CN" sz="6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 3</a:t>
            </a:r>
            <a:endParaRPr lang="fr-FR" altLang="zh-CN" sz="6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>
                <a:sym typeface="+mn-ea"/>
              </a:rPr>
              <a:t>THE TSL</a:t>
            </a:r>
            <a:endParaRPr lang="fr-FR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altLang="en-US" smtClean="0"/>
              <a:t>T-REX Serialization Library </a:t>
            </a:r>
            <a:endParaRPr lang="fr-FR" altLang="en-US" smtClean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1"/>
  <p:tag name="KSO_WM_UNIT_TYPE" val="l_h_f"/>
  <p:tag name="KSO_WM_UNIT_INDEX" val="1_1_1"/>
  <p:tag name="KSO_WM_UNIT_ID" val="custom160570_21*l_h_f*1_1_1"/>
  <p:tag name="KSO_WM_UNIT_CLEAR" val="1"/>
  <p:tag name="KSO_WM_UNIT_LAYERLEVEL" val="1_1_1"/>
  <p:tag name="KSO_WM_UNIT_VALUE" val="65"/>
  <p:tag name="KSO_WM_UNIT_HIGHLIGHT" val="0"/>
  <p:tag name="KSO_WM_UNIT_COMPATIBLE" val="0"/>
  <p:tag name="KSO_WM_UNIT_PRESET_TEXT_INDEX" val="4"/>
  <p:tag name="KSO_WM_UNIT_PRESET_TEXT_LEN" val="80"/>
  <p:tag name="KSO_WM_DIAGRAM_GROUP_CODE" val="l1-2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4"/>
  <p:tag name="KSO_WM_UNIT_TYPE" val="l_h_f"/>
  <p:tag name="KSO_WM_UNIT_INDEX" val="1_6_1"/>
  <p:tag name="KSO_WM_UNIT_ID" val="custom160570_26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26"/>
  <p:tag name="KSO_WM_SLIDE_INDEX" val="26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84*132"/>
  <p:tag name="KSO_WM_SLIDE_SIZE" val="792*342"/>
  <p:tag name="KSO_WM_DIAGRAM_GROUP_CODE" val="l1-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0"/>
  <p:tag name="KSO_WM_TEMPLATE_CATEGORY" val="custom"/>
  <p:tag name="KSO_WM_TEMPLATE_INDEX" val="160570"/>
  <p:tag name="KSO_WM_UNIT_INDEX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28"/>
  <p:tag name="KSO_WM_TEMPLATE_CATEGORY" val="custom"/>
  <p:tag name="KSO_WM_TEMPLATE_INDEX" val="160570"/>
  <p:tag name="KSO_WM_UNIT_INDEX" val="28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29"/>
  <p:tag name="KSO_WM_TEMPLATE_CATEGORY" val="custom"/>
  <p:tag name="KSO_WM_TEMPLATE_INDEX" val="160570"/>
  <p:tag name="KSO_WM_UNIT_INDEX" val="29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0"/>
  <p:tag name="KSO_WM_TEMPLATE_CATEGORY" val="custom"/>
  <p:tag name="KSO_WM_TEMPLATE_INDEX" val="160570"/>
  <p:tag name="KSO_WM_UNIT_INDEX" val="3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1"/>
  <p:tag name="KSO_WM_TEMPLATE_CATEGORY" val="custom"/>
  <p:tag name="KSO_WM_TEMPLATE_INDEX" val="160570"/>
  <p:tag name="KSO_WM_UNIT_INDEX" val="3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2"/>
  <p:tag name="KSO_WM_TEMPLATE_CATEGORY" val="custom"/>
  <p:tag name="KSO_WM_TEMPLATE_INDEX" val="160570"/>
  <p:tag name="KSO_WM_UNIT_INDEX" val="3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3"/>
  <p:tag name="KSO_WM_TEMPLATE_CATEGORY" val="custom"/>
  <p:tag name="KSO_WM_TEMPLATE_INDEX" val="160570"/>
  <p:tag name="KSO_WM_UNIT_INDEX" val="3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4"/>
  <p:tag name="KSO_WM_TEMPLATE_CATEGORY" val="custom"/>
  <p:tag name="KSO_WM_TEMPLATE_INDEX" val="160570"/>
  <p:tag name="KSO_WM_UNIT_INDEX" val="34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5"/>
  <p:tag name="KSO_WM_TEMPLATE_CATEGORY" val="custom"/>
  <p:tag name="KSO_WM_TEMPLATE_INDEX" val="160570"/>
  <p:tag name="KSO_WM_UNIT_INDEX" val="35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6"/>
  <p:tag name="KSO_WM_TEMPLATE_CATEGORY" val="custom"/>
  <p:tag name="KSO_WM_TEMPLATE_INDEX" val="160570"/>
  <p:tag name="KSO_WM_UNIT_INDEX" val="36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7"/>
  <p:tag name="KSO_WM_TEMPLATE_CATEGORY" val="custom"/>
  <p:tag name="KSO_WM_TEMPLATE_INDEX" val="160570"/>
  <p:tag name="KSO_WM_UNIT_INDEX" val="37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8"/>
  <p:tag name="KSO_WM_TEMPLATE_CATEGORY" val="custom"/>
  <p:tag name="KSO_WM_TEMPLATE_INDEX" val="160570"/>
  <p:tag name="KSO_WM_UNIT_INDEX" val="38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39"/>
  <p:tag name="KSO_WM_TEMPLATE_CATEGORY" val="custom"/>
  <p:tag name="KSO_WM_TEMPLATE_INDEX" val="160570"/>
  <p:tag name="KSO_WM_UNIT_INDEX" val="39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0"/>
  <p:tag name="KSO_WM_TEMPLATE_CATEGORY" val="custom"/>
  <p:tag name="KSO_WM_TEMPLATE_INDEX" val="160570"/>
  <p:tag name="KSO_WM_UNIT_INDEX" val="40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1"/>
  <p:tag name="KSO_WM_TEMPLATE_CATEGORY" val="custom"/>
  <p:tag name="KSO_WM_TEMPLATE_INDEX" val="160570"/>
  <p:tag name="KSO_WM_UNIT_INDEX" val="4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2"/>
  <p:tag name="KSO_WM_TEMPLATE_CATEGORY" val="custom"/>
  <p:tag name="KSO_WM_TEMPLATE_INDEX" val="160570"/>
  <p:tag name="KSO_WM_UNIT_INDEX" val="42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3"/>
  <p:tag name="KSO_WM_TEMPLATE_CATEGORY" val="custom"/>
  <p:tag name="KSO_WM_TEMPLATE_INDEX" val="160570"/>
  <p:tag name="KSO_WM_UNIT_INDEX" val="43"/>
</p:tagLst>
</file>

<file path=ppt/tags/tag1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1027140516"/>
  <p:tag name="MH_LIBRARY" val="GRAPHIC"/>
  <p:tag name="KSO_WM_TEMPLATE_CATEGORY" val="custom"/>
  <p:tag name="KSO_WM_TEMPLATE_INDEX" val="160570"/>
  <p:tag name="KSO_WM_TAG_VERSION" val="1.0"/>
  <p:tag name="KSO_WM_SLIDE_ID" val="custom160570_21"/>
  <p:tag name="KSO_WM_SLIDE_INDEX" val="21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10*152"/>
  <p:tag name="KSO_WM_SLIDE_SIZE" val="340*201"/>
  <p:tag name="KSO_WM_DIAGRAM_GROUP_CODE" val="l1-2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4"/>
  <p:tag name="KSO_WM_TEMPLATE_CATEGORY" val="custom"/>
  <p:tag name="KSO_WM_TEMPLATE_INDEX" val="160570"/>
  <p:tag name="KSO_WM_UNIT_INDEX" val="44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5"/>
  <p:tag name="KSO_WM_TEMPLATE_CATEGORY" val="custom"/>
  <p:tag name="KSO_WM_TEMPLATE_INDEX" val="160570"/>
  <p:tag name="KSO_WM_UNIT_INDEX" val="45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6"/>
  <p:tag name="KSO_WM_TEMPLATE_CATEGORY" val="custom"/>
  <p:tag name="KSO_WM_TEMPLATE_INDEX" val="160570"/>
  <p:tag name="KSO_WM_UNIT_INDEX" val="46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7"/>
  <p:tag name="KSO_WM_TEMPLATE_CATEGORY" val="custom"/>
  <p:tag name="KSO_WM_TEMPLATE_INDEX" val="160570"/>
  <p:tag name="KSO_WM_UNIT_INDEX" val="47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8"/>
  <p:tag name="KSO_WM_TEMPLATE_CATEGORY" val="custom"/>
  <p:tag name="KSO_WM_TEMPLATE_INDEX" val="160570"/>
  <p:tag name="KSO_WM_UNIT_INDEX" val="48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49"/>
  <p:tag name="KSO_WM_TEMPLATE_CATEGORY" val="custom"/>
  <p:tag name="KSO_WM_TEMPLATE_INDEX" val="160570"/>
  <p:tag name="KSO_WM_UNIT_INDEX" val="49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50"/>
  <p:tag name="KSO_WM_TEMPLATE_CATEGORY" val="custom"/>
  <p:tag name="KSO_WM_TEMPLATE_INDEX" val="160570"/>
  <p:tag name="KSO_WM_UNIT_INDEX" val="50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51"/>
  <p:tag name="KSO_WM_TEMPLATE_CATEGORY" val="custom"/>
  <p:tag name="KSO_WM_TEMPLATE_INDEX" val="160570"/>
  <p:tag name="KSO_WM_UNIT_INDEX" val="5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52"/>
  <p:tag name="KSO_WM_TEMPLATE_CATEGORY" val="custom"/>
  <p:tag name="KSO_WM_TEMPLATE_INDEX" val="160570"/>
  <p:tag name="KSO_WM_UNIT_INDEX" val="52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53"/>
  <p:tag name="KSO_WM_TEMPLATE_CATEGORY" val="custom"/>
  <p:tag name="KSO_WM_TEMPLATE_INDEX" val="160570"/>
  <p:tag name="KSO_WM_UNIT_INDEX" val="5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2*i*0"/>
  <p:tag name="KSO_WM_TEMPLATE_CATEGORY" val="custom"/>
  <p:tag name="KSO_WM_TEMPLATE_INDEX" val="160570"/>
  <p:tag name="KSO_WM_UNIT_INDEX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54"/>
  <p:tag name="KSO_WM_TEMPLATE_CATEGORY" val="custom"/>
  <p:tag name="KSO_WM_TEMPLATE_INDEX" val="160570"/>
  <p:tag name="KSO_WM_UNIT_INDEX" val="54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55"/>
  <p:tag name="KSO_WM_TEMPLATE_CATEGORY" val="custom"/>
  <p:tag name="KSO_WM_TEMPLATE_INDEX" val="160570"/>
  <p:tag name="KSO_WM_UNIT_INDEX" val="55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14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2"/>
  <p:tag name="KSO_WM_UNIT_ID" val="custom160570_14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14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59"/>
  <p:tag name="KSO_WM_TEMPLATE_CATEGORY" val="custom"/>
  <p:tag name="KSO_WM_TEMPLATE_INDEX" val="160570"/>
  <p:tag name="KSO_WM_UNIT_INDEX" val="59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62"/>
  <p:tag name="KSO_WM_TEMPLATE_CATEGORY" val="custom"/>
  <p:tag name="KSO_WM_TEMPLATE_INDEX" val="160570"/>
  <p:tag name="KSO_WM_UNIT_INDEX" val="62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4*i*63"/>
  <p:tag name="KSO_WM_TEMPLATE_CATEGORY" val="custom"/>
  <p:tag name="KSO_WM_TEMPLATE_INDEX" val="160570"/>
  <p:tag name="KSO_WM_UNIT_INDEX" val="63"/>
</p:tagLst>
</file>

<file path=ppt/tags/tag138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14"/>
  <p:tag name="KSO_WM_SLIDE_INDEX" val="14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e"/>
  <p:tag name="KSO_WM_UNIT_INDEX" val="1"/>
  <p:tag name="KSO_WM_UNIT_ID" val="custom160570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PART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1"/>
  <p:tag name="KSO_WM_UNIT_TYPE" val="l_i"/>
  <p:tag name="KSO_WM_UNIT_INDEX" val="1_1"/>
  <p:tag name="KSO_WM_UNIT_ID" val="custom160570_22*l_i*1_1"/>
  <p:tag name="KSO_WM_UNIT_CLEAR" val="1"/>
  <p:tag name="KSO_WM_UNIT_LAYERLEVEL" val="1_1"/>
  <p:tag name="KSO_WM_DIAGRAM_GROUP_CODE" val="l1-2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b"/>
  <p:tag name="KSO_WM_UNIT_INDEX" val="1"/>
  <p:tag name="KSO_WM_UNIT_ID" val="custom160570_12*b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42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1"/>
  <p:tag name="KSO_WM_UNIT_ID" val="custom160570_15*m_i*1_1"/>
  <p:tag name="KSO_WM_UNIT_CLEAR" val="1"/>
  <p:tag name="KSO_WM_UNIT_LAYERLEVEL" val="1_1"/>
  <p:tag name="KSO_WM_DIAGRAM_GROUP_CODE" val="m1-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5*i*1"/>
  <p:tag name="KSO_WM_TEMPLATE_CATEGORY" val="custom"/>
  <p:tag name="KSO_WM_TEMPLATE_INDEX" val="160570"/>
  <p:tag name="KSO_WM_UNIT_INDEX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2"/>
  <p:tag name="KSO_WM_UNIT_ID" val="custom160570_15*m_i*1_2"/>
  <p:tag name="KSO_WM_UNIT_CLEAR" val="1"/>
  <p:tag name="KSO_WM_UNIT_LAYERLEVEL" val="1_1"/>
  <p:tag name="KSO_WM_DIAGRAM_GROUP_CODE" val="m1-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1_1"/>
  <p:tag name="KSO_WM_UNIT_ID" val="custom160570_15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8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15"/>
  <p:tag name="KSO_WM_SLIDE_INDEX" val="15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400*12"/>
  <p:tag name="KSO_WM_SLIDE_SIZE" val="160*657"/>
  <p:tag name="KSO_WM_DIAGRAM_GROUP_CODE" val="m1-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1"/>
  <p:tag name="KSO_WM_UNIT_ID" val="custom160570_16*m_i*1_1"/>
  <p:tag name="KSO_WM_UNIT_CLEAR" val="1"/>
  <p:tag name="KSO_WM_UNIT_LAYERLEVEL" val="1_1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2"/>
  <p:tag name="KSO_WM_UNIT_TYPE" val="l_i"/>
  <p:tag name="KSO_WM_UNIT_INDEX" val="1_2"/>
  <p:tag name="KSO_WM_UNIT_ID" val="custom160570_22*l_i*1_2"/>
  <p:tag name="KSO_WM_UNIT_CLEAR" val="1"/>
  <p:tag name="KSO_WM_UNIT_LAYERLEVEL" val="1_1"/>
  <p:tag name="KSO_WM_DIAGRAM_GROUP_CODE" val="l1-2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6*i*1"/>
  <p:tag name="KSO_WM_TEMPLATE_CATEGORY" val="custom"/>
  <p:tag name="KSO_WM_TEMPLATE_INDEX" val="160570"/>
  <p:tag name="KSO_WM_UNIT_INDEX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2"/>
  <p:tag name="KSO_WM_UNIT_ID" val="custom160570_16*m_i*1_2"/>
  <p:tag name="KSO_WM_UNIT_CLEAR" val="1"/>
  <p:tag name="KSO_WM_UNIT_LAYERLEVEL" val="1_1"/>
  <p:tag name="KSO_WM_DIAGRAM_GROUP_CODE" val="m1-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1_1"/>
  <p:tag name="KSO_WM_UNIT_ID" val="custom160570_16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6*i*6"/>
  <p:tag name="KSO_WM_TEMPLATE_CATEGORY" val="custom"/>
  <p:tag name="KSO_WM_TEMPLATE_INDEX" val="160570"/>
  <p:tag name="KSO_WM_UNIT_INDEX" val="6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2_1"/>
  <p:tag name="KSO_WM_UNIT_ID" val="custom160570_16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3"/>
  <p:tag name="KSO_WM_UNIT_ID" val="custom160570_16*m_i*1_3"/>
  <p:tag name="KSO_WM_UNIT_CLEAR" val="1"/>
  <p:tag name="KSO_WM_UNIT_LAYERLEVEL" val="1_1"/>
  <p:tag name="KSO_WM_DIAGRAM_GROUP_CODE" val="m1-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7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16"/>
  <p:tag name="KSO_WM_SLIDE_INDEX" val="16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295*-26"/>
  <p:tag name="KSO_WM_SLIDE_SIZE" val="370*657"/>
  <p:tag name="KSO_WM_DIAGRAM_GROUP_CODE" val="m1-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1"/>
  <p:tag name="KSO_WM_UNIT_ID" val="custom160570_17*m_i*1_1"/>
  <p:tag name="KSO_WM_UNIT_CLEAR" val="1"/>
  <p:tag name="KSO_WM_UNIT_LAYERLEVEL" val="1_1"/>
  <p:tag name="KSO_WM_DIAGRAM_GROUP_CODE" val="m1-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7*i*1"/>
  <p:tag name="KSO_WM_TEMPLATE_CATEGORY" val="custom"/>
  <p:tag name="KSO_WM_TEMPLATE_INDEX" val="160570"/>
  <p:tag name="KSO_WM_UNIT_INDEX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1"/>
  <p:tag name="KSO_WM_UNIT_TYPE" val="l_h_f"/>
  <p:tag name="KSO_WM_UNIT_INDEX" val="1_1_1"/>
  <p:tag name="KSO_WM_UNIT_ID" val="custom160570_22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2"/>
  <p:tag name="KSO_WM_UNIT_ID" val="custom160570_17*m_i*1_2"/>
  <p:tag name="KSO_WM_UNIT_CLEAR" val="1"/>
  <p:tag name="KSO_WM_UNIT_LAYERLEVEL" val="1_1"/>
  <p:tag name="KSO_WM_DIAGRAM_GROUP_CODE" val="m1-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1_1"/>
  <p:tag name="KSO_WM_UNIT_ID" val="custom160570_17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7*i*6"/>
  <p:tag name="KSO_WM_TEMPLATE_CATEGORY" val="custom"/>
  <p:tag name="KSO_WM_TEMPLATE_INDEX" val="160570"/>
  <p:tag name="KSO_WM_UNIT_INDEX" val="6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2_1"/>
  <p:tag name="KSO_WM_UNIT_ID" val="custom160570_17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3"/>
  <p:tag name="KSO_WM_UNIT_ID" val="custom160570_17*m_i*1_3"/>
  <p:tag name="KSO_WM_UNIT_CLEAR" val="1"/>
  <p:tag name="KSO_WM_UNIT_LAYERLEVEL" val="1_1"/>
  <p:tag name="KSO_WM_DIAGRAM_GROUP_CODE" val="m1-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7*i*11"/>
  <p:tag name="KSO_WM_TEMPLATE_CATEGORY" val="custom"/>
  <p:tag name="KSO_WM_TEMPLATE_INDEX" val="160570"/>
  <p:tag name="KSO_WM_UNIT_INDEX" val="1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3_1"/>
  <p:tag name="KSO_WM_UNIT_ID" val="custom160570_17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4"/>
  <p:tag name="KSO_WM_UNIT_ID" val="custom160570_17*m_i*1_4"/>
  <p:tag name="KSO_WM_UNIT_CLEAR" val="1"/>
  <p:tag name="KSO_WM_UNIT_LAYERLEVEL" val="1_1"/>
  <p:tag name="KSO_WM_DIAGRAM_GROUP_CODE" val="m1-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9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17"/>
  <p:tag name="KSO_WM_SLIDE_INDEX" val="17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266*-26"/>
  <p:tag name="KSO_WM_SLIDE_SIZE" val="428*657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2*i*7"/>
  <p:tag name="KSO_WM_TEMPLATE_CATEGORY" val="custom"/>
  <p:tag name="KSO_WM_TEMPLATE_INDEX" val="160570"/>
  <p:tag name="KSO_WM_UNIT_INDEX" val="7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1"/>
  <p:tag name="KSO_WM_UNIT_ID" val="custom160570_18*m_i*1_1"/>
  <p:tag name="KSO_WM_UNIT_CLEAR" val="1"/>
  <p:tag name="KSO_WM_UNIT_LAYERLEVEL" val="1_1"/>
  <p:tag name="KSO_WM_DIAGRAM_GROUP_CODE" val="m1-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8*i*1"/>
  <p:tag name="KSO_WM_TEMPLATE_CATEGORY" val="custom"/>
  <p:tag name="KSO_WM_TEMPLATE_INDEX" val="160570"/>
  <p:tag name="KSO_WM_UNIT_INDEX" val="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2"/>
  <p:tag name="KSO_WM_UNIT_ID" val="custom160570_18*m_i*1_2"/>
  <p:tag name="KSO_WM_UNIT_CLEAR" val="1"/>
  <p:tag name="KSO_WM_UNIT_LAYERLEVEL" val="1_1"/>
  <p:tag name="KSO_WM_DIAGRAM_GROUP_CODE" val="m1-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1_1"/>
  <p:tag name="KSO_WM_UNIT_ID" val="custom160570_18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8*i*6"/>
  <p:tag name="KSO_WM_TEMPLATE_CATEGORY" val="custom"/>
  <p:tag name="KSO_WM_TEMPLATE_INDEX" val="160570"/>
  <p:tag name="KSO_WM_UNIT_INDEX" val="6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2_1"/>
  <p:tag name="KSO_WM_UNIT_ID" val="custom160570_18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3"/>
  <p:tag name="KSO_WM_UNIT_ID" val="custom160570_18*m_i*1_3"/>
  <p:tag name="KSO_WM_UNIT_CLEAR" val="1"/>
  <p:tag name="KSO_WM_UNIT_LAYERLEVEL" val="1_1"/>
  <p:tag name="KSO_WM_DIAGRAM_GROUP_CODE" val="m1-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8*i*11"/>
  <p:tag name="KSO_WM_TEMPLATE_CATEGORY" val="custom"/>
  <p:tag name="KSO_WM_TEMPLATE_INDEX" val="160570"/>
  <p:tag name="KSO_WM_UNIT_INDEX" val="1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3_1"/>
  <p:tag name="KSO_WM_UNIT_ID" val="custom160570_18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4"/>
  <p:tag name="KSO_WM_UNIT_ID" val="custom160570_18*m_i*1_4"/>
  <p:tag name="KSO_WM_UNIT_CLEAR" val="1"/>
  <p:tag name="KSO_WM_UNIT_LAYERLEVEL" val="1_1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3"/>
  <p:tag name="KSO_WM_UNIT_TYPE" val="l_i"/>
  <p:tag name="KSO_WM_UNIT_INDEX" val="1_3"/>
  <p:tag name="KSO_WM_UNIT_ID" val="custom160570_22*l_i*1_3"/>
  <p:tag name="KSO_WM_UNIT_CLEAR" val="1"/>
  <p:tag name="KSO_WM_UNIT_LAYERLEVEL" val="1_1"/>
  <p:tag name="KSO_WM_DIAGRAM_GROUP_CODE" val="l1-2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8*i*16"/>
  <p:tag name="KSO_WM_TEMPLATE_CATEGORY" val="custom"/>
  <p:tag name="KSO_WM_TEMPLATE_INDEX" val="160570"/>
  <p:tag name="KSO_WM_UNIT_INDEX" val="16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4_1"/>
  <p:tag name="KSO_WM_UNIT_ID" val="custom160570_18*m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5"/>
  <p:tag name="KSO_WM_UNIT_ID" val="custom160570_18*m_i*1_5"/>
  <p:tag name="KSO_WM_UNIT_CLEAR" val="1"/>
  <p:tag name="KSO_WM_UNIT_LAYERLEVEL" val="1_1"/>
  <p:tag name="KSO_WM_DIAGRAM_GROUP_CODE" val="m1-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4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18"/>
  <p:tag name="KSO_WM_SLIDE_INDEX" val="18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02*-26"/>
  <p:tag name="KSO_WM_SLIDE_SIZE" val="556*657"/>
  <p:tag name="KSO_WM_DIAGRAM_GROUP_CODE" val="m1-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1"/>
  <p:tag name="KSO_WM_UNIT_ID" val="custom160570_19*m_i*1_1"/>
  <p:tag name="KSO_WM_UNIT_CLEAR" val="1"/>
  <p:tag name="KSO_WM_UNIT_LAYERLEVEL" val="1_1"/>
  <p:tag name="KSO_WM_DIAGRAM_GROUP_CODE" val="m1-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9*i*1"/>
  <p:tag name="KSO_WM_TEMPLATE_CATEGORY" val="custom"/>
  <p:tag name="KSO_WM_TEMPLATE_INDEX" val="160570"/>
  <p:tag name="KSO_WM_UNIT_INDEX" val="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2"/>
  <p:tag name="KSO_WM_UNIT_ID" val="custom160570_19*m_i*1_2"/>
  <p:tag name="KSO_WM_UNIT_CLEAR" val="1"/>
  <p:tag name="KSO_WM_UNIT_LAYERLEVEL" val="1_1"/>
  <p:tag name="KSO_WM_DIAGRAM_GROUP_CODE" val="m1-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1_1"/>
  <p:tag name="KSO_WM_UNIT_ID" val="custom160570_19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9*i*6"/>
  <p:tag name="KSO_WM_TEMPLATE_CATEGORY" val="custom"/>
  <p:tag name="KSO_WM_TEMPLATE_INDEX" val="160570"/>
  <p:tag name="KSO_WM_UNIT_INDEX" val="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4"/>
  <p:tag name="KSO_WM_UNIT_TYPE" val="l_i"/>
  <p:tag name="KSO_WM_UNIT_INDEX" val="1_4"/>
  <p:tag name="KSO_WM_UNIT_ID" val="custom160570_22*l_i*1_4"/>
  <p:tag name="KSO_WM_UNIT_CLEAR" val="1"/>
  <p:tag name="KSO_WM_UNIT_LAYERLEVEL" val="1_1"/>
  <p:tag name="KSO_WM_DIAGRAM_GROUP_CODE" val="l1-2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2_1"/>
  <p:tag name="KSO_WM_UNIT_ID" val="custom160570_19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3"/>
  <p:tag name="KSO_WM_UNIT_ID" val="custom160570_19*m_i*1_3"/>
  <p:tag name="KSO_WM_UNIT_CLEAR" val="1"/>
  <p:tag name="KSO_WM_UNIT_LAYERLEVEL" val="1_1"/>
  <p:tag name="KSO_WM_DIAGRAM_GROUP_CODE" val="m1-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9*i*11"/>
  <p:tag name="KSO_WM_TEMPLATE_CATEGORY" val="custom"/>
  <p:tag name="KSO_WM_TEMPLATE_INDEX" val="160570"/>
  <p:tag name="KSO_WM_UNIT_INDEX" val="11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3_1"/>
  <p:tag name="KSO_WM_UNIT_ID" val="custom160570_19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4"/>
  <p:tag name="KSO_WM_UNIT_ID" val="custom160570_19*m_i*1_4"/>
  <p:tag name="KSO_WM_UNIT_CLEAR" val="1"/>
  <p:tag name="KSO_WM_UNIT_LAYERLEVEL" val="1_1"/>
  <p:tag name="KSO_WM_DIAGRAM_GROUP_CODE" val="m1-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9*i*16"/>
  <p:tag name="KSO_WM_TEMPLATE_CATEGORY" val="custom"/>
  <p:tag name="KSO_WM_TEMPLATE_INDEX" val="160570"/>
  <p:tag name="KSO_WM_UNIT_INDEX" val="16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4_1"/>
  <p:tag name="KSO_WM_UNIT_ID" val="custom160570_19*m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5"/>
  <p:tag name="KSO_WM_UNIT_ID" val="custom160570_19*m_i*1_5"/>
  <p:tag name="KSO_WM_UNIT_CLEAR" val="1"/>
  <p:tag name="KSO_WM_UNIT_LAYERLEVEL" val="1_1"/>
  <p:tag name="KSO_WM_DIAGRAM_GROUP_CODE" val="m1-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19*i*21"/>
  <p:tag name="KSO_WM_TEMPLATE_CATEGORY" val="custom"/>
  <p:tag name="KSO_WM_TEMPLATE_INDEX" val="160570"/>
  <p:tag name="KSO_WM_UNIT_INDEX" val="2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h_f"/>
  <p:tag name="KSO_WM_UNIT_INDEX" val="1_5_1"/>
  <p:tag name="KSO_WM_UNIT_ID" val="custom160570_19*m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2"/>
  <p:tag name="KSO_WM_UNIT_TYPE" val="l_h_f"/>
  <p:tag name="KSO_WM_UNIT_INDEX" val="1_2_1"/>
  <p:tag name="KSO_WM_UNIT_ID" val="custom160570_22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m_i"/>
  <p:tag name="KSO_WM_UNIT_INDEX" val="1_6"/>
  <p:tag name="KSO_WM_UNIT_ID" val="custom160570_19*m_i*1_6"/>
  <p:tag name="KSO_WM_UNIT_CLEAR" val="1"/>
  <p:tag name="KSO_WM_UNIT_LAYERLEVEL" val="1_1"/>
  <p:tag name="KSO_WM_DIAGRAM_GROUP_CODE" val="m1-1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2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19"/>
  <p:tag name="KSO_WM_SLIDE_INDEX" val="19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189*-59"/>
  <p:tag name="KSO_WM_SLIDE_SIZE" val="582*723"/>
  <p:tag name="KSO_WM_DIAGRAM_GROUP_CODE" val="m1-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19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1027140516"/>
  <p:tag name="MH_LIBRARY" val="GRAPHIC"/>
  <p:tag name="KSO_WM_TEMPLATE_CATEGORY" val="custom"/>
  <p:tag name="KSO_WM_TEMPLATE_INDEX" val="160570"/>
  <p:tag name="KSO_WM_TAG_VERSION" val="1.0"/>
  <p:tag name="KSO_WM_SLIDE_ID" val="custom160570_22"/>
  <p:tag name="KSO_WM_SLIDE_INDEX" val="22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38*144"/>
  <p:tag name="KSO_WM_SLIDE_SIZE" val="684*252"/>
  <p:tag name="KSO_WM_DIAGRAM_GROUP_CODE" val="l1-2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3*i*0"/>
  <p:tag name="KSO_WM_TEMPLATE_CATEGORY" val="custom"/>
  <p:tag name="KSO_WM_TEMPLATE_INDEX" val="160570"/>
  <p:tag name="KSO_WM_UNIT_INDEX" val="0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36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1"/>
  <p:tag name="KSO_WM_UNIT_TYPE" val="l_i"/>
  <p:tag name="KSO_WM_UNIT_INDEX" val="1_1"/>
  <p:tag name="KSO_WM_UNIT_ID" val="custom160570_23*l_i*1_1"/>
  <p:tag name="KSO_WM_UNIT_CLEAR" val="1"/>
  <p:tag name="KSO_WM_UNIT_LAYERLEVEL" val="1_1"/>
  <p:tag name="KSO_WM_DIAGRAM_GROUP_CODE" val="l1-2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2"/>
  <p:tag name="KSO_WM_UNIT_TYPE" val="l_i"/>
  <p:tag name="KSO_WM_UNIT_INDEX" val="1_2"/>
  <p:tag name="KSO_WM_UNIT_ID" val="custom160570_23*l_i*1_2"/>
  <p:tag name="KSO_WM_UNIT_CLEAR" val="1"/>
  <p:tag name="KSO_WM_UNIT_LAYERLEVEL" val="1_1"/>
  <p:tag name="KSO_WM_DIAGRAM_GROUP_CODE" val="l1-2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53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1"/>
  <p:tag name="KSO_WM_UNIT_TYPE" val="l_h_f"/>
  <p:tag name="KSO_WM_UNIT_INDEX" val="1_1_1"/>
  <p:tag name="KSO_WM_UNIT_ID" val="custom160570_23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269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3*i*7"/>
  <p:tag name="KSO_WM_TEMPLATE_CATEGORY" val="custom"/>
  <p:tag name="KSO_WM_TEMPLATE_INDEX" val="160570"/>
  <p:tag name="KSO_WM_UNIT_INDEX" val="7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3"/>
  <p:tag name="KSO_WM_UNIT_TYPE" val="l_i"/>
  <p:tag name="KSO_WM_UNIT_INDEX" val="1_3"/>
  <p:tag name="KSO_WM_UNIT_ID" val="custom160570_23*l_i*1_3"/>
  <p:tag name="KSO_WM_UNIT_CLEAR" val="1"/>
  <p:tag name="KSO_WM_UNIT_LAYERLEVEL" val="1_1"/>
  <p:tag name="KSO_WM_DIAGRAM_GROUP_CODE" val="l1-2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86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4"/>
  <p:tag name="KSO_WM_UNIT_TYPE" val="l_i"/>
  <p:tag name="KSO_WM_UNIT_INDEX" val="1_4"/>
  <p:tag name="KSO_WM_UNIT_ID" val="custom160570_23*l_i*1_4"/>
  <p:tag name="KSO_WM_UNIT_CLEAR" val="1"/>
  <p:tag name="KSO_WM_UNIT_LAYERLEVEL" val="1_1"/>
  <p:tag name="KSO_WM_DIAGRAM_GROUP_CODE" val="l1-2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2"/>
  <p:tag name="KSO_WM_UNIT_TYPE" val="l_h_f"/>
  <p:tag name="KSO_WM_UNIT_INDEX" val="1_2_1"/>
  <p:tag name="KSO_WM_UNIT_ID" val="custom160570_23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03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3*i*14"/>
  <p:tag name="KSO_WM_TEMPLATE_CATEGORY" val="custom"/>
  <p:tag name="KSO_WM_TEMPLATE_INDEX" val="160570"/>
  <p:tag name="KSO_WM_UNIT_INDEX" val="14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5"/>
  <p:tag name="KSO_WM_UNIT_TYPE" val="l_i"/>
  <p:tag name="KSO_WM_UNIT_INDEX" val="1_5"/>
  <p:tag name="KSO_WM_UNIT_ID" val="custom160570_23*l_i*1_5"/>
  <p:tag name="KSO_WM_UNIT_CLEAR" val="1"/>
  <p:tag name="KSO_WM_UNIT_LAYERLEVEL" val="1_1"/>
  <p:tag name="KSO_WM_DIAGRAM_GROUP_CODE" val="l1-2"/>
</p:tagLst>
</file>

<file path=ppt/tags/tag320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6"/>
  <p:tag name="KSO_WM_UNIT_TYPE" val="l_i"/>
  <p:tag name="KSO_WM_UNIT_INDEX" val="1_6"/>
  <p:tag name="KSO_WM_UNIT_ID" val="custom160570_23*l_i*1_6"/>
  <p:tag name="KSO_WM_UNIT_CLEAR" val="1"/>
  <p:tag name="KSO_WM_UNIT_LAYERLEVEL" val="1_1"/>
  <p:tag name="KSO_WM_DIAGRAM_GROUP_CODE" val="l1-2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336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3"/>
  <p:tag name="KSO_WM_UNIT_TYPE" val="l_h_f"/>
  <p:tag name="KSO_WM_UNIT_INDEX" val="1_3_1"/>
  <p:tag name="KSO_WM_UNIT_ID" val="custom160570_23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3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352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3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3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3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1027140516"/>
  <p:tag name="MH_LIBRARY" val="GRAPHIC"/>
  <p:tag name="KSO_WM_TEMPLATE_CATEGORY" val="custom"/>
  <p:tag name="KSO_WM_TEMPLATE_INDEX" val="160570"/>
  <p:tag name="KSO_WM_TAG_VERSION" val="1.0"/>
  <p:tag name="KSO_WM_SLIDE_ID" val="custom160570_23"/>
  <p:tag name="KSO_WM_SLIDE_INDEX" val="2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84*132"/>
  <p:tag name="KSO_WM_SLIDE_SIZE" val="792*345"/>
  <p:tag name="KSO_WM_DIAGRAM_GROUP_CODE" val="l1-2"/>
</p:tagLst>
</file>

<file path=ppt/tags/tag3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3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3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3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3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3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3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3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368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4*i*0"/>
  <p:tag name="KSO_WM_TEMPLATE_CATEGORY" val="custom"/>
  <p:tag name="KSO_WM_TEMPLATE_INDEX" val="160570"/>
  <p:tag name="KSO_WM_UNIT_INDEX" val="0"/>
</p:tagLst>
</file>

<file path=ppt/tags/tag3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3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3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3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3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3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3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3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3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3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1"/>
  <p:tag name="KSO_WM_UNIT_TYPE" val="l_i"/>
  <p:tag name="KSO_WM_UNIT_INDEX" val="1_1"/>
  <p:tag name="KSO_WM_UNIT_ID" val="custom160570_24*l_i*1_1"/>
  <p:tag name="KSO_WM_UNIT_CLEAR" val="1"/>
  <p:tag name="KSO_WM_UNIT_LAYERLEVEL" val="1_1"/>
  <p:tag name="KSO_WM_DIAGRAM_GROUP_CODE" val="l1-2"/>
</p:tagLst>
</file>

<file path=ppt/tags/tag3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3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3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3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384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"/>
  <p:tag name="KSO_WM_TEMPLATE_CATEGORY" val="custom"/>
  <p:tag name="KSO_WM_TEMPLATE_INDEX" val="160570"/>
  <p:tag name="KSO_WM_UNIT_INDEX" val="1"/>
</p:tagLst>
</file>

<file path=ppt/tags/tag3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8"/>
  <p:tag name="KSO_WM_TEMPLATE_CATEGORY" val="custom"/>
  <p:tag name="KSO_WM_TEMPLATE_INDEX" val="160570"/>
  <p:tag name="KSO_WM_UNIT_INDEX" val="8"/>
</p:tagLst>
</file>

<file path=ppt/tags/tag3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9"/>
  <p:tag name="KSO_WM_TEMPLATE_CATEGORY" val="custom"/>
  <p:tag name="KSO_WM_TEMPLATE_INDEX" val="160570"/>
  <p:tag name="KSO_WM_UNIT_INDEX" val="9"/>
</p:tagLst>
</file>

<file path=ppt/tags/tag3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0"/>
  <p:tag name="KSO_WM_TEMPLATE_CATEGORY" val="custom"/>
  <p:tag name="KSO_WM_TEMPLATE_INDEX" val="160570"/>
  <p:tag name="KSO_WM_UNIT_INDEX" val="1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2"/>
  <p:tag name="KSO_WM_UNIT_TYPE" val="l_i"/>
  <p:tag name="KSO_WM_UNIT_INDEX" val="1_2"/>
  <p:tag name="KSO_WM_UNIT_ID" val="custom160570_24*l_i*1_2"/>
  <p:tag name="KSO_WM_UNIT_CLEAR" val="1"/>
  <p:tag name="KSO_WM_UNIT_LAYERLEVEL" val="1_1"/>
  <p:tag name="KSO_WM_DIAGRAM_GROUP_CODE" val="l1-2"/>
</p:tagLst>
</file>

<file path=ppt/tags/tag3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1"/>
  <p:tag name="KSO_WM_TEMPLATE_CATEGORY" val="custom"/>
  <p:tag name="KSO_WM_TEMPLATE_INDEX" val="160570"/>
  <p:tag name="KSO_WM_UNIT_INDEX" val="11"/>
</p:tagLst>
</file>

<file path=ppt/tags/tag3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2"/>
  <p:tag name="KSO_WM_TEMPLATE_CATEGORY" val="custom"/>
  <p:tag name="KSO_WM_TEMPLATE_INDEX" val="160570"/>
  <p:tag name="KSO_WM_UNIT_INDEX" val="12"/>
</p:tagLst>
</file>

<file path=ppt/tags/tag3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3"/>
  <p:tag name="KSO_WM_TEMPLATE_CATEGORY" val="custom"/>
  <p:tag name="KSO_WM_TEMPLATE_INDEX" val="160570"/>
  <p:tag name="KSO_WM_UNIT_INDEX" val="13"/>
</p:tagLst>
</file>

<file path=ppt/tags/tag3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14"/>
  <p:tag name="KSO_WM_TEMPLATE_CATEGORY" val="custom"/>
  <p:tag name="KSO_WM_TEMPLATE_INDEX" val="160570"/>
  <p:tag name="KSO_WM_UNIT_INDEX" val="14"/>
</p:tagLst>
</file>

<file path=ppt/tags/tag3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1"/>
  <p:tag name="KSO_WM_TEMPLATE_CATEGORY" val="custom"/>
  <p:tag name="KSO_WM_TEMPLATE_INDEX" val="160570"/>
  <p:tag name="KSO_WM_UNIT_INDEX" val="21"/>
</p:tagLst>
</file>

<file path=ppt/tags/tag3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2"/>
  <p:tag name="KSO_WM_TEMPLATE_CATEGORY" val="custom"/>
  <p:tag name="KSO_WM_TEMPLATE_INDEX" val="160570"/>
  <p:tag name="KSO_WM_UNIT_INDEX" val="22"/>
</p:tagLst>
</file>

<file path=ppt/tags/tag3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3"/>
  <p:tag name="KSO_WM_TEMPLATE_CATEGORY" val="custom"/>
  <p:tag name="KSO_WM_TEMPLATE_INDEX" val="160570"/>
  <p:tag name="KSO_WM_UNIT_INDEX" val="23"/>
</p:tagLst>
</file>

<file path=ppt/tags/tag3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4"/>
  <p:tag name="KSO_WM_TEMPLATE_CATEGORY" val="custom"/>
  <p:tag name="KSO_WM_TEMPLATE_INDEX" val="160570"/>
  <p:tag name="KSO_WM_UNIT_INDEX" val="24"/>
</p:tagLst>
</file>

<file path=ppt/tags/tag3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5"/>
  <p:tag name="KSO_WM_TEMPLATE_CATEGORY" val="custom"/>
  <p:tag name="KSO_WM_TEMPLATE_INDEX" val="160570"/>
  <p:tag name="KSO_WM_UNIT_INDEX" val="25"/>
</p:tagLst>
</file>

<file path=ppt/tags/tag3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6*i*26"/>
  <p:tag name="KSO_WM_TEMPLATE_CATEGORY" val="custom"/>
  <p:tag name="KSO_WM_TEMPLATE_INDEX" val="160570"/>
  <p:tag name="KSO_WM_UNIT_INDEX" val="2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1"/>
  <p:tag name="KSO_WM_UNIT_TYPE" val="l_h_f"/>
  <p:tag name="KSO_WM_UNIT_INDEX" val="1_1_1"/>
  <p:tag name="KSO_WM_UNIT_ID" val="custom160570_24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4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01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0"/>
  <p:tag name="KSO_WM_TEMPLATE_CATEGORY" val="custom"/>
  <p:tag name="KSO_WM_TEMPLATE_INDEX" val="160570"/>
  <p:tag name="KSO_WM_UNIT_INDEX" val="0"/>
</p:tagLst>
</file>

<file path=ppt/tags/tag4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6"/>
  <p:tag name="KSO_WM_TEMPLATE_CATEGORY" val="custom"/>
  <p:tag name="KSO_WM_TEMPLATE_INDEX" val="160570"/>
  <p:tag name="KSO_WM_UNIT_INDEX" val="6"/>
</p:tagLst>
</file>

<file path=ppt/tags/tag4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7"/>
  <p:tag name="KSO_WM_TEMPLATE_CATEGORY" val="custom"/>
  <p:tag name="KSO_WM_TEMPLATE_INDEX" val="160570"/>
  <p:tag name="KSO_WM_UNIT_INDEX" val="7"/>
</p:tagLst>
</file>

<file path=ppt/tags/tag4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8"/>
  <p:tag name="KSO_WM_TEMPLATE_CATEGORY" val="custom"/>
  <p:tag name="KSO_WM_TEMPLATE_INDEX" val="160570"/>
  <p:tag name="KSO_WM_UNIT_INDEX" val="8"/>
</p:tagLst>
</file>

<file path=ppt/tags/tag4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9"/>
  <p:tag name="KSO_WM_TEMPLATE_CATEGORY" val="custom"/>
  <p:tag name="KSO_WM_TEMPLATE_INDEX" val="160570"/>
  <p:tag name="KSO_WM_UNIT_INDEX" val="9"/>
</p:tagLst>
</file>

<file path=ppt/tags/tag4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10"/>
  <p:tag name="KSO_WM_TEMPLATE_CATEGORY" val="custom"/>
  <p:tag name="KSO_WM_TEMPLATE_INDEX" val="160570"/>
  <p:tag name="KSO_WM_UNIT_INDEX" val="10"/>
</p:tagLst>
</file>

<file path=ppt/tags/tag408.xml><?xml version="1.0" encoding="utf-8"?>
<p:tagLst xmlns:p="http://schemas.openxmlformats.org/presentationml/2006/main">
  <p:tag name="MH" val="20151014143730"/>
  <p:tag name="MH_LIBRARY" val="GRAPHIC"/>
  <p:tag name="KSO_WM_TEMPLATE_CATEGORY" val="custom"/>
  <p:tag name="KSO_WM_TEMPLATE_INDEX" val="160570"/>
  <p:tag name="KSO_WM_TAG_VERSION" val="1.0"/>
  <p:tag name="KSO_WM_SLIDE_ID" val="custom160570_37"/>
  <p:tag name="KSO_WM_SLIDE_INDEX" val="37"/>
  <p:tag name="KSO_WM_SLIDE_ITEM_CNT" val="0"/>
  <p:tag name="KSO_WM_SLIDE_TYPE" val="endPage"/>
  <p:tag name="KSO_WM_BEAUTIFY_FLAG" val="#wm#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4*i*7"/>
  <p:tag name="KSO_WM_TEMPLATE_CATEGORY" val="custom"/>
  <p:tag name="KSO_WM_TEMPLATE_INDEX" val="160570"/>
  <p:tag name="KSO_WM_UNIT_INDEX" val="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3"/>
  <p:tag name="KSO_WM_UNIT_TYPE" val="l_i"/>
  <p:tag name="KSO_WM_UNIT_INDEX" val="1_3"/>
  <p:tag name="KSO_WM_UNIT_ID" val="custom160570_24*l_i*1_3"/>
  <p:tag name="KSO_WM_UNIT_CLEAR" val="1"/>
  <p:tag name="KSO_WM_UNIT_LAYERLEVEL" val="1_1"/>
  <p:tag name="KSO_WM_DIAGRAM_GROUP_CODE" val="l1-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4"/>
  <p:tag name="KSO_WM_UNIT_TYPE" val="l_i"/>
  <p:tag name="KSO_WM_UNIT_INDEX" val="1_4"/>
  <p:tag name="KSO_WM_UNIT_ID" val="custom160570_24*l_i*1_4"/>
  <p:tag name="KSO_WM_UNIT_CLEAR" val="1"/>
  <p:tag name="KSO_WM_UNIT_LAYERLEVEL" val="1_1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2"/>
  <p:tag name="KSO_WM_UNIT_TYPE" val="l_h_f"/>
  <p:tag name="KSO_WM_UNIT_INDEX" val="1_2_1"/>
  <p:tag name="KSO_WM_UNIT_ID" val="custom160570_24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4*i*14"/>
  <p:tag name="KSO_WM_TEMPLATE_CATEGORY" val="custom"/>
  <p:tag name="KSO_WM_TEMPLATE_INDEX" val="160570"/>
  <p:tag name="KSO_WM_UNIT_INDEX" val="14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5"/>
  <p:tag name="KSO_WM_UNIT_TYPE" val="l_i"/>
  <p:tag name="KSO_WM_UNIT_INDEX" val="1_5"/>
  <p:tag name="KSO_WM_UNIT_ID" val="custom160570_24*l_i*1_5"/>
  <p:tag name="KSO_WM_UNIT_CLEAR" val="1"/>
  <p:tag name="KSO_WM_UNIT_LAYERLEVEL" val="1_1"/>
  <p:tag name="KSO_WM_DIAGRAM_GROUP_CODE" val="l1-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6"/>
  <p:tag name="KSO_WM_UNIT_TYPE" val="l_i"/>
  <p:tag name="KSO_WM_UNIT_INDEX" val="1_6"/>
  <p:tag name="KSO_WM_UNIT_ID" val="custom160570_24*l_i*1_6"/>
  <p:tag name="KSO_WM_UNIT_CLEAR" val="1"/>
  <p:tag name="KSO_WM_UNIT_LAYERLEVEL" val="1_1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3"/>
  <p:tag name="KSO_WM_UNIT_TYPE" val="l_h_f"/>
  <p:tag name="KSO_WM_UNIT_INDEX" val="1_3_1"/>
  <p:tag name="KSO_WM_UNIT_ID" val="custom160570_24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4*i*21"/>
  <p:tag name="KSO_WM_TEMPLATE_CATEGORY" val="custom"/>
  <p:tag name="KSO_WM_TEMPLATE_INDEX" val="160570"/>
  <p:tag name="KSO_WM_UNIT_INDEX" val="2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b"/>
  <p:tag name="KSO_WM_UNIT_INDEX" val="1"/>
  <p:tag name="KSO_WM_UNIT_ID" val="custom160570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7"/>
  <p:tag name="KSO_WM_UNIT_TYPE" val="l_i"/>
  <p:tag name="KSO_WM_UNIT_INDEX" val="1_7"/>
  <p:tag name="KSO_WM_UNIT_ID" val="custom160570_24*l_i*1_7"/>
  <p:tag name="KSO_WM_UNIT_CLEAR" val="1"/>
  <p:tag name="KSO_WM_UNIT_LAYERLEVEL" val="1_1"/>
  <p:tag name="KSO_WM_DIAGRAM_GROUP_CODE" val="l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8"/>
  <p:tag name="KSO_WM_UNIT_TYPE" val="l_i"/>
  <p:tag name="KSO_WM_UNIT_INDEX" val="1_8"/>
  <p:tag name="KSO_WM_UNIT_ID" val="custom160570_24*l_i*1_8"/>
  <p:tag name="KSO_WM_UNIT_CLEAR" val="1"/>
  <p:tag name="KSO_WM_UNIT_LAYERLEVEL" val="1_1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4"/>
  <p:tag name="KSO_WM_UNIT_TYPE" val="l_h_f"/>
  <p:tag name="KSO_WM_UNIT_INDEX" val="1_4_1"/>
  <p:tag name="KSO_WM_UNIT_ID" val="custom160570_24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1027140516"/>
  <p:tag name="MH_LIBRARY" val="GRAPHIC"/>
  <p:tag name="KSO_WM_TEMPLATE_CATEGORY" val="custom"/>
  <p:tag name="KSO_WM_TEMPLATE_INDEX" val="160570"/>
  <p:tag name="KSO_WM_TAG_VERSION" val="1.0"/>
  <p:tag name="KSO_WM_SLIDE_ID" val="custom160570_24"/>
  <p:tag name="KSO_WM_SLIDE_INDEX" val="24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84*168"/>
  <p:tag name="KSO_WM_SLIDE_SIZE" val="792*263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5*i*0"/>
  <p:tag name="KSO_WM_TEMPLATE_CATEGORY" val="custom"/>
  <p:tag name="KSO_WM_TEMPLATE_INDEX" val="160570"/>
  <p:tag name="KSO_WM_UNIT_INDEX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1"/>
  <p:tag name="KSO_WM_UNIT_TYPE" val="l_i"/>
  <p:tag name="KSO_WM_UNIT_INDEX" val="1_1"/>
  <p:tag name="KSO_WM_UNIT_ID" val="custom160570_25*l_i*1_1"/>
  <p:tag name="KSO_WM_UNIT_CLEAR" val="1"/>
  <p:tag name="KSO_WM_UNIT_LAYERLEVEL" val="1_1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2"/>
  <p:tag name="KSO_WM_UNIT_TYPE" val="l_i"/>
  <p:tag name="KSO_WM_UNIT_INDEX" val="1_2"/>
  <p:tag name="KSO_WM_UNIT_ID" val="custom160570_25*l_i*1_2"/>
  <p:tag name="KSO_WM_UNIT_CLEAR" val="1"/>
  <p:tag name="KSO_WM_UNIT_LAYERLEVEL" val="1_1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1"/>
  <p:tag name="KSO_WM_UNIT_TYPE" val="l_h_f"/>
  <p:tag name="KSO_WM_UNIT_INDEX" val="1_1_1"/>
  <p:tag name="KSO_WM_UNIT_ID" val="custom160570_25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5*i*7"/>
  <p:tag name="KSO_WM_TEMPLATE_CATEGORY" val="custom"/>
  <p:tag name="KSO_WM_TEMPLATE_INDEX" val="160570"/>
  <p:tag name="KSO_WM_UNIT_INDEX" val="7"/>
</p:tagLst>
</file>

<file path=ppt/tags/tag6.xml><?xml version="1.0" encoding="utf-8"?>
<p:tagLst xmlns:p="http://schemas.openxmlformats.org/presentationml/2006/main">
  <p:tag name="KSO_WM_TEMPLATE_THUMBS_INDEX" val="1、4、5、9、12、17、25、27、29、30、31、32、34、35、36、37"/>
  <p:tag name="KSO_WM_TEMPLATE_CATEGORY" val="custom"/>
  <p:tag name="KSO_WM_TEMPLATE_INDEX" val="160570"/>
  <p:tag name="KSO_WM_TAG_VERSION" val="1.0"/>
  <p:tag name="KSO_WM_SLIDE_ID" val="custom1605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3"/>
  <p:tag name="KSO_WM_UNIT_TYPE" val="l_i"/>
  <p:tag name="KSO_WM_UNIT_INDEX" val="1_3"/>
  <p:tag name="KSO_WM_UNIT_ID" val="custom160570_25*l_i*1_3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4"/>
  <p:tag name="KSO_WM_UNIT_TYPE" val="l_i"/>
  <p:tag name="KSO_WM_UNIT_INDEX" val="1_4"/>
  <p:tag name="KSO_WM_UNIT_ID" val="custom160570_25*l_i*1_4"/>
  <p:tag name="KSO_WM_UNIT_CLEAR" val="1"/>
  <p:tag name="KSO_WM_UNIT_LAYERLEVEL" val="1_1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2"/>
  <p:tag name="KSO_WM_UNIT_TYPE" val="l_h_f"/>
  <p:tag name="KSO_WM_UNIT_INDEX" val="1_2_1"/>
  <p:tag name="KSO_WM_UNIT_ID" val="custom160570_25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5*i*14"/>
  <p:tag name="KSO_WM_TEMPLATE_CATEGORY" val="custom"/>
  <p:tag name="KSO_WM_TEMPLATE_INDEX" val="160570"/>
  <p:tag name="KSO_WM_UNIT_INDEX" val="14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5"/>
  <p:tag name="KSO_WM_UNIT_TYPE" val="l_i"/>
  <p:tag name="KSO_WM_UNIT_INDEX" val="1_5"/>
  <p:tag name="KSO_WM_UNIT_ID" val="custom160570_25*l_i*1_5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6"/>
  <p:tag name="KSO_WM_UNIT_TYPE" val="l_i"/>
  <p:tag name="KSO_WM_UNIT_INDEX" val="1_6"/>
  <p:tag name="KSO_WM_UNIT_ID" val="custom160570_25*l_i*1_6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3"/>
  <p:tag name="KSO_WM_UNIT_TYPE" val="l_h_f"/>
  <p:tag name="KSO_WM_UNIT_INDEX" val="1_3_1"/>
  <p:tag name="KSO_WM_UNIT_ID" val="custom160570_25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5*i*21"/>
  <p:tag name="KSO_WM_TEMPLATE_CATEGORY" val="custom"/>
  <p:tag name="KSO_WM_TEMPLATE_INDEX" val="160570"/>
  <p:tag name="KSO_WM_UNIT_INDEX" val="2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7"/>
  <p:tag name="KSO_WM_UNIT_TYPE" val="l_i"/>
  <p:tag name="KSO_WM_UNIT_INDEX" val="1_7"/>
  <p:tag name="KSO_WM_UNIT_ID" val="custom160570_25*l_i*1_7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8"/>
  <p:tag name="KSO_WM_UNIT_TYPE" val="l_i"/>
  <p:tag name="KSO_WM_UNIT_INDEX" val="1_8"/>
  <p:tag name="KSO_WM_UNIT_ID" val="custom160570_25*l_i*1_8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1*i*0"/>
  <p:tag name="KSO_WM_TEMPLATE_CATEGORY" val="custom"/>
  <p:tag name="KSO_WM_TEMPLATE_INDEX" val="160570"/>
  <p:tag name="KSO_WM_UNIT_INDEX" val="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4"/>
  <p:tag name="KSO_WM_UNIT_TYPE" val="l_h_f"/>
  <p:tag name="KSO_WM_UNIT_INDEX" val="1_4_1"/>
  <p:tag name="KSO_WM_UNIT_ID" val="custom160570_25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5*i*28"/>
  <p:tag name="KSO_WM_TEMPLATE_CATEGORY" val="custom"/>
  <p:tag name="KSO_WM_TEMPLATE_INDEX" val="160570"/>
  <p:tag name="KSO_WM_UNIT_INDEX" val="28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7"/>
  <p:tag name="KSO_WM_UNIT_TYPE" val="l_i"/>
  <p:tag name="KSO_WM_UNIT_INDEX" val="1_9"/>
  <p:tag name="KSO_WM_UNIT_ID" val="custom160570_25*l_i*1_9"/>
  <p:tag name="KSO_WM_UNIT_CLEAR" val="1"/>
  <p:tag name="KSO_WM_UNIT_LAYERLEVEL" val="1_1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8"/>
  <p:tag name="KSO_WM_UNIT_TYPE" val="l_i"/>
  <p:tag name="KSO_WM_UNIT_INDEX" val="1_10"/>
  <p:tag name="KSO_WM_UNIT_ID" val="custom160570_25*l_i*1_10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4"/>
  <p:tag name="KSO_WM_UNIT_TYPE" val="l_h_f"/>
  <p:tag name="KSO_WM_UNIT_INDEX" val="1_5_1"/>
  <p:tag name="KSO_WM_UNIT_ID" val="custom160570_25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1027140516"/>
  <p:tag name="MH_LIBRARY" val="GRAPHIC"/>
  <p:tag name="KSO_WM_TEMPLATE_CATEGORY" val="custom"/>
  <p:tag name="KSO_WM_TEMPLATE_INDEX" val="160570"/>
  <p:tag name="KSO_WM_TAG_VERSION" val="1.0"/>
  <p:tag name="KSO_WM_SLIDE_ID" val="custom160570_25"/>
  <p:tag name="KSO_WM_SLIDE_INDEX" val="25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84*132"/>
  <p:tag name="KSO_WM_SLIDE_SIZE" val="792*342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6*i*0"/>
  <p:tag name="KSO_WM_TEMPLATE_CATEGORY" val="custom"/>
  <p:tag name="KSO_WM_TEMPLATE_INDEX" val="160570"/>
  <p:tag name="KSO_WM_UNIT_INDEX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1"/>
  <p:tag name="KSO_WM_UNIT_TYPE" val="l_i"/>
  <p:tag name="KSO_WM_UNIT_INDEX" val="1_1"/>
  <p:tag name="KSO_WM_UNIT_ID" val="custom160570_26*l_i*1_1"/>
  <p:tag name="KSO_WM_UNIT_CLEAR" val="1"/>
  <p:tag name="KSO_WM_UNIT_LAYERLEVEL" val="1_1"/>
  <p:tag name="KSO_WM_DIAGRAM_GROUP_CODE" val="l1-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2"/>
  <p:tag name="KSO_WM_UNIT_TYPE" val="l_i"/>
  <p:tag name="KSO_WM_UNIT_INDEX" val="1_2"/>
  <p:tag name="KSO_WM_UNIT_ID" val="custom160570_26*l_i*1_2"/>
  <p:tag name="KSO_WM_UNIT_CLEAR" val="1"/>
  <p:tag name="KSO_WM_UNIT_LAYERLEVEL" val="1_1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1"/>
  <p:tag name="KSO_WM_UNIT_TYPE" val="l_i"/>
  <p:tag name="KSO_WM_UNIT_INDEX" val="1_1"/>
  <p:tag name="KSO_WM_UNIT_ID" val="custom160570_21*l_i*1_1"/>
  <p:tag name="KSO_WM_UNIT_CLEAR" val="1"/>
  <p:tag name="KSO_WM_UNIT_LAYERLEVEL" val="1_1"/>
  <p:tag name="KSO_WM_DIAGRAM_GROUP_CODE" val="l1-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1"/>
  <p:tag name="KSO_WM_UNIT_TYPE" val="l_h_f"/>
  <p:tag name="KSO_WM_UNIT_INDEX" val="1_1_1"/>
  <p:tag name="KSO_WM_UNIT_ID" val="custom160570_2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6*i*7"/>
  <p:tag name="KSO_WM_TEMPLATE_CATEGORY" val="custom"/>
  <p:tag name="KSO_WM_TEMPLATE_INDEX" val="160570"/>
  <p:tag name="KSO_WM_UNIT_INDEX" val="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3"/>
  <p:tag name="KSO_WM_UNIT_TYPE" val="l_i"/>
  <p:tag name="KSO_WM_UNIT_INDEX" val="1_3"/>
  <p:tag name="KSO_WM_UNIT_ID" val="custom160570_26*l_i*1_3"/>
  <p:tag name="KSO_WM_UNIT_CLEAR" val="1"/>
  <p:tag name="KSO_WM_UNIT_LAYERLEVEL" val="1_1"/>
  <p:tag name="KSO_WM_DIAGRAM_GROUP_CODE" val="l1-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4"/>
  <p:tag name="KSO_WM_UNIT_TYPE" val="l_i"/>
  <p:tag name="KSO_WM_UNIT_INDEX" val="1_4"/>
  <p:tag name="KSO_WM_UNIT_ID" val="custom160570_26*l_i*1_4"/>
  <p:tag name="KSO_WM_UNIT_CLEAR" val="1"/>
  <p:tag name="KSO_WM_UNIT_LAYERLEVEL" val="1_1"/>
  <p:tag name="KSO_WM_DIAGRAM_GROUP_CODE" val="l1-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2"/>
  <p:tag name="KSO_WM_UNIT_TYPE" val="l_h_f"/>
  <p:tag name="KSO_WM_UNIT_INDEX" val="1_2_1"/>
  <p:tag name="KSO_WM_UNIT_ID" val="custom160570_26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6*i*14"/>
  <p:tag name="KSO_WM_TEMPLATE_CATEGORY" val="custom"/>
  <p:tag name="KSO_WM_TEMPLATE_INDEX" val="160570"/>
  <p:tag name="KSO_WM_UNIT_INDEX" val="14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5"/>
  <p:tag name="KSO_WM_UNIT_TYPE" val="l_i"/>
  <p:tag name="KSO_WM_UNIT_INDEX" val="1_5"/>
  <p:tag name="KSO_WM_UNIT_ID" val="custom160570_26*l_i*1_5"/>
  <p:tag name="KSO_WM_UNIT_CLEAR" val="1"/>
  <p:tag name="KSO_WM_UNIT_LAYERLEVEL" val="1_1"/>
  <p:tag name="KSO_WM_DIAGRAM_GROUP_CODE" val="l1-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6"/>
  <p:tag name="KSO_WM_UNIT_TYPE" val="l_i"/>
  <p:tag name="KSO_WM_UNIT_INDEX" val="1_6"/>
  <p:tag name="KSO_WM_UNIT_ID" val="custom160570_26*l_i*1_6"/>
  <p:tag name="KSO_WM_UNIT_CLEAR" val="1"/>
  <p:tag name="KSO_WM_UNIT_LAYERLEVEL" val="1_1"/>
  <p:tag name="KSO_WM_DIAGRAM_GROUP_CODE" val="l1-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3"/>
  <p:tag name="KSO_WM_UNIT_TYPE" val="l_h_f"/>
  <p:tag name="KSO_WM_UNIT_INDEX" val="1_3_1"/>
  <p:tag name="KSO_WM_UNIT_ID" val="custom160570_26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6*i*21"/>
  <p:tag name="KSO_WM_TEMPLATE_CATEGORY" val="custom"/>
  <p:tag name="KSO_WM_TEMPLATE_INDEX" val="160570"/>
  <p:tag name="KSO_WM_UNIT_INDEX" val="2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2"/>
  <p:tag name="KSO_WM_UNIT_TYPE" val="l_i"/>
  <p:tag name="KSO_WM_UNIT_INDEX" val="1_2"/>
  <p:tag name="KSO_WM_UNIT_ID" val="custom160570_21*l_i*1_2"/>
  <p:tag name="KSO_WM_UNIT_CLEAR" val="1"/>
  <p:tag name="KSO_WM_UNIT_LAYERLEVEL" val="1_1"/>
  <p:tag name="KSO_WM_DIAGRAM_GROUP_CODE" val="l1-2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7"/>
  <p:tag name="KSO_WM_UNIT_TYPE" val="l_i"/>
  <p:tag name="KSO_WM_UNIT_INDEX" val="1_7"/>
  <p:tag name="KSO_WM_UNIT_ID" val="custom160570_26*l_i*1_7"/>
  <p:tag name="KSO_WM_UNIT_CLEAR" val="1"/>
  <p:tag name="KSO_WM_UNIT_LAYERLEVEL" val="1_1"/>
  <p:tag name="KSO_WM_DIAGRAM_GROUP_CODE" val="l1-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8"/>
  <p:tag name="KSO_WM_UNIT_TYPE" val="l_i"/>
  <p:tag name="KSO_WM_UNIT_INDEX" val="1_8"/>
  <p:tag name="KSO_WM_UNIT_ID" val="custom160570_26*l_i*1_8"/>
  <p:tag name="KSO_WM_UNIT_CLEAR" val="1"/>
  <p:tag name="KSO_WM_UNIT_LAYERLEVEL" val="1_1"/>
  <p:tag name="KSO_WM_DIAGRAM_GROUP_CODE" val="l1-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4"/>
  <p:tag name="KSO_WM_UNIT_TYPE" val="l_h_f"/>
  <p:tag name="KSO_WM_UNIT_INDEX" val="1_4_1"/>
  <p:tag name="KSO_WM_UNIT_ID" val="custom160570_26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6*i*28"/>
  <p:tag name="KSO_WM_TEMPLATE_CATEGORY" val="custom"/>
  <p:tag name="KSO_WM_TEMPLATE_INDEX" val="160570"/>
  <p:tag name="KSO_WM_UNIT_INDEX" val="28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7"/>
  <p:tag name="KSO_WM_UNIT_TYPE" val="l_i"/>
  <p:tag name="KSO_WM_UNIT_INDEX" val="1_9"/>
  <p:tag name="KSO_WM_UNIT_ID" val="custom160570_26*l_i*1_9"/>
  <p:tag name="KSO_WM_UNIT_CLEAR" val="1"/>
  <p:tag name="KSO_WM_UNIT_LAYERLEVEL" val="1_1"/>
  <p:tag name="KSO_WM_DIAGRAM_GROUP_CODE" val="l1-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8"/>
  <p:tag name="KSO_WM_UNIT_TYPE" val="l_i"/>
  <p:tag name="KSO_WM_UNIT_INDEX" val="1_10"/>
  <p:tag name="KSO_WM_UNIT_ID" val="custom160570_26*l_i*1_10"/>
  <p:tag name="KSO_WM_UNIT_CLEAR" val="1"/>
  <p:tag name="KSO_WM_UNIT_LAYERLEVEL" val="1_1"/>
  <p:tag name="KSO_WM_DIAGRAM_GROUP_CODE" val="l1-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SubTitle"/>
  <p:tag name="MH_ORDER" val="4"/>
  <p:tag name="KSO_WM_UNIT_TYPE" val="l_h_f"/>
  <p:tag name="KSO_WM_UNIT_INDEX" val="1_5_1"/>
  <p:tag name="KSO_WM_UNIT_ID" val="custom160570_26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26*i*35"/>
  <p:tag name="KSO_WM_TEMPLATE_CATEGORY" val="custom"/>
  <p:tag name="KSO_WM_TEMPLATE_INDEX" val="160570"/>
  <p:tag name="KSO_WM_UNIT_INDEX" val="35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7"/>
  <p:tag name="KSO_WM_UNIT_TYPE" val="l_i"/>
  <p:tag name="KSO_WM_UNIT_INDEX" val="1_11"/>
  <p:tag name="KSO_WM_UNIT_ID" val="custom160570_26*l_i*1_11"/>
  <p:tag name="KSO_WM_UNIT_CLEAR" val="1"/>
  <p:tag name="KSO_WM_UNIT_LAYERLEVEL" val="1_1"/>
  <p:tag name="KSO_WM_DIAGRAM_GROUP_CODE" val="l1-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7140516"/>
  <p:tag name="MH_LIBRARY" val="GRAPHIC"/>
  <p:tag name="MH_TYPE" val="Other"/>
  <p:tag name="MH_ORDER" val="8"/>
  <p:tag name="KSO_WM_UNIT_TYPE" val="l_i"/>
  <p:tag name="KSO_WM_UNIT_INDEX" val="1_12"/>
  <p:tag name="KSO_WM_UNIT_ID" val="custom160570_26*l_i*1_12"/>
  <p:tag name="KSO_WM_UNIT_CLEAR" val="1"/>
  <p:tag name="KSO_WM_UNIT_LAYERLEVEL" val="1_1"/>
  <p:tag name="KSO_WM_DIAGRAM_GROUP_CODE" val="l1-2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2258</Words>
  <Application>WPS Presentation</Application>
  <PresentationFormat>宽屏</PresentationFormat>
  <Paragraphs>197</Paragraphs>
  <Slides>27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STXihei</vt:lpstr>
      <vt:lpstr>Arial Narrow</vt:lpstr>
      <vt:lpstr>Microsoft YaHei</vt:lpstr>
      <vt:lpstr/>
      <vt:lpstr>Arial Unicode MS</vt:lpstr>
      <vt:lpstr>黑体</vt:lpstr>
      <vt:lpstr>Calibri</vt:lpstr>
      <vt:lpstr>DengXian</vt:lpstr>
      <vt:lpstr>Segoe Print</vt:lpstr>
      <vt:lpstr>Wingdings</vt:lpstr>
      <vt:lpstr>Office 主题</vt:lpstr>
      <vt:lpstr>JSON++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 YOUR TITLE HERE</vt:lpstr>
      <vt:lpstr>ADD YOUR TITLE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every</cp:lastModifiedBy>
  <cp:revision>241</cp:revision>
  <dcterms:created xsi:type="dcterms:W3CDTF">2015-09-21T03:34:00Z</dcterms:created>
  <dcterms:modified xsi:type="dcterms:W3CDTF">2018-01-15T01:36:52Z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