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6.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7.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8.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9.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10.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11.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12.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notesSlides/notesSlide13.xml" ContentType="application/vnd.openxmlformats-officedocument.presentationml.notesSlide+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notesSlides/notesSlide14.xml" ContentType="application/vnd.openxmlformats-officedocument.presentationml.notesSlide+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15.xml" ContentType="application/vnd.openxmlformats-officedocument.presentationml.notesSl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16.xml" ContentType="application/vnd.openxmlformats-officedocument.presentationml.notesSlide+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notesSlides/notesSlide17.xml" ContentType="application/vnd.openxmlformats-officedocument.presentationml.notesSlide+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notesSlides/notesSlide18.xml" ContentType="application/vnd.openxmlformats-officedocument.presentationml.notesSlide+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notesSlides/notesSlide19.xml" ContentType="application/vnd.openxmlformats-officedocument.presentationml.notesSlide+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notesSlides/notesSlide20.xml" ContentType="application/vnd.openxmlformats-officedocument.presentationml.notesSlide+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notesSlides/notesSlide21.xml" ContentType="application/vnd.openxmlformats-officedocument.presentationml.notesSlide+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notesSlides/notesSlide22.xml" ContentType="application/vnd.openxmlformats-officedocument.presentationml.notesSlide+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notesSlides/notesSlide23.xml" ContentType="application/vnd.openxmlformats-officedocument.presentationml.notesSlide+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notesSlides/notesSlide24.xml" ContentType="application/vnd.openxmlformats-officedocument.presentationml.notesSlide+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notesSlides/notesSlide25.xml" ContentType="application/vnd.openxmlformats-officedocument.presentationml.notesSlide+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notesSlides/notesSlide26.xml" ContentType="application/vnd.openxmlformats-officedocument.presentationml.notesSlide+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notesSlides/notesSlide27.xml" ContentType="application/vnd.openxmlformats-officedocument.presentationml.notesSlide+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notesSlides/notesSlide28.xml" ContentType="application/vnd.openxmlformats-officedocument.presentationml.notesSlide+xml"/>
  <Override PartName="/ppt/charts/chart1.xml" ContentType="application/vnd.openxmlformats-officedocument.drawingml.chart+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notesSlides/notesSlide29.xml" ContentType="application/vnd.openxmlformats-officedocument.presentationml.notesSlide+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notesSlides/notesSlide30.xml" ContentType="application/vnd.openxmlformats-officedocument.presentationml.notesSlide+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notesSlides/notesSlide31.xml" ContentType="application/vnd.openxmlformats-officedocument.presentationml.notesSlide+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notesSlides/notesSlide32.xml" ContentType="application/vnd.openxmlformats-officedocument.presentationml.notesSlide+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notesSlides/notesSlide33.xml" ContentType="application/vnd.openxmlformats-officedocument.presentationml.notesSlide+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notesSlides/notesSlide34.xml" ContentType="application/vnd.openxmlformats-officedocument.presentationml.notesSlide+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notesSlides/notesSlide35.xml" ContentType="application/vnd.openxmlformats-officedocument.presentationml.notesSlide+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256" r:id="rId2"/>
    <p:sldId id="317" r:id="rId3"/>
    <p:sldId id="313" r:id="rId4"/>
    <p:sldId id="316" r:id="rId5"/>
    <p:sldId id="315" r:id="rId6"/>
    <p:sldId id="276" r:id="rId7"/>
    <p:sldId id="275" r:id="rId8"/>
    <p:sldId id="274" r:id="rId9"/>
    <p:sldId id="306" r:id="rId10"/>
    <p:sldId id="318" r:id="rId11"/>
    <p:sldId id="307" r:id="rId12"/>
    <p:sldId id="308" r:id="rId13"/>
    <p:sldId id="281" r:id="rId14"/>
    <p:sldId id="310" r:id="rId15"/>
    <p:sldId id="311" r:id="rId16"/>
    <p:sldId id="298" r:id="rId17"/>
    <p:sldId id="297" r:id="rId18"/>
    <p:sldId id="296" r:id="rId19"/>
    <p:sldId id="295" r:id="rId20"/>
    <p:sldId id="294" r:id="rId21"/>
    <p:sldId id="305" r:id="rId22"/>
    <p:sldId id="300" r:id="rId23"/>
    <p:sldId id="304" r:id="rId24"/>
    <p:sldId id="303" r:id="rId25"/>
    <p:sldId id="302" r:id="rId26"/>
    <p:sldId id="301" r:id="rId27"/>
    <p:sldId id="312" r:id="rId28"/>
    <p:sldId id="287" r:id="rId29"/>
    <p:sldId id="288" r:id="rId30"/>
    <p:sldId id="289" r:id="rId31"/>
    <p:sldId id="290" r:id="rId32"/>
    <p:sldId id="291" r:id="rId33"/>
    <p:sldId id="282" r:id="rId34"/>
    <p:sldId id="284" r:id="rId35"/>
    <p:sldId id="285" r:id="rId36"/>
    <p:sldId id="309" r:id="rId37"/>
    <p:sldId id="286" r:id="rId38"/>
    <p:sldId id="257"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009"/>
    <a:srgbClr val="A95E40"/>
    <a:srgbClr val="BFC7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2" autoAdjust="0"/>
    <p:restoredTop sz="61781" autoAdjust="0"/>
  </p:normalViewPr>
  <p:slideViewPr>
    <p:cSldViewPr snapToGrid="0">
      <p:cViewPr varScale="1">
        <p:scale>
          <a:sx n="44" d="100"/>
          <a:sy n="44" d="100"/>
        </p:scale>
        <p:origin x="16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Sheet1!$B$3</c:f>
              <c:strCache>
                <c:ptCount val="1"/>
                <c:pt idx="0">
                  <c:v>列0</c:v>
                </c:pt>
              </c:strCache>
            </c:strRef>
          </c:tx>
          <c:spPr>
            <a:effectLst/>
          </c:spPr>
          <c:dPt>
            <c:idx val="0"/>
            <c:bubble3D val="0"/>
            <c:spPr>
              <a:solidFill>
                <a:srgbClr val="FC611F"/>
              </a:solidFill>
              <a:ln>
                <a:noFill/>
              </a:ln>
              <a:effectLst/>
            </c:spPr>
            <c:extLst>
              <c:ext xmlns:c16="http://schemas.microsoft.com/office/drawing/2014/chart" uri="{C3380CC4-5D6E-409C-BE32-E72D297353CC}">
                <c16:uniqueId val="{00000001-7241-4FDE-B445-3D19CD1B8C43}"/>
              </c:ext>
            </c:extLst>
          </c:dPt>
          <c:dPt>
            <c:idx val="1"/>
            <c:bubble3D val="0"/>
            <c:spPr>
              <a:noFill/>
              <a:ln>
                <a:noFill/>
              </a:ln>
              <a:effectLst/>
            </c:spPr>
            <c:extLst>
              <c:ext xmlns:c16="http://schemas.microsoft.com/office/drawing/2014/chart" uri="{C3380CC4-5D6E-409C-BE32-E72D297353CC}">
                <c16:uniqueId val="{00000003-7241-4FDE-B445-3D19CD1B8C43}"/>
              </c:ext>
            </c:extLst>
          </c:dPt>
          <c:cat>
            <c:strRef>
              <c:f>Sheet1!$A$4:$A$5</c:f>
              <c:strCache>
                <c:ptCount val="1"/>
                <c:pt idx="0">
                  <c:v>第一季度</c:v>
                </c:pt>
              </c:strCache>
            </c:strRef>
          </c:cat>
          <c:val>
            <c:numRef>
              <c:f>Sheet1!$B$4:$B$5</c:f>
              <c:numCache>
                <c:formatCode>General</c:formatCode>
                <c:ptCount val="2"/>
                <c:pt idx="0">
                  <c:v>5</c:v>
                </c:pt>
                <c:pt idx="1">
                  <c:v>5</c:v>
                </c:pt>
              </c:numCache>
            </c:numRef>
          </c:val>
          <c:extLst>
            <c:ext xmlns:c16="http://schemas.microsoft.com/office/drawing/2014/chart" uri="{C3380CC4-5D6E-409C-BE32-E72D297353CC}">
              <c16:uniqueId val="{00000004-7241-4FDE-B445-3D19CD1B8C43}"/>
            </c:ext>
          </c:extLst>
        </c:ser>
        <c:ser>
          <c:idx val="1"/>
          <c:order val="1"/>
          <c:tx>
            <c:strRef>
              <c:f>Sheet1!$C$3</c:f>
              <c:strCache>
                <c:ptCount val="1"/>
                <c:pt idx="0">
                  <c:v>列1</c:v>
                </c:pt>
              </c:strCache>
            </c:strRef>
          </c:tx>
          <c:spPr>
            <a:effectLst/>
          </c:spPr>
          <c:dPt>
            <c:idx val="0"/>
            <c:bubble3D val="0"/>
            <c:spPr>
              <a:solidFill>
                <a:srgbClr val="464F5A"/>
              </a:solidFill>
              <a:ln>
                <a:noFill/>
              </a:ln>
              <a:effectLst/>
            </c:spPr>
            <c:extLst>
              <c:ext xmlns:c16="http://schemas.microsoft.com/office/drawing/2014/chart" uri="{C3380CC4-5D6E-409C-BE32-E72D297353CC}">
                <c16:uniqueId val="{00000006-7241-4FDE-B445-3D19CD1B8C43}"/>
              </c:ext>
            </c:extLst>
          </c:dPt>
          <c:dPt>
            <c:idx val="1"/>
            <c:bubble3D val="0"/>
            <c:spPr>
              <a:noFill/>
              <a:ln>
                <a:noFill/>
              </a:ln>
              <a:effectLst/>
            </c:spPr>
            <c:extLst>
              <c:ext xmlns:c16="http://schemas.microsoft.com/office/drawing/2014/chart" uri="{C3380CC4-5D6E-409C-BE32-E72D297353CC}">
                <c16:uniqueId val="{00000008-7241-4FDE-B445-3D19CD1B8C43}"/>
              </c:ext>
            </c:extLst>
          </c:dPt>
          <c:cat>
            <c:strRef>
              <c:f>Sheet1!$A$4:$A$5</c:f>
              <c:strCache>
                <c:ptCount val="1"/>
                <c:pt idx="0">
                  <c:v>第一季度</c:v>
                </c:pt>
              </c:strCache>
            </c:strRef>
          </c:cat>
          <c:val>
            <c:numRef>
              <c:f>Sheet1!$C$4:$C$5</c:f>
              <c:numCache>
                <c:formatCode>General</c:formatCode>
                <c:ptCount val="2"/>
                <c:pt idx="0">
                  <c:v>7</c:v>
                </c:pt>
                <c:pt idx="1">
                  <c:v>3</c:v>
                </c:pt>
              </c:numCache>
            </c:numRef>
          </c:val>
          <c:extLst>
            <c:ext xmlns:c16="http://schemas.microsoft.com/office/drawing/2014/chart" uri="{C3380CC4-5D6E-409C-BE32-E72D297353CC}">
              <c16:uniqueId val="{00000009-7241-4FDE-B445-3D19CD1B8C43}"/>
            </c:ext>
          </c:extLst>
        </c:ser>
        <c:ser>
          <c:idx val="2"/>
          <c:order val="2"/>
          <c:tx>
            <c:strRef>
              <c:f>Sheet1!$D$3</c:f>
              <c:strCache>
                <c:ptCount val="1"/>
                <c:pt idx="0">
                  <c:v>列2</c:v>
                </c:pt>
              </c:strCache>
            </c:strRef>
          </c:tx>
          <c:spPr>
            <a:effectLst/>
          </c:spPr>
          <c:dPt>
            <c:idx val="0"/>
            <c:bubble3D val="0"/>
            <c:spPr>
              <a:solidFill>
                <a:srgbClr val="FFC543"/>
              </a:solidFill>
              <a:ln>
                <a:noFill/>
              </a:ln>
              <a:effectLst/>
            </c:spPr>
            <c:extLst>
              <c:ext xmlns:c16="http://schemas.microsoft.com/office/drawing/2014/chart" uri="{C3380CC4-5D6E-409C-BE32-E72D297353CC}">
                <c16:uniqueId val="{0000000B-7241-4FDE-B445-3D19CD1B8C43}"/>
              </c:ext>
            </c:extLst>
          </c:dPt>
          <c:dPt>
            <c:idx val="1"/>
            <c:bubble3D val="0"/>
            <c:spPr>
              <a:noFill/>
              <a:ln>
                <a:noFill/>
              </a:ln>
              <a:effectLst/>
            </c:spPr>
            <c:extLst>
              <c:ext xmlns:c16="http://schemas.microsoft.com/office/drawing/2014/chart" uri="{C3380CC4-5D6E-409C-BE32-E72D297353CC}">
                <c16:uniqueId val="{0000000D-7241-4FDE-B445-3D19CD1B8C43}"/>
              </c:ext>
            </c:extLst>
          </c:dPt>
          <c:cat>
            <c:strRef>
              <c:f>Sheet1!$A$4:$A$5</c:f>
              <c:strCache>
                <c:ptCount val="1"/>
                <c:pt idx="0">
                  <c:v>第一季度</c:v>
                </c:pt>
              </c:strCache>
            </c:strRef>
          </c:cat>
          <c:val>
            <c:numRef>
              <c:f>Sheet1!$D$4:$D$5</c:f>
              <c:numCache>
                <c:formatCode>General</c:formatCode>
                <c:ptCount val="2"/>
                <c:pt idx="0">
                  <c:v>8</c:v>
                </c:pt>
                <c:pt idx="1">
                  <c:v>2</c:v>
                </c:pt>
              </c:numCache>
            </c:numRef>
          </c:val>
          <c:extLst>
            <c:ext xmlns:c16="http://schemas.microsoft.com/office/drawing/2014/chart" uri="{C3380CC4-5D6E-409C-BE32-E72D297353CC}">
              <c16:uniqueId val="{0000000E-7241-4FDE-B445-3D19CD1B8C43}"/>
            </c:ext>
          </c:extLst>
        </c:ser>
        <c:dLbls>
          <c:showLegendKey val="0"/>
          <c:showVal val="0"/>
          <c:showCatName val="0"/>
          <c:showSerName val="0"/>
          <c:showPercent val="0"/>
          <c:showBubbleSize val="0"/>
          <c:showLeaderLines val="1"/>
        </c:dLbls>
        <c:firstSliceAng val="90"/>
        <c:holeSize val="50"/>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fr-F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1/14/2018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5EB46-0B20-4085-98CC-B53AFF3280E6}" type="datetimeFigureOut">
              <a:rPr lang="zh-CN" altLang="en-US" smtClean="0"/>
              <a:t>2018/1/14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D228D9-C9C8-4794-B91D-52D993F01D3F}" type="slidenum">
              <a:rPr lang="zh-CN" altLang="en-US" smtClean="0"/>
              <a:t>‹N°›</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D228D9-C9C8-4794-B91D-52D993F01D3F}"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Serialization is the process of converting an object into a stream of bytes in order to store the object or transmit it to memory, a database, or a file. Its main purpose is to save the state of an object in order to be able to recreate it when needed. The reverse process is called deserialization.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illustration shows the overall process of serialization.</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object is serialized to a stream, which carries not just the data, but information about the object's type, such as its version, culture, and assembly name. From that stream, it can be stored in a database, a file, or memory.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Serialization allows the developer to save the state of an object and recreate it as needed, providing storage of objects as well as data exchange. Through serialization, a developer can perform actions like sending the object to a remote application by means of a Web Service, passing an object from one domain to another, passing an object through a firewall as an XML string, or maintaining security or user-specific information across applications.</a:t>
            </a: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3AA39BF-A0C1-4329-B52D-A0BC4CCA7601}"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fontAlgn="base">
              <a:spcBef>
                <a:spcPct val="0"/>
              </a:spcBef>
              <a:spcAft>
                <a:spcPct val="0"/>
              </a:spcAft>
            </a:pPr>
            <a:fld id="{8E90CF0A-7137-431C-9781-309BB4199958}" type="slidenum">
              <a:rPr lang="zh-CN" altLang="en-US" smtClean="0">
                <a:latin typeface="Calibri" panose="020F0502020204030204" charset="0"/>
                <a:ea typeface="SimSun" panose="02010600030101010101" pitchFamily="2" charset="-122"/>
              </a:rPr>
              <a:t>22</a:t>
            </a:fld>
            <a:endParaRPr lang="en-US" altLang="zh-CN">
              <a:latin typeface="Calibri" panose="020F0502020204030204" charset="0"/>
              <a:ea typeface="SimSun"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fontAlgn="base">
              <a:spcBef>
                <a:spcPct val="0"/>
              </a:spcBef>
              <a:spcAft>
                <a:spcPct val="0"/>
              </a:spcAft>
            </a:pPr>
            <a:fld id="{8E90CF0A-7137-431C-9781-309BB4199958}" type="slidenum">
              <a:rPr lang="zh-CN" altLang="en-US" smtClean="0">
                <a:latin typeface="Calibri" panose="020F0502020204030204" charset="0"/>
                <a:ea typeface="SimSun" panose="02010600030101010101" pitchFamily="2" charset="-122"/>
              </a:rPr>
              <a:t>23</a:t>
            </a:fld>
            <a:endParaRPr lang="en-US" altLang="zh-CN">
              <a:latin typeface="Calibri" panose="020F0502020204030204" charset="0"/>
              <a:ea typeface="SimSun"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fontAlgn="base">
              <a:spcBef>
                <a:spcPct val="0"/>
              </a:spcBef>
              <a:spcAft>
                <a:spcPct val="0"/>
              </a:spcAft>
            </a:pPr>
            <a:fld id="{8E90CF0A-7137-431C-9781-309BB4199958}" type="slidenum">
              <a:rPr lang="zh-CN" altLang="en-US" smtClean="0">
                <a:latin typeface="Calibri" panose="020F0502020204030204" charset="0"/>
                <a:ea typeface="SimSun" panose="02010600030101010101" pitchFamily="2" charset="-122"/>
              </a:rPr>
              <a:t>24</a:t>
            </a:fld>
            <a:endParaRPr lang="en-US" altLang="zh-CN">
              <a:latin typeface="Calibri" panose="020F0502020204030204" charset="0"/>
              <a:ea typeface="SimSun"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fontAlgn="base">
              <a:spcBef>
                <a:spcPct val="0"/>
              </a:spcBef>
              <a:spcAft>
                <a:spcPct val="0"/>
              </a:spcAft>
            </a:pPr>
            <a:fld id="{8E90CF0A-7137-431C-9781-309BB4199958}" type="slidenum">
              <a:rPr lang="zh-CN" altLang="en-US" smtClean="0">
                <a:latin typeface="Calibri" panose="020F0502020204030204" charset="0"/>
                <a:ea typeface="SimSun" panose="02010600030101010101" pitchFamily="2" charset="-122"/>
              </a:rPr>
              <a:t>25</a:t>
            </a:fld>
            <a:endParaRPr lang="en-US" altLang="zh-CN">
              <a:latin typeface="Calibri" panose="020F0502020204030204" charset="0"/>
              <a:ea typeface="SimSun"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eaLnBrk="0" fontAlgn="base" hangingPunct="0">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fontAlgn="base">
              <a:spcBef>
                <a:spcPct val="0"/>
              </a:spcBef>
              <a:spcAft>
                <a:spcPct val="0"/>
              </a:spcAft>
            </a:pPr>
            <a:fld id="{8E90CF0A-7137-431C-9781-309BB4199958}" type="slidenum">
              <a:rPr lang="zh-CN" altLang="en-US" smtClean="0">
                <a:latin typeface="Calibri" panose="020F0502020204030204" charset="0"/>
                <a:ea typeface="SimSun" panose="02010600030101010101" pitchFamily="2" charset="-122"/>
              </a:rPr>
              <a:t>26</a:t>
            </a:fld>
            <a:endParaRPr lang="en-US" altLang="zh-CN">
              <a:latin typeface="Calibri" panose="020F0502020204030204" charset="0"/>
              <a:ea typeface="SimSun"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28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29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30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31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AA39BF-A0C1-4329-B52D-A0BC4CCA7601}"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32</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33</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34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35</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36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37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38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Reflection can be used for observing and modifying program execution at runtime. A reflection-oriented program component can monitor the execution of an enclosure of code and can modify itself according to a desired goal related to that enclosure. This is typically accomplished by dynamically assigning program code at runtime.</a:t>
            </a:r>
            <a:endParaRPr lang="en-US" altLang="zh-CN" dirty="0">
              <a:solidFill>
                <a:schemeClr val="tx2"/>
              </a:solidFill>
            </a:endParaRPr>
          </a:p>
          <a:p>
            <a:endParaRPr lang="fr-FR" altLang="zh-CN" dirty="0"/>
          </a:p>
          <a:p>
            <a:r>
              <a:rPr lang="en-US" sz="1200" b="1" i="0" kern="1200" dirty="0">
                <a:solidFill>
                  <a:schemeClr val="tx1"/>
                </a:solidFill>
                <a:effectLst/>
                <a:latin typeface="+mn-lt"/>
                <a:ea typeface="+mn-ea"/>
                <a:cs typeface="+mn-cs"/>
              </a:rPr>
              <a:t>What is Reflection?</a:t>
            </a:r>
          </a:p>
          <a:p>
            <a:r>
              <a:rPr lang="en-US" sz="1200" b="0" i="0" kern="1200" dirty="0">
                <a:solidFill>
                  <a:schemeClr val="tx1"/>
                </a:solidFill>
                <a:effectLst/>
                <a:latin typeface="+mn-lt"/>
                <a:ea typeface="+mn-ea"/>
                <a:cs typeface="+mn-cs"/>
              </a:rPr>
              <a:t>A database of types and their inheritance relationship with each other.</a:t>
            </a:r>
          </a:p>
          <a:p>
            <a:r>
              <a:rPr lang="en-US" sz="1200" b="0" i="0" kern="1200" dirty="0">
                <a:solidFill>
                  <a:schemeClr val="tx1"/>
                </a:solidFill>
                <a:effectLst/>
                <a:latin typeface="+mn-lt"/>
                <a:ea typeface="+mn-ea"/>
                <a:cs typeface="+mn-cs"/>
              </a:rPr>
              <a:t>A means of creating objects of a specific type by name.</a:t>
            </a:r>
          </a:p>
          <a:p>
            <a:r>
              <a:rPr lang="en-US" sz="1200" b="0" i="0" kern="1200" dirty="0">
                <a:solidFill>
                  <a:schemeClr val="tx1"/>
                </a:solidFill>
                <a:effectLst/>
                <a:latin typeface="+mn-lt"/>
                <a:ea typeface="+mn-ea"/>
                <a:cs typeface="+mn-cs"/>
              </a:rPr>
              <a:t>A list of data member descriptions for each type, with name/type/offset tuples.</a:t>
            </a:r>
          </a:p>
          <a:p>
            <a:r>
              <a:rPr lang="en-US" sz="1200" b="0" i="0" kern="1200" dirty="0">
                <a:solidFill>
                  <a:schemeClr val="tx1"/>
                </a:solidFill>
                <a:effectLst/>
                <a:latin typeface="+mn-lt"/>
                <a:ea typeface="+mn-ea"/>
                <a:cs typeface="+mn-cs"/>
              </a:rPr>
              <a:t>A database of enumeration types and their associated key/value pairs.</a:t>
            </a:r>
          </a:p>
          <a:p>
            <a:r>
              <a:rPr lang="en-US" sz="1200" b="0" i="0" kern="1200" dirty="0">
                <a:solidFill>
                  <a:schemeClr val="tx1"/>
                </a:solidFill>
                <a:effectLst/>
                <a:latin typeface="+mn-lt"/>
                <a:ea typeface="+mn-ea"/>
                <a:cs typeface="+mn-cs"/>
              </a:rPr>
              <a:t>A database of functions/methods with their return types and parameter lists.</a:t>
            </a:r>
          </a:p>
          <a:p>
            <a:r>
              <a:rPr lang="en-US" sz="1200" b="0" i="0" kern="1200" dirty="0">
                <a:solidFill>
                  <a:schemeClr val="tx1"/>
                </a:solidFill>
                <a:effectLst/>
                <a:latin typeface="+mn-lt"/>
                <a:ea typeface="+mn-ea"/>
                <a:cs typeface="+mn-cs"/>
              </a:rPr>
              <a:t>A means of calling functions/methods by name at runtime with an </a:t>
            </a:r>
            <a:r>
              <a:rPr lang="en-US" sz="1200" b="0" i="0" kern="1200" dirty="0" err="1">
                <a:solidFill>
                  <a:schemeClr val="tx1"/>
                </a:solidFill>
                <a:effectLst/>
                <a:latin typeface="+mn-lt"/>
                <a:ea typeface="+mn-ea"/>
                <a:cs typeface="+mn-cs"/>
              </a:rPr>
              <a:t>arbtrarily</a:t>
            </a:r>
            <a:r>
              <a:rPr lang="en-US" sz="1200" b="0" i="0" kern="1200" dirty="0">
                <a:solidFill>
                  <a:schemeClr val="tx1"/>
                </a:solidFill>
                <a:effectLst/>
                <a:latin typeface="+mn-lt"/>
                <a:ea typeface="+mn-ea"/>
                <a:cs typeface="+mn-cs"/>
              </a:rPr>
              <a:t> constructed parameter list.</a:t>
            </a:r>
          </a:p>
          <a:p>
            <a:r>
              <a:rPr lang="en-US" sz="1200" b="0" i="0" kern="1200" dirty="0">
                <a:solidFill>
                  <a:schemeClr val="tx1"/>
                </a:solidFill>
                <a:effectLst/>
                <a:latin typeface="+mn-lt"/>
                <a:ea typeface="+mn-ea"/>
                <a:cs typeface="+mn-cs"/>
              </a:rPr>
              <a:t>A database of properties represented as Get/Set method pairs that externally look like a named value.</a:t>
            </a:r>
          </a:p>
          <a:p>
            <a:r>
              <a:rPr lang="en-US" sz="1200" b="0" i="0" kern="1200" dirty="0">
                <a:solidFill>
                  <a:schemeClr val="tx1"/>
                </a:solidFill>
                <a:effectLst/>
                <a:latin typeface="+mn-lt"/>
                <a:ea typeface="+mn-ea"/>
                <a:cs typeface="+mn-cs"/>
              </a:rPr>
              <a:t>A database of attributes that can be attached to any of the above, describing how they should be used.</a:t>
            </a:r>
          </a:p>
          <a:p>
            <a:pPr algn="l"/>
            <a:endParaRPr lang="fr-FR" altLang="zh-CN" dirty="0"/>
          </a:p>
          <a:p>
            <a:r>
              <a:rPr lang="en-US" sz="1200" b="0" i="0" kern="1200" dirty="0">
                <a:solidFill>
                  <a:schemeClr val="tx1"/>
                </a:solidFill>
                <a:effectLst/>
                <a:latin typeface="+mn-lt"/>
                <a:ea typeface="+mn-ea"/>
                <a:cs typeface="+mn-cs"/>
              </a:rPr>
              <a:t>Each language has varying levels of support for reflection, while C++ has RTTI. You can do various things with RTTI but it’s an incredibly limited system that only gives you:</a:t>
            </a:r>
          </a:p>
          <a:p>
            <a:r>
              <a:rPr lang="en-US" sz="1200" b="0" i="0" kern="1200" dirty="0">
                <a:solidFill>
                  <a:schemeClr val="tx1"/>
                </a:solidFill>
                <a:effectLst/>
                <a:latin typeface="+mn-lt"/>
                <a:ea typeface="+mn-ea"/>
                <a:cs typeface="+mn-cs"/>
              </a:rPr>
              <a:t>The ability to discover an object’s type at runtime through the </a:t>
            </a:r>
            <a:r>
              <a:rPr lang="en-US" sz="1200" b="0" i="0" kern="1200" dirty="0" err="1">
                <a:solidFill>
                  <a:schemeClr val="tx1"/>
                </a:solidFill>
                <a:effectLst/>
                <a:latin typeface="+mn-lt"/>
                <a:ea typeface="+mn-ea"/>
                <a:cs typeface="+mn-cs"/>
              </a:rPr>
              <a:t>typeid</a:t>
            </a:r>
            <a:r>
              <a:rPr lang="en-US" sz="1200" b="0" i="0" kern="1200" dirty="0">
                <a:solidFill>
                  <a:schemeClr val="tx1"/>
                </a:solidFill>
                <a:effectLst/>
                <a:latin typeface="+mn-lt"/>
                <a:ea typeface="+mn-ea"/>
                <a:cs typeface="+mn-cs"/>
              </a:rPr>
              <a:t> operator.</a:t>
            </a:r>
          </a:p>
          <a:p>
            <a:r>
              <a:rPr lang="en-US" sz="1200" b="0" i="0" kern="1200" dirty="0">
                <a:solidFill>
                  <a:schemeClr val="tx1"/>
                </a:solidFill>
                <a:effectLst/>
                <a:latin typeface="+mn-lt"/>
                <a:ea typeface="+mn-ea"/>
                <a:cs typeface="+mn-cs"/>
              </a:rPr>
              <a:t>A </a:t>
            </a:r>
            <a:r>
              <a:rPr lang="en-US" sz="1200" b="0" i="0" kern="1200" dirty="0" err="1">
                <a:solidFill>
                  <a:schemeClr val="tx1"/>
                </a:solidFill>
                <a:effectLst/>
                <a:latin typeface="+mn-lt"/>
                <a:ea typeface="+mn-ea"/>
                <a:cs typeface="+mn-cs"/>
              </a:rPr>
              <a:t>typeid</a:t>
            </a:r>
            <a:r>
              <a:rPr lang="en-US" sz="1200" b="0" i="0" kern="1200" dirty="0">
                <a:solidFill>
                  <a:schemeClr val="tx1"/>
                </a:solidFill>
                <a:effectLst/>
                <a:latin typeface="+mn-lt"/>
                <a:ea typeface="+mn-ea"/>
                <a:cs typeface="+mn-cs"/>
              </a:rPr>
              <a:t> operator that can also be applied to types themselves.</a:t>
            </a:r>
          </a:p>
          <a:p>
            <a:r>
              <a:rPr lang="en-US" sz="1200" b="0" i="0" kern="1200" dirty="0">
                <a:solidFill>
                  <a:schemeClr val="tx1"/>
                </a:solidFill>
                <a:effectLst/>
                <a:latin typeface="+mn-lt"/>
                <a:ea typeface="+mn-ea"/>
                <a:cs typeface="+mn-cs"/>
              </a:rPr>
              <a:t>A type’s name, its hash code and some comparison functions.</a:t>
            </a:r>
          </a:p>
          <a:p>
            <a:r>
              <a:rPr lang="en-US" sz="1200" b="0" i="0" kern="1200" dirty="0">
                <a:solidFill>
                  <a:schemeClr val="tx1"/>
                </a:solidFill>
                <a:effectLst/>
                <a:latin typeface="+mn-lt"/>
                <a:ea typeface="+mn-ea"/>
                <a:cs typeface="+mn-cs"/>
              </a:rPr>
              <a:t>Runtime </a:t>
            </a:r>
            <a:r>
              <a:rPr lang="en-US" sz="1200" b="0" i="0" kern="1200" dirty="0" err="1">
                <a:solidFill>
                  <a:schemeClr val="tx1"/>
                </a:solidFill>
                <a:effectLst/>
                <a:latin typeface="+mn-lt"/>
                <a:ea typeface="+mn-ea"/>
                <a:cs typeface="+mn-cs"/>
              </a:rPr>
              <a:t>downcasting</a:t>
            </a:r>
            <a:r>
              <a:rPr lang="en-US" sz="1200" b="0" i="0" kern="1200" dirty="0">
                <a:solidFill>
                  <a:schemeClr val="tx1"/>
                </a:solidFill>
                <a:effectLst/>
                <a:latin typeface="+mn-lt"/>
                <a:ea typeface="+mn-ea"/>
                <a:cs typeface="+mn-cs"/>
              </a:rPr>
              <a:t> and similar operations through </a:t>
            </a:r>
            <a:r>
              <a:rPr lang="en-US" sz="1200" b="0" i="0" kern="1200" dirty="0" err="1">
                <a:solidFill>
                  <a:schemeClr val="tx1"/>
                </a:solidFill>
                <a:effectLst/>
                <a:latin typeface="+mn-lt"/>
                <a:ea typeface="+mn-ea"/>
                <a:cs typeface="+mn-cs"/>
              </a:rPr>
              <a:t>dynamic_cast</a:t>
            </a:r>
            <a:r>
              <a:rPr 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93AA39BF-A0C1-4329-B52D-A0BC4CCA7601}"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here's my idea of what a reflection class could look like. Imagine you have a class '</a:t>
            </a:r>
            <a:r>
              <a:rPr lang="en-US" dirty="0" err="1"/>
              <a:t>AClass</a:t>
            </a:r>
            <a:r>
              <a:rPr lang="en-US" sz="1200" b="0" i="0" kern="1200" dirty="0">
                <a:solidFill>
                  <a:schemeClr val="tx1"/>
                </a:solidFill>
                <a:effectLst/>
                <a:latin typeface="+mn-lt"/>
                <a:ea typeface="+mn-ea"/>
                <a:cs typeface="+mn-cs"/>
              </a:rPr>
              <a:t>' and you want to reflect it.</a:t>
            </a:r>
            <a:endParaRPr lang="zh-CN" altLang="en-US" dirty="0"/>
          </a:p>
        </p:txBody>
      </p:sp>
      <p:sp>
        <p:nvSpPr>
          <p:cNvPr id="4" name="灯片编号占位符 3"/>
          <p:cNvSpPr>
            <a:spLocks noGrp="1"/>
          </p:cNvSpPr>
          <p:nvPr>
            <p:ph type="sldNum" sz="quarter" idx="10"/>
          </p:nvPr>
        </p:nvSpPr>
        <p:spPr/>
        <p:txBody>
          <a:bodyPr/>
          <a:lstStyle/>
          <a:p>
            <a:fld id="{E5D228D9-C9C8-4794-B91D-52D993F01D3F}"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A template </a:t>
            </a:r>
            <a:r>
              <a:rPr lang="en-US" sz="1200" b="0" i="0" kern="1200" dirty="0" err="1">
                <a:solidFill>
                  <a:schemeClr val="tx1"/>
                </a:solidFill>
                <a:effectLst/>
                <a:latin typeface="+mn-lt"/>
                <a:ea typeface="+mn-ea"/>
                <a:cs typeface="+mn-cs"/>
              </a:rPr>
              <a:t>specialisation</a:t>
            </a:r>
            <a:r>
              <a:rPr lang="en-US" sz="1200" b="0" i="0" kern="1200" dirty="0">
                <a:solidFill>
                  <a:schemeClr val="tx1"/>
                </a:solidFill>
                <a:effectLst/>
                <a:latin typeface="+mn-lt"/>
                <a:ea typeface="+mn-ea"/>
                <a:cs typeface="+mn-cs"/>
              </a:rPr>
              <a:t> allows you to represent any class type that you're interested in and you can capture the offset for each of the properties of that represented class. Then, all you need to do is represent the algorithm:</a:t>
            </a:r>
          </a:p>
          <a:p>
            <a:endParaRPr lang="en-US" altLang="zh-CN"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only have to write it once, for each property, and you've captured not only the name but the type and value of each property.</a:t>
            </a:r>
            <a:endParaRPr lang="zh-CN" altLang="en-US" dirty="0"/>
          </a:p>
        </p:txBody>
      </p:sp>
      <p:sp>
        <p:nvSpPr>
          <p:cNvPr id="4" name="灯片编号占位符 3"/>
          <p:cNvSpPr>
            <a:spLocks noGrp="1"/>
          </p:cNvSpPr>
          <p:nvPr>
            <p:ph type="sldNum" sz="quarter" idx="10"/>
          </p:nvPr>
        </p:nvSpPr>
        <p:spPr/>
        <p:txBody>
          <a:bodyPr/>
          <a:lstStyle/>
          <a:p>
            <a:fld id="{E5D228D9-C9C8-4794-B91D-52D993F01D3F}"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5D228D9-C9C8-4794-B91D-52D993F01D3F}"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66" name="组合 65"/>
          <p:cNvGrpSpPr/>
          <p:nvPr userDrawn="1"/>
        </p:nvGrpSpPr>
        <p:grpSpPr>
          <a:xfrm>
            <a:off x="2156175" y="567980"/>
            <a:ext cx="7879650" cy="3073233"/>
            <a:chOff x="2014158" y="457200"/>
            <a:chExt cx="8163685" cy="3184013"/>
          </a:xfrm>
        </p:grpSpPr>
        <p:sp>
          <p:nvSpPr>
            <p:cNvPr id="37" name="Rectangle 9"/>
            <p:cNvSpPr>
              <a:spLocks noChangeArrowheads="1"/>
            </p:cNvSpPr>
            <p:nvPr/>
          </p:nvSpPr>
          <p:spPr bwMode="auto">
            <a:xfrm>
              <a:off x="4319862" y="677540"/>
              <a:ext cx="3552276" cy="2203393"/>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 name="Rectangle 10"/>
            <p:cNvSpPr>
              <a:spLocks noChangeArrowheads="1"/>
            </p:cNvSpPr>
            <p:nvPr/>
          </p:nvSpPr>
          <p:spPr bwMode="auto">
            <a:xfrm>
              <a:off x="4497232" y="816588"/>
              <a:ext cx="3197535" cy="1801220"/>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Freeform 11"/>
            <p:cNvSpPr>
              <a:spLocks noEditPoints="1"/>
            </p:cNvSpPr>
            <p:nvPr/>
          </p:nvSpPr>
          <p:spPr bwMode="auto">
            <a:xfrm>
              <a:off x="4086608" y="457200"/>
              <a:ext cx="4018785" cy="2554224"/>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5128964" y="3174004"/>
              <a:ext cx="1924352" cy="434260"/>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5853026" y="3174004"/>
              <a:ext cx="1200290" cy="434260"/>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Rectangle 14"/>
            <p:cNvSpPr>
              <a:spLocks noChangeArrowheads="1"/>
            </p:cNvSpPr>
            <p:nvPr/>
          </p:nvSpPr>
          <p:spPr bwMode="auto">
            <a:xfrm>
              <a:off x="4497232" y="816588"/>
              <a:ext cx="1115251" cy="359388"/>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Rectangle 15"/>
            <p:cNvSpPr>
              <a:spLocks noChangeArrowheads="1"/>
            </p:cNvSpPr>
            <p:nvPr/>
          </p:nvSpPr>
          <p:spPr bwMode="auto">
            <a:xfrm>
              <a:off x="4497232" y="1175976"/>
              <a:ext cx="1115251" cy="1441831"/>
            </a:xfrm>
            <a:prstGeom prst="rect">
              <a:avLst/>
            </a:prstGeom>
            <a:solidFill>
              <a:srgbClr val="3C4F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Rectangle 16"/>
            <p:cNvSpPr>
              <a:spLocks noChangeArrowheads="1"/>
            </p:cNvSpPr>
            <p:nvPr/>
          </p:nvSpPr>
          <p:spPr bwMode="auto">
            <a:xfrm>
              <a:off x="4681893" y="1340697"/>
              <a:ext cx="743500" cy="295212"/>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Rectangle 17"/>
            <p:cNvSpPr>
              <a:spLocks noChangeArrowheads="1"/>
            </p:cNvSpPr>
            <p:nvPr/>
          </p:nvSpPr>
          <p:spPr bwMode="auto">
            <a:xfrm>
              <a:off x="4681893" y="1832716"/>
              <a:ext cx="743500" cy="293072"/>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 name="Rectangle 18"/>
            <p:cNvSpPr>
              <a:spLocks noChangeArrowheads="1"/>
            </p:cNvSpPr>
            <p:nvPr/>
          </p:nvSpPr>
          <p:spPr bwMode="auto">
            <a:xfrm>
              <a:off x="4681893" y="2290509"/>
              <a:ext cx="743500" cy="164719"/>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Rectangle 19"/>
            <p:cNvSpPr>
              <a:spLocks noChangeArrowheads="1"/>
            </p:cNvSpPr>
            <p:nvPr/>
          </p:nvSpPr>
          <p:spPr bwMode="auto">
            <a:xfrm>
              <a:off x="6059555" y="1210204"/>
              <a:ext cx="1375231" cy="98404"/>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FFC543"/>
                </a:solidFill>
              </a:endParaRPr>
            </a:p>
          </p:txBody>
        </p:sp>
        <p:sp>
          <p:nvSpPr>
            <p:cNvPr id="48" name="Rectangle 20"/>
            <p:cNvSpPr>
              <a:spLocks noChangeArrowheads="1"/>
            </p:cNvSpPr>
            <p:nvPr/>
          </p:nvSpPr>
          <p:spPr bwMode="auto">
            <a:xfrm>
              <a:off x="6059555" y="1471188"/>
              <a:ext cx="1375231" cy="98404"/>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 name="Rectangle 21"/>
            <p:cNvSpPr>
              <a:spLocks noChangeArrowheads="1"/>
            </p:cNvSpPr>
            <p:nvPr/>
          </p:nvSpPr>
          <p:spPr bwMode="auto">
            <a:xfrm>
              <a:off x="6059555" y="1734312"/>
              <a:ext cx="1375231" cy="98404"/>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22"/>
            <p:cNvSpPr>
              <a:spLocks noChangeArrowheads="1"/>
            </p:cNvSpPr>
            <p:nvPr/>
          </p:nvSpPr>
          <p:spPr bwMode="auto">
            <a:xfrm>
              <a:off x="6059555" y="1995297"/>
              <a:ext cx="1375231" cy="98404"/>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23"/>
            <p:cNvSpPr>
              <a:spLocks noChangeArrowheads="1"/>
            </p:cNvSpPr>
            <p:nvPr/>
          </p:nvSpPr>
          <p:spPr bwMode="auto">
            <a:xfrm>
              <a:off x="6059555" y="2258420"/>
              <a:ext cx="1375231" cy="98404"/>
            </a:xfrm>
            <a:prstGeom prst="rect">
              <a:avLst/>
            </a:prstGeom>
            <a:solidFill>
              <a:srgbClr val="FFC543"/>
            </a:solidFill>
            <a:ln>
              <a:noFill/>
            </a:ln>
          </p:spPr>
          <p:txBody>
            <a:bodyPr vert="horz" wrap="square" lIns="91440" tIns="45720" rIns="91440" bIns="45720" numCol="1" anchor="t" anchorCtr="0" compatLnSpc="1"/>
            <a:lstStyle/>
            <a:p>
              <a:endParaRPr lang="zh-CN" altLang="en-US">
                <a:solidFill>
                  <a:srgbClr val="FFC000"/>
                </a:solidFill>
              </a:endParaRPr>
            </a:p>
          </p:txBody>
        </p:sp>
        <p:sp>
          <p:nvSpPr>
            <p:cNvPr id="52" name="Rectangle 25"/>
            <p:cNvSpPr>
              <a:spLocks noChangeArrowheads="1"/>
            </p:cNvSpPr>
            <p:nvPr userDrawn="1"/>
          </p:nvSpPr>
          <p:spPr bwMode="auto">
            <a:xfrm>
              <a:off x="2014158" y="3451765"/>
              <a:ext cx="300645" cy="189448"/>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26"/>
            <p:cNvSpPr>
              <a:spLocks noChangeArrowheads="1"/>
            </p:cNvSpPr>
            <p:nvPr userDrawn="1"/>
          </p:nvSpPr>
          <p:spPr bwMode="auto">
            <a:xfrm>
              <a:off x="2314803" y="3095520"/>
              <a:ext cx="290350" cy="545691"/>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27"/>
            <p:cNvSpPr>
              <a:spLocks noChangeArrowheads="1"/>
            </p:cNvSpPr>
            <p:nvPr userDrawn="1"/>
          </p:nvSpPr>
          <p:spPr bwMode="auto">
            <a:xfrm>
              <a:off x="2605152" y="2560124"/>
              <a:ext cx="300645" cy="108108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28"/>
            <p:cNvSpPr>
              <a:spLocks noChangeArrowheads="1"/>
            </p:cNvSpPr>
            <p:nvPr userDrawn="1"/>
          </p:nvSpPr>
          <p:spPr bwMode="auto">
            <a:xfrm>
              <a:off x="2905798" y="2175052"/>
              <a:ext cx="298587" cy="1466161"/>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29"/>
            <p:cNvSpPr>
              <a:spLocks noChangeArrowheads="1"/>
            </p:cNvSpPr>
            <p:nvPr userDrawn="1"/>
          </p:nvSpPr>
          <p:spPr bwMode="auto">
            <a:xfrm>
              <a:off x="3204385" y="3009033"/>
              <a:ext cx="292409" cy="632178"/>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 name="Rectangle 30"/>
            <p:cNvSpPr>
              <a:spLocks noChangeArrowheads="1"/>
            </p:cNvSpPr>
            <p:nvPr userDrawn="1"/>
          </p:nvSpPr>
          <p:spPr bwMode="auto">
            <a:xfrm>
              <a:off x="3496793" y="3379692"/>
              <a:ext cx="298587" cy="26152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32"/>
            <p:cNvSpPr>
              <a:spLocks noChangeArrowheads="1"/>
            </p:cNvSpPr>
            <p:nvPr userDrawn="1"/>
          </p:nvSpPr>
          <p:spPr bwMode="auto">
            <a:xfrm>
              <a:off x="9887493" y="3451765"/>
              <a:ext cx="290350" cy="189448"/>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33"/>
            <p:cNvSpPr>
              <a:spLocks noChangeArrowheads="1"/>
            </p:cNvSpPr>
            <p:nvPr userDrawn="1"/>
          </p:nvSpPr>
          <p:spPr bwMode="auto">
            <a:xfrm>
              <a:off x="9586848" y="3095520"/>
              <a:ext cx="300645" cy="545691"/>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34"/>
            <p:cNvSpPr>
              <a:spLocks noChangeArrowheads="1"/>
            </p:cNvSpPr>
            <p:nvPr userDrawn="1"/>
          </p:nvSpPr>
          <p:spPr bwMode="auto">
            <a:xfrm>
              <a:off x="9288261" y="2560124"/>
              <a:ext cx="298587" cy="108108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35"/>
            <p:cNvSpPr>
              <a:spLocks noChangeArrowheads="1"/>
            </p:cNvSpPr>
            <p:nvPr userDrawn="1"/>
          </p:nvSpPr>
          <p:spPr bwMode="auto">
            <a:xfrm>
              <a:off x="8995852" y="2175052"/>
              <a:ext cx="292409" cy="1466161"/>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36"/>
            <p:cNvSpPr>
              <a:spLocks noChangeArrowheads="1"/>
            </p:cNvSpPr>
            <p:nvPr userDrawn="1"/>
          </p:nvSpPr>
          <p:spPr bwMode="auto">
            <a:xfrm>
              <a:off x="8697266" y="3009033"/>
              <a:ext cx="298587" cy="632178"/>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37"/>
            <p:cNvSpPr>
              <a:spLocks noChangeArrowheads="1"/>
            </p:cNvSpPr>
            <p:nvPr userDrawn="1"/>
          </p:nvSpPr>
          <p:spPr bwMode="auto">
            <a:xfrm>
              <a:off x="8396621" y="3379692"/>
              <a:ext cx="300645" cy="26152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2" name="Title 1"/>
          <p:cNvSpPr>
            <a:spLocks noGrp="1"/>
          </p:cNvSpPr>
          <p:nvPr>
            <p:ph type="ctrTitle"/>
          </p:nvPr>
        </p:nvSpPr>
        <p:spPr>
          <a:xfrm>
            <a:off x="1524000" y="3471048"/>
            <a:ext cx="9144000" cy="1637564"/>
          </a:xfrm>
        </p:spPr>
        <p:txBody>
          <a:bodyPr anchor="b" anchorCtr="0">
            <a:normAutofit/>
          </a:bodyPr>
          <a:lstStyle>
            <a:lvl1pPr algn="ctr">
              <a:defRPr sz="5400">
                <a:solidFill>
                  <a:schemeClr val="accent1">
                    <a:lumMod val="75000"/>
                  </a:schemeClr>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5338631"/>
            <a:ext cx="9144000" cy="666863"/>
          </a:xfrm>
        </p:spPr>
        <p:txBody>
          <a:bodyPr/>
          <a:lstStyle>
            <a:lvl1pPr marL="0" indent="0" algn="ctr">
              <a:buNone/>
              <a:defRPr sz="240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6554F731-F1D9-405D-9569-D30D95C59ADF}"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t>‹N°›</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t>2018/1/14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t>‹N°›</a:t>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accent1"/>
                </a:solidFill>
              </a:defRPr>
            </a:lvl1pPr>
            <a:lvl2pPr marL="393700" indent="0">
              <a:buFontTx/>
              <a:buNone/>
              <a:defRPr sz="2000">
                <a:solidFill>
                  <a:schemeClr val="accent1"/>
                </a:solidFill>
              </a:defRPr>
            </a:lvl2pPr>
            <a:lvl3pPr marL="661035" indent="0">
              <a:buFontTx/>
              <a:buNone/>
              <a:defRPr sz="1800">
                <a:solidFill>
                  <a:schemeClr val="accent1"/>
                </a:solidFill>
              </a:defRPr>
            </a:lvl3pPr>
            <a:lvl4pPr marL="851535" indent="0">
              <a:buFontTx/>
              <a:buNone/>
              <a:defRPr sz="1800">
                <a:solidFill>
                  <a:schemeClr val="accent1"/>
                </a:solidFill>
              </a:defRPr>
            </a:lvl4pPr>
            <a:lvl5pPr marL="1054735" indent="0">
              <a:buFontTx/>
              <a:buNone/>
              <a:defRPr sz="1800">
                <a:solidFill>
                  <a:schemeClr val="accent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554F731-F1D9-405D-9569-D30D95C59ADF}"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t>‹N°›</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3893879"/>
            <a:ext cx="10515600" cy="1235811"/>
          </a:xfrm>
        </p:spPr>
        <p:txBody>
          <a:bodyPr anchor="b">
            <a:normAutofit/>
          </a:bodyPr>
          <a:lstStyle>
            <a:lvl1pPr algn="ctr">
              <a:defRPr sz="5400" b="1">
                <a:solidFill>
                  <a:schemeClr val="tx1"/>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831850" y="5308445"/>
            <a:ext cx="10515600" cy="475234"/>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p>
            <a:fld id="{6554F731-F1D9-405D-9569-D30D95C59ADF}"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t>‹N°›</a:t>
            </a:fld>
            <a:endParaRPr lang="zh-CN" altLang="en-US"/>
          </a:p>
        </p:txBody>
      </p:sp>
      <p:grpSp>
        <p:nvGrpSpPr>
          <p:cNvPr id="12" name="组合 11"/>
          <p:cNvGrpSpPr/>
          <p:nvPr userDrawn="1"/>
        </p:nvGrpSpPr>
        <p:grpSpPr>
          <a:xfrm>
            <a:off x="4087134" y="585216"/>
            <a:ext cx="4017733" cy="3036349"/>
            <a:chOff x="3186113" y="530112"/>
            <a:chExt cx="2625725" cy="2338387"/>
          </a:xfrm>
        </p:grpSpPr>
        <p:sp>
          <p:nvSpPr>
            <p:cNvPr id="13" name="Rectangle 9"/>
            <p:cNvSpPr>
              <a:spLocks noChangeArrowheads="1"/>
            </p:cNvSpPr>
            <p:nvPr/>
          </p:nvSpPr>
          <p:spPr bwMode="auto">
            <a:xfrm>
              <a:off x="3338513" y="693625"/>
              <a:ext cx="2320925" cy="163512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Freeform 11"/>
            <p:cNvSpPr>
              <a:spLocks noEditPoints="1"/>
            </p:cNvSpPr>
            <p:nvPr/>
          </p:nvSpPr>
          <p:spPr bwMode="auto">
            <a:xfrm>
              <a:off x="3186113"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2"/>
            <p:cNvSpPr/>
            <p:nvPr/>
          </p:nvSpPr>
          <p:spPr bwMode="auto">
            <a:xfrm>
              <a:off x="3867150"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p:nvPr/>
          </p:nvSpPr>
          <p:spPr bwMode="auto">
            <a:xfrm>
              <a:off x="4340225"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554F731-F1D9-405D-9569-D30D95C59ADF}"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1D1296-2E93-47A3-B509-9CB210ECFEC1}" type="slidenum">
              <a:rPr lang="zh-CN" altLang="en-US" smtClean="0"/>
              <a:t>‹N°›</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6400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554F731-F1D9-405D-9569-D30D95C59ADF}"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1D1296-2E93-47A3-B509-9CB210ECFEC1}" type="slidenum">
              <a:rPr lang="zh-CN" altLang="en-US" smtClean="0"/>
              <a:t>‹N°›</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554F731-F1D9-405D-9569-D30D95C59ADF}" type="datetimeFigureOut">
              <a:rPr lang="zh-CN" altLang="en-US" smtClean="0"/>
              <a:t>2018/1/14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41D1296-2E93-47A3-B509-9CB210ECFEC1}" type="slidenum">
              <a:rPr lang="zh-CN" altLang="en-US" smtClean="0"/>
              <a:t>‹N°›</a:t>
            </a:fld>
            <a:endParaRPr lang="zh-CN" altLang="en-US"/>
          </a:p>
        </p:txBody>
      </p:sp>
      <p:sp>
        <p:nvSpPr>
          <p:cNvPr id="6" name="矩形 5"/>
          <p:cNvSpPr/>
          <p:nvPr userDrawn="1">
            <p:custDataLst>
              <p:tags r:id="rId1"/>
            </p:custDataLst>
          </p:nvPr>
        </p:nvSpPr>
        <p:spPr>
          <a:xfrm>
            <a:off x="1" y="2260237"/>
            <a:ext cx="12192000" cy="25162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101" tIns="33550" rIns="67101" bIns="33550" numCol="1" spcCol="0" rtlCol="0" fromWordArt="0" anchor="ctr" anchorCtr="0" forceAA="0" compatLnSpc="1">
            <a:normAutofit/>
          </a:bodyPr>
          <a:lstStyle/>
          <a:p>
            <a:pPr algn="ctr"/>
            <a:endParaRPr lang="zh-CN" altLang="en-US" sz="1320"/>
          </a:p>
        </p:txBody>
      </p:sp>
      <p:sp>
        <p:nvSpPr>
          <p:cNvPr id="2" name="Title 1"/>
          <p:cNvSpPr>
            <a:spLocks noGrp="1"/>
          </p:cNvSpPr>
          <p:nvPr>
            <p:ph type="title"/>
          </p:nvPr>
        </p:nvSpPr>
        <p:spPr>
          <a:xfrm>
            <a:off x="838200" y="2490507"/>
            <a:ext cx="10515600" cy="2055731"/>
          </a:xfrm>
        </p:spPr>
        <p:txBody>
          <a:bodyPr>
            <a:normAutofit/>
          </a:bodyPr>
          <a:lstStyle>
            <a:lvl1pPr algn="ctr">
              <a:defRPr sz="6600"/>
            </a:lvl1p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4F731-F1D9-405D-9569-D30D95C59ADF}"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41D1296-2E93-47A3-B509-9CB210ECFEC1}" type="slidenum">
              <a:rPr lang="zh-CN" altLang="en-US" smtClean="0"/>
              <a:t>‹N°›</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6554F731-F1D9-405D-9569-D30D95C59ADF}"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1D1296-2E93-47A3-B509-9CB210ECFEC1}" type="slidenum">
              <a:rPr lang="zh-CN" altLang="en-US" smtClean="0"/>
              <a:t>‹N°›</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54F731-F1D9-405D-9569-D30D95C59ADF}"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1D1296-2E93-47A3-B509-9CB210ECFEC1}" type="slidenum">
              <a:rPr lang="zh-CN" altLang="en-US" smtClean="0"/>
              <a:t>‹N°›</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864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custDataLst>
              <p:tags r:id="rId13"/>
            </p:custDataLst>
          </p:nvPr>
        </p:nvSpPr>
        <p:spPr>
          <a:xfrm>
            <a:off x="838200" y="1463040"/>
            <a:ext cx="10515600" cy="471392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4F731-F1D9-405D-9569-D30D95C59ADF}"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D1296-2E93-47A3-B509-9CB210ECFEC1}" type="slidenum">
              <a:rPr lang="zh-CN" altLang="en-US" smtClean="0"/>
              <a:t>‹N°›</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65125" indent="-365125" algn="l" defTabSz="914400" rtl="0" eaLnBrk="1" latinLnBrk="0" hangingPunct="1">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tags" Target="../tags/tag109.xml"/><Relationship Id="rId2" Type="http://schemas.openxmlformats.org/officeDocument/2006/relationships/tags" Target="../tags/tag99.xml"/><Relationship Id="rId16"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5" Type="http://schemas.openxmlformats.org/officeDocument/2006/relationships/tags" Target="../tags/tag102.xml"/><Relationship Id="rId15" Type="http://schemas.openxmlformats.org/officeDocument/2006/relationships/tags" Target="../tags/tag112.xml"/><Relationship Id="rId10" Type="http://schemas.openxmlformats.org/officeDocument/2006/relationships/tags" Target="../tags/tag107.xml"/><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tags" Target="../tags/tag111.xml"/></Relationships>
</file>

<file path=ppt/slides/_rels/slide11.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tags" Target="../tags/tag125.xml"/><Relationship Id="rId18" Type="http://schemas.openxmlformats.org/officeDocument/2006/relationships/tags" Target="../tags/tag130.xml"/><Relationship Id="rId26" Type="http://schemas.openxmlformats.org/officeDocument/2006/relationships/tags" Target="../tags/tag138.xml"/><Relationship Id="rId3" Type="http://schemas.openxmlformats.org/officeDocument/2006/relationships/tags" Target="../tags/tag115.xml"/><Relationship Id="rId21" Type="http://schemas.openxmlformats.org/officeDocument/2006/relationships/tags" Target="../tags/tag133.xml"/><Relationship Id="rId34" Type="http://schemas.openxmlformats.org/officeDocument/2006/relationships/slide" Target="slide7.xml"/><Relationship Id="rId7" Type="http://schemas.openxmlformats.org/officeDocument/2006/relationships/tags" Target="../tags/tag119.xml"/><Relationship Id="rId12" Type="http://schemas.openxmlformats.org/officeDocument/2006/relationships/tags" Target="../tags/tag124.xml"/><Relationship Id="rId17" Type="http://schemas.openxmlformats.org/officeDocument/2006/relationships/tags" Target="../tags/tag129.xml"/><Relationship Id="rId25" Type="http://schemas.openxmlformats.org/officeDocument/2006/relationships/tags" Target="../tags/tag137.xml"/><Relationship Id="rId33" Type="http://schemas.openxmlformats.org/officeDocument/2006/relationships/notesSlide" Target="../notesSlides/notesSlide9.xml"/><Relationship Id="rId2" Type="http://schemas.openxmlformats.org/officeDocument/2006/relationships/tags" Target="../tags/tag114.xml"/><Relationship Id="rId16" Type="http://schemas.openxmlformats.org/officeDocument/2006/relationships/tags" Target="../tags/tag128.xml"/><Relationship Id="rId20" Type="http://schemas.openxmlformats.org/officeDocument/2006/relationships/tags" Target="../tags/tag132.xml"/><Relationship Id="rId29" Type="http://schemas.openxmlformats.org/officeDocument/2006/relationships/tags" Target="../tags/tag141.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24" Type="http://schemas.openxmlformats.org/officeDocument/2006/relationships/tags" Target="../tags/tag136.xml"/><Relationship Id="rId32" Type="http://schemas.openxmlformats.org/officeDocument/2006/relationships/slideLayout" Target="../slideLayouts/slideLayout7.xml"/><Relationship Id="rId5" Type="http://schemas.openxmlformats.org/officeDocument/2006/relationships/tags" Target="../tags/tag117.xml"/><Relationship Id="rId15" Type="http://schemas.openxmlformats.org/officeDocument/2006/relationships/tags" Target="../tags/tag127.xml"/><Relationship Id="rId23" Type="http://schemas.openxmlformats.org/officeDocument/2006/relationships/tags" Target="../tags/tag135.xml"/><Relationship Id="rId28" Type="http://schemas.openxmlformats.org/officeDocument/2006/relationships/tags" Target="../tags/tag140.xml"/><Relationship Id="rId10" Type="http://schemas.openxmlformats.org/officeDocument/2006/relationships/tags" Target="../tags/tag122.xml"/><Relationship Id="rId19" Type="http://schemas.openxmlformats.org/officeDocument/2006/relationships/tags" Target="../tags/tag131.xml"/><Relationship Id="rId31" Type="http://schemas.openxmlformats.org/officeDocument/2006/relationships/tags" Target="../tags/tag143.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 Id="rId22" Type="http://schemas.openxmlformats.org/officeDocument/2006/relationships/tags" Target="../tags/tag134.xml"/><Relationship Id="rId27" Type="http://schemas.openxmlformats.org/officeDocument/2006/relationships/tags" Target="../tags/tag139.xml"/><Relationship Id="rId30" Type="http://schemas.openxmlformats.org/officeDocument/2006/relationships/tags" Target="../tags/tag142.xml"/></Relationships>
</file>

<file path=ppt/slides/_rels/slide12.xml.rels><?xml version="1.0" encoding="UTF-8" standalone="yes"?>
<Relationships xmlns="http://schemas.openxmlformats.org/package/2006/relationships"><Relationship Id="rId8" Type="http://schemas.openxmlformats.org/officeDocument/2006/relationships/tags" Target="../tags/tag151.xml"/><Relationship Id="rId13" Type="http://schemas.openxmlformats.org/officeDocument/2006/relationships/tags" Target="../tags/tag156.xml"/><Relationship Id="rId18" Type="http://schemas.openxmlformats.org/officeDocument/2006/relationships/tags" Target="../tags/tag161.xml"/><Relationship Id="rId26" Type="http://schemas.openxmlformats.org/officeDocument/2006/relationships/tags" Target="../tags/tag169.xml"/><Relationship Id="rId3" Type="http://schemas.openxmlformats.org/officeDocument/2006/relationships/tags" Target="../tags/tag146.xml"/><Relationship Id="rId21" Type="http://schemas.openxmlformats.org/officeDocument/2006/relationships/tags" Target="../tags/tag164.xml"/><Relationship Id="rId34" Type="http://schemas.openxmlformats.org/officeDocument/2006/relationships/tags" Target="../tags/tag177.xml"/><Relationship Id="rId7" Type="http://schemas.openxmlformats.org/officeDocument/2006/relationships/tags" Target="../tags/tag150.xml"/><Relationship Id="rId12" Type="http://schemas.openxmlformats.org/officeDocument/2006/relationships/tags" Target="../tags/tag155.xml"/><Relationship Id="rId17" Type="http://schemas.openxmlformats.org/officeDocument/2006/relationships/tags" Target="../tags/tag160.xml"/><Relationship Id="rId25" Type="http://schemas.openxmlformats.org/officeDocument/2006/relationships/tags" Target="../tags/tag168.xml"/><Relationship Id="rId33" Type="http://schemas.openxmlformats.org/officeDocument/2006/relationships/tags" Target="../tags/tag176.xml"/><Relationship Id="rId2" Type="http://schemas.openxmlformats.org/officeDocument/2006/relationships/tags" Target="../tags/tag145.xml"/><Relationship Id="rId16" Type="http://schemas.openxmlformats.org/officeDocument/2006/relationships/tags" Target="../tags/tag159.xml"/><Relationship Id="rId20" Type="http://schemas.openxmlformats.org/officeDocument/2006/relationships/tags" Target="../tags/tag163.xml"/><Relationship Id="rId29" Type="http://schemas.openxmlformats.org/officeDocument/2006/relationships/tags" Target="../tags/tag172.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tags" Target="../tags/tag154.xml"/><Relationship Id="rId24" Type="http://schemas.openxmlformats.org/officeDocument/2006/relationships/tags" Target="../tags/tag167.xml"/><Relationship Id="rId32" Type="http://schemas.openxmlformats.org/officeDocument/2006/relationships/tags" Target="../tags/tag175.xml"/><Relationship Id="rId37" Type="http://schemas.openxmlformats.org/officeDocument/2006/relationships/slide" Target="slide7.xml"/><Relationship Id="rId5" Type="http://schemas.openxmlformats.org/officeDocument/2006/relationships/tags" Target="../tags/tag148.xml"/><Relationship Id="rId15" Type="http://schemas.openxmlformats.org/officeDocument/2006/relationships/tags" Target="../tags/tag158.xml"/><Relationship Id="rId23" Type="http://schemas.openxmlformats.org/officeDocument/2006/relationships/tags" Target="../tags/tag166.xml"/><Relationship Id="rId28" Type="http://schemas.openxmlformats.org/officeDocument/2006/relationships/tags" Target="../tags/tag171.xml"/><Relationship Id="rId36" Type="http://schemas.openxmlformats.org/officeDocument/2006/relationships/notesSlide" Target="../notesSlides/notesSlide10.xml"/><Relationship Id="rId10" Type="http://schemas.openxmlformats.org/officeDocument/2006/relationships/tags" Target="../tags/tag153.xml"/><Relationship Id="rId19" Type="http://schemas.openxmlformats.org/officeDocument/2006/relationships/tags" Target="../tags/tag162.xml"/><Relationship Id="rId31" Type="http://schemas.openxmlformats.org/officeDocument/2006/relationships/tags" Target="../tags/tag174.xml"/><Relationship Id="rId4" Type="http://schemas.openxmlformats.org/officeDocument/2006/relationships/tags" Target="../tags/tag147.xml"/><Relationship Id="rId9" Type="http://schemas.openxmlformats.org/officeDocument/2006/relationships/tags" Target="../tags/tag152.xml"/><Relationship Id="rId14" Type="http://schemas.openxmlformats.org/officeDocument/2006/relationships/tags" Target="../tags/tag157.xml"/><Relationship Id="rId22" Type="http://schemas.openxmlformats.org/officeDocument/2006/relationships/tags" Target="../tags/tag165.xml"/><Relationship Id="rId27" Type="http://schemas.openxmlformats.org/officeDocument/2006/relationships/tags" Target="../tags/tag170.xml"/><Relationship Id="rId30" Type="http://schemas.openxmlformats.org/officeDocument/2006/relationships/tags" Target="../tags/tag173.xml"/><Relationship Id="rId35"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181.xml"/></Relationships>
</file>

<file path=ppt/slides/_rels/slide14.xml.rels><?xml version="1.0" encoding="UTF-8" standalone="yes"?>
<Relationships xmlns="http://schemas.openxmlformats.org/package/2006/relationships"><Relationship Id="rId8" Type="http://schemas.openxmlformats.org/officeDocument/2006/relationships/tags" Target="../tags/tag189.xml"/><Relationship Id="rId13" Type="http://schemas.openxmlformats.org/officeDocument/2006/relationships/tags" Target="../tags/tag194.xml"/><Relationship Id="rId18" Type="http://schemas.openxmlformats.org/officeDocument/2006/relationships/tags" Target="../tags/tag199.xml"/><Relationship Id="rId26" Type="http://schemas.openxmlformats.org/officeDocument/2006/relationships/tags" Target="../tags/tag207.xml"/><Relationship Id="rId3" Type="http://schemas.openxmlformats.org/officeDocument/2006/relationships/tags" Target="../tags/tag184.xml"/><Relationship Id="rId21" Type="http://schemas.openxmlformats.org/officeDocument/2006/relationships/tags" Target="../tags/tag202.xml"/><Relationship Id="rId34" Type="http://schemas.openxmlformats.org/officeDocument/2006/relationships/tags" Target="../tags/tag215.xml"/><Relationship Id="rId7" Type="http://schemas.openxmlformats.org/officeDocument/2006/relationships/tags" Target="../tags/tag188.xml"/><Relationship Id="rId12" Type="http://schemas.openxmlformats.org/officeDocument/2006/relationships/tags" Target="../tags/tag193.xml"/><Relationship Id="rId17" Type="http://schemas.openxmlformats.org/officeDocument/2006/relationships/tags" Target="../tags/tag198.xml"/><Relationship Id="rId25" Type="http://schemas.openxmlformats.org/officeDocument/2006/relationships/tags" Target="../tags/tag206.xml"/><Relationship Id="rId33" Type="http://schemas.openxmlformats.org/officeDocument/2006/relationships/tags" Target="../tags/tag214.xml"/><Relationship Id="rId2" Type="http://schemas.openxmlformats.org/officeDocument/2006/relationships/tags" Target="../tags/tag183.xml"/><Relationship Id="rId16" Type="http://schemas.openxmlformats.org/officeDocument/2006/relationships/tags" Target="../tags/tag197.xml"/><Relationship Id="rId20" Type="http://schemas.openxmlformats.org/officeDocument/2006/relationships/tags" Target="../tags/tag201.xml"/><Relationship Id="rId29" Type="http://schemas.openxmlformats.org/officeDocument/2006/relationships/tags" Target="../tags/tag210.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tags" Target="../tags/tag192.xml"/><Relationship Id="rId24" Type="http://schemas.openxmlformats.org/officeDocument/2006/relationships/tags" Target="../tags/tag205.xml"/><Relationship Id="rId32" Type="http://schemas.openxmlformats.org/officeDocument/2006/relationships/tags" Target="../tags/tag213.xml"/><Relationship Id="rId5" Type="http://schemas.openxmlformats.org/officeDocument/2006/relationships/tags" Target="../tags/tag186.xml"/><Relationship Id="rId15" Type="http://schemas.openxmlformats.org/officeDocument/2006/relationships/tags" Target="../tags/tag196.xml"/><Relationship Id="rId23" Type="http://schemas.openxmlformats.org/officeDocument/2006/relationships/tags" Target="../tags/tag204.xml"/><Relationship Id="rId28" Type="http://schemas.openxmlformats.org/officeDocument/2006/relationships/tags" Target="../tags/tag209.xml"/><Relationship Id="rId36" Type="http://schemas.openxmlformats.org/officeDocument/2006/relationships/notesSlide" Target="../notesSlides/notesSlide12.xml"/><Relationship Id="rId10" Type="http://schemas.openxmlformats.org/officeDocument/2006/relationships/tags" Target="../tags/tag191.xml"/><Relationship Id="rId19" Type="http://schemas.openxmlformats.org/officeDocument/2006/relationships/tags" Target="../tags/tag200.xml"/><Relationship Id="rId31" Type="http://schemas.openxmlformats.org/officeDocument/2006/relationships/tags" Target="../tags/tag212.xml"/><Relationship Id="rId4" Type="http://schemas.openxmlformats.org/officeDocument/2006/relationships/tags" Target="../tags/tag185.xml"/><Relationship Id="rId9" Type="http://schemas.openxmlformats.org/officeDocument/2006/relationships/tags" Target="../tags/tag190.xml"/><Relationship Id="rId14" Type="http://schemas.openxmlformats.org/officeDocument/2006/relationships/tags" Target="../tags/tag195.xml"/><Relationship Id="rId22" Type="http://schemas.openxmlformats.org/officeDocument/2006/relationships/tags" Target="../tags/tag203.xml"/><Relationship Id="rId27" Type="http://schemas.openxmlformats.org/officeDocument/2006/relationships/tags" Target="../tags/tag208.xml"/><Relationship Id="rId30" Type="http://schemas.openxmlformats.org/officeDocument/2006/relationships/tags" Target="../tags/tag211.xml"/><Relationship Id="rId35"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tags" Target="../tags/tag223.xml"/><Relationship Id="rId13" Type="http://schemas.openxmlformats.org/officeDocument/2006/relationships/tags" Target="../tags/tag228.xml"/><Relationship Id="rId18" Type="http://schemas.openxmlformats.org/officeDocument/2006/relationships/tags" Target="../tags/tag233.xml"/><Relationship Id="rId26" Type="http://schemas.openxmlformats.org/officeDocument/2006/relationships/tags" Target="../tags/tag241.xml"/><Relationship Id="rId3" Type="http://schemas.openxmlformats.org/officeDocument/2006/relationships/tags" Target="../tags/tag218.xml"/><Relationship Id="rId21" Type="http://schemas.openxmlformats.org/officeDocument/2006/relationships/tags" Target="../tags/tag236.xml"/><Relationship Id="rId34" Type="http://schemas.openxmlformats.org/officeDocument/2006/relationships/tags" Target="../tags/tag249.xml"/><Relationship Id="rId7" Type="http://schemas.openxmlformats.org/officeDocument/2006/relationships/tags" Target="../tags/tag222.xml"/><Relationship Id="rId12" Type="http://schemas.openxmlformats.org/officeDocument/2006/relationships/tags" Target="../tags/tag227.xml"/><Relationship Id="rId17" Type="http://schemas.openxmlformats.org/officeDocument/2006/relationships/tags" Target="../tags/tag232.xml"/><Relationship Id="rId25" Type="http://schemas.openxmlformats.org/officeDocument/2006/relationships/tags" Target="../tags/tag240.xml"/><Relationship Id="rId33" Type="http://schemas.openxmlformats.org/officeDocument/2006/relationships/tags" Target="../tags/tag248.xml"/><Relationship Id="rId38" Type="http://schemas.openxmlformats.org/officeDocument/2006/relationships/notesSlide" Target="../notesSlides/notesSlide13.xml"/><Relationship Id="rId2" Type="http://schemas.openxmlformats.org/officeDocument/2006/relationships/tags" Target="../tags/tag217.xml"/><Relationship Id="rId16" Type="http://schemas.openxmlformats.org/officeDocument/2006/relationships/tags" Target="../tags/tag231.xml"/><Relationship Id="rId20" Type="http://schemas.openxmlformats.org/officeDocument/2006/relationships/tags" Target="../tags/tag235.xml"/><Relationship Id="rId29" Type="http://schemas.openxmlformats.org/officeDocument/2006/relationships/tags" Target="../tags/tag244.xml"/><Relationship Id="rId1" Type="http://schemas.openxmlformats.org/officeDocument/2006/relationships/tags" Target="../tags/tag216.xml"/><Relationship Id="rId6" Type="http://schemas.openxmlformats.org/officeDocument/2006/relationships/tags" Target="../tags/tag221.xml"/><Relationship Id="rId11" Type="http://schemas.openxmlformats.org/officeDocument/2006/relationships/tags" Target="../tags/tag226.xml"/><Relationship Id="rId24" Type="http://schemas.openxmlformats.org/officeDocument/2006/relationships/tags" Target="../tags/tag239.xml"/><Relationship Id="rId32" Type="http://schemas.openxmlformats.org/officeDocument/2006/relationships/tags" Target="../tags/tag247.xml"/><Relationship Id="rId37" Type="http://schemas.openxmlformats.org/officeDocument/2006/relationships/slideLayout" Target="../slideLayouts/slideLayout4.xml"/><Relationship Id="rId5" Type="http://schemas.openxmlformats.org/officeDocument/2006/relationships/tags" Target="../tags/tag220.xml"/><Relationship Id="rId15" Type="http://schemas.openxmlformats.org/officeDocument/2006/relationships/tags" Target="../tags/tag230.xml"/><Relationship Id="rId23" Type="http://schemas.openxmlformats.org/officeDocument/2006/relationships/tags" Target="../tags/tag238.xml"/><Relationship Id="rId28" Type="http://schemas.openxmlformats.org/officeDocument/2006/relationships/tags" Target="../tags/tag243.xml"/><Relationship Id="rId36" Type="http://schemas.openxmlformats.org/officeDocument/2006/relationships/tags" Target="../tags/tag251.xml"/><Relationship Id="rId10" Type="http://schemas.openxmlformats.org/officeDocument/2006/relationships/tags" Target="../tags/tag225.xml"/><Relationship Id="rId19" Type="http://schemas.openxmlformats.org/officeDocument/2006/relationships/tags" Target="../tags/tag234.xml"/><Relationship Id="rId31" Type="http://schemas.openxmlformats.org/officeDocument/2006/relationships/tags" Target="../tags/tag246.xml"/><Relationship Id="rId4" Type="http://schemas.openxmlformats.org/officeDocument/2006/relationships/tags" Target="../tags/tag219.xml"/><Relationship Id="rId9" Type="http://schemas.openxmlformats.org/officeDocument/2006/relationships/tags" Target="../tags/tag224.xml"/><Relationship Id="rId14" Type="http://schemas.openxmlformats.org/officeDocument/2006/relationships/tags" Target="../tags/tag229.xml"/><Relationship Id="rId22" Type="http://schemas.openxmlformats.org/officeDocument/2006/relationships/tags" Target="../tags/tag237.xml"/><Relationship Id="rId27" Type="http://schemas.openxmlformats.org/officeDocument/2006/relationships/tags" Target="../tags/tag242.xml"/><Relationship Id="rId30" Type="http://schemas.openxmlformats.org/officeDocument/2006/relationships/tags" Target="../tags/tag245.xml"/><Relationship Id="rId35" Type="http://schemas.openxmlformats.org/officeDocument/2006/relationships/tags" Target="../tags/tag250.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254.xml"/><Relationship Id="rId7" Type="http://schemas.openxmlformats.org/officeDocument/2006/relationships/slideLayout" Target="../slideLayouts/slideLayout8.xml"/><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tags" Target="../tags/tag257.xml"/><Relationship Id="rId5" Type="http://schemas.openxmlformats.org/officeDocument/2006/relationships/tags" Target="../tags/tag256.xml"/><Relationship Id="rId4" Type="http://schemas.openxmlformats.org/officeDocument/2006/relationships/tags" Target="../tags/tag255.xml"/></Relationships>
</file>

<file path=ppt/slides/_rels/slide17.xml.rels><?xml version="1.0" encoding="UTF-8" standalone="yes"?>
<Relationships xmlns="http://schemas.openxmlformats.org/package/2006/relationships"><Relationship Id="rId8" Type="http://schemas.openxmlformats.org/officeDocument/2006/relationships/tags" Target="../tags/tag265.xml"/><Relationship Id="rId3" Type="http://schemas.openxmlformats.org/officeDocument/2006/relationships/tags" Target="../tags/tag260.xml"/><Relationship Id="rId7" Type="http://schemas.openxmlformats.org/officeDocument/2006/relationships/tags" Target="../tags/tag264.xml"/><Relationship Id="rId2" Type="http://schemas.openxmlformats.org/officeDocument/2006/relationships/tags" Target="../tags/tag259.xml"/><Relationship Id="rId1" Type="http://schemas.openxmlformats.org/officeDocument/2006/relationships/tags" Target="../tags/tag258.xml"/><Relationship Id="rId6" Type="http://schemas.openxmlformats.org/officeDocument/2006/relationships/tags" Target="../tags/tag263.xml"/><Relationship Id="rId11" Type="http://schemas.openxmlformats.org/officeDocument/2006/relationships/notesSlide" Target="../notesSlides/notesSlide15.xml"/><Relationship Id="rId5" Type="http://schemas.openxmlformats.org/officeDocument/2006/relationships/tags" Target="../tags/tag262.xml"/><Relationship Id="rId10" Type="http://schemas.openxmlformats.org/officeDocument/2006/relationships/slideLayout" Target="../slideLayouts/slideLayout8.xml"/><Relationship Id="rId4" Type="http://schemas.openxmlformats.org/officeDocument/2006/relationships/tags" Target="../tags/tag261.xml"/><Relationship Id="rId9" Type="http://schemas.openxmlformats.org/officeDocument/2006/relationships/tags" Target="../tags/tag266.xml"/></Relationships>
</file>

<file path=ppt/slides/_rels/slide18.xml.rels><?xml version="1.0" encoding="UTF-8" standalone="yes"?>
<Relationships xmlns="http://schemas.openxmlformats.org/package/2006/relationships"><Relationship Id="rId8" Type="http://schemas.openxmlformats.org/officeDocument/2006/relationships/tags" Target="../tags/tag274.xml"/><Relationship Id="rId13" Type="http://schemas.openxmlformats.org/officeDocument/2006/relationships/slideLayout" Target="../slideLayouts/slideLayout8.xml"/><Relationship Id="rId3" Type="http://schemas.openxmlformats.org/officeDocument/2006/relationships/tags" Target="../tags/tag269.xml"/><Relationship Id="rId7" Type="http://schemas.openxmlformats.org/officeDocument/2006/relationships/tags" Target="../tags/tag273.xml"/><Relationship Id="rId12" Type="http://schemas.openxmlformats.org/officeDocument/2006/relationships/tags" Target="../tags/tag278.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tags" Target="../tags/tag272.xml"/><Relationship Id="rId11" Type="http://schemas.openxmlformats.org/officeDocument/2006/relationships/tags" Target="../tags/tag277.xml"/><Relationship Id="rId5" Type="http://schemas.openxmlformats.org/officeDocument/2006/relationships/tags" Target="../tags/tag271.xml"/><Relationship Id="rId10" Type="http://schemas.openxmlformats.org/officeDocument/2006/relationships/tags" Target="../tags/tag276.xml"/><Relationship Id="rId4" Type="http://schemas.openxmlformats.org/officeDocument/2006/relationships/tags" Target="../tags/tag270.xml"/><Relationship Id="rId9" Type="http://schemas.openxmlformats.org/officeDocument/2006/relationships/tags" Target="../tags/tag275.xml"/><Relationship Id="rId14"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8" Type="http://schemas.openxmlformats.org/officeDocument/2006/relationships/tags" Target="../tags/tag286.xml"/><Relationship Id="rId13" Type="http://schemas.openxmlformats.org/officeDocument/2006/relationships/tags" Target="../tags/tag291.xml"/><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tags" Target="../tags/tag290.xml"/><Relationship Id="rId17" Type="http://schemas.openxmlformats.org/officeDocument/2006/relationships/notesSlide" Target="../notesSlides/notesSlide17.xml"/><Relationship Id="rId2" Type="http://schemas.openxmlformats.org/officeDocument/2006/relationships/tags" Target="../tags/tag280.xml"/><Relationship Id="rId16" Type="http://schemas.openxmlformats.org/officeDocument/2006/relationships/slideLayout" Target="../slideLayouts/slideLayout8.xml"/><Relationship Id="rId1" Type="http://schemas.openxmlformats.org/officeDocument/2006/relationships/tags" Target="../tags/tag279.xml"/><Relationship Id="rId6" Type="http://schemas.openxmlformats.org/officeDocument/2006/relationships/tags" Target="../tags/tag284.xml"/><Relationship Id="rId11" Type="http://schemas.openxmlformats.org/officeDocument/2006/relationships/tags" Target="../tags/tag289.xml"/><Relationship Id="rId5" Type="http://schemas.openxmlformats.org/officeDocument/2006/relationships/tags" Target="../tags/tag283.xml"/><Relationship Id="rId15" Type="http://schemas.openxmlformats.org/officeDocument/2006/relationships/tags" Target="../tags/tag293.xml"/><Relationship Id="rId10" Type="http://schemas.openxmlformats.org/officeDocument/2006/relationships/tags" Target="../tags/tag288.xml"/><Relationship Id="rId4" Type="http://schemas.openxmlformats.org/officeDocument/2006/relationships/tags" Target="../tags/tag282.xml"/><Relationship Id="rId9" Type="http://schemas.openxmlformats.org/officeDocument/2006/relationships/tags" Target="../tags/tag287.xml"/><Relationship Id="rId14" Type="http://schemas.openxmlformats.org/officeDocument/2006/relationships/tags" Target="../tags/tag29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301.xml"/><Relationship Id="rId13" Type="http://schemas.openxmlformats.org/officeDocument/2006/relationships/tags" Target="../tags/tag306.xml"/><Relationship Id="rId18" Type="http://schemas.openxmlformats.org/officeDocument/2006/relationships/tags" Target="../tags/tag311.xml"/><Relationship Id="rId3" Type="http://schemas.openxmlformats.org/officeDocument/2006/relationships/tags" Target="../tags/tag296.xml"/><Relationship Id="rId7" Type="http://schemas.openxmlformats.org/officeDocument/2006/relationships/tags" Target="../tags/tag300.xml"/><Relationship Id="rId12" Type="http://schemas.openxmlformats.org/officeDocument/2006/relationships/tags" Target="../tags/tag305.xml"/><Relationship Id="rId17" Type="http://schemas.openxmlformats.org/officeDocument/2006/relationships/tags" Target="../tags/tag310.xml"/><Relationship Id="rId2" Type="http://schemas.openxmlformats.org/officeDocument/2006/relationships/tags" Target="../tags/tag295.xml"/><Relationship Id="rId16" Type="http://schemas.openxmlformats.org/officeDocument/2006/relationships/tags" Target="../tags/tag309.xml"/><Relationship Id="rId20" Type="http://schemas.openxmlformats.org/officeDocument/2006/relationships/notesSlide" Target="../notesSlides/notesSlide18.xml"/><Relationship Id="rId1" Type="http://schemas.openxmlformats.org/officeDocument/2006/relationships/tags" Target="../tags/tag294.xml"/><Relationship Id="rId6" Type="http://schemas.openxmlformats.org/officeDocument/2006/relationships/tags" Target="../tags/tag299.xml"/><Relationship Id="rId11" Type="http://schemas.openxmlformats.org/officeDocument/2006/relationships/tags" Target="../tags/tag304.xml"/><Relationship Id="rId5" Type="http://schemas.openxmlformats.org/officeDocument/2006/relationships/tags" Target="../tags/tag298.xml"/><Relationship Id="rId15" Type="http://schemas.openxmlformats.org/officeDocument/2006/relationships/tags" Target="../tags/tag308.xml"/><Relationship Id="rId10" Type="http://schemas.openxmlformats.org/officeDocument/2006/relationships/tags" Target="../tags/tag303.xml"/><Relationship Id="rId19" Type="http://schemas.openxmlformats.org/officeDocument/2006/relationships/slideLayout" Target="../slideLayouts/slideLayout8.xml"/><Relationship Id="rId4" Type="http://schemas.openxmlformats.org/officeDocument/2006/relationships/tags" Target="../tags/tag297.xml"/><Relationship Id="rId9" Type="http://schemas.openxmlformats.org/officeDocument/2006/relationships/tags" Target="../tags/tag302.xml"/><Relationship Id="rId14" Type="http://schemas.openxmlformats.org/officeDocument/2006/relationships/tags" Target="../tags/tag307.xml"/></Relationships>
</file>

<file path=ppt/slides/_rels/slide21.xml.rels><?xml version="1.0" encoding="UTF-8" standalone="yes"?>
<Relationships xmlns="http://schemas.openxmlformats.org/package/2006/relationships"><Relationship Id="rId8" Type="http://schemas.openxmlformats.org/officeDocument/2006/relationships/tags" Target="../tags/tag319.xml"/><Relationship Id="rId13" Type="http://schemas.openxmlformats.org/officeDocument/2006/relationships/tags" Target="../tags/tag324.xml"/><Relationship Id="rId18" Type="http://schemas.openxmlformats.org/officeDocument/2006/relationships/tags" Target="../tags/tag329.xml"/><Relationship Id="rId3" Type="http://schemas.openxmlformats.org/officeDocument/2006/relationships/tags" Target="../tags/tag314.xml"/><Relationship Id="rId21" Type="http://schemas.openxmlformats.org/officeDocument/2006/relationships/tags" Target="../tags/tag332.xml"/><Relationship Id="rId7" Type="http://schemas.openxmlformats.org/officeDocument/2006/relationships/tags" Target="../tags/tag318.xml"/><Relationship Id="rId12" Type="http://schemas.openxmlformats.org/officeDocument/2006/relationships/tags" Target="../tags/tag323.xml"/><Relationship Id="rId17" Type="http://schemas.openxmlformats.org/officeDocument/2006/relationships/tags" Target="../tags/tag328.xml"/><Relationship Id="rId2" Type="http://schemas.openxmlformats.org/officeDocument/2006/relationships/tags" Target="../tags/tag313.xml"/><Relationship Id="rId16" Type="http://schemas.openxmlformats.org/officeDocument/2006/relationships/tags" Target="../tags/tag327.xml"/><Relationship Id="rId20" Type="http://schemas.openxmlformats.org/officeDocument/2006/relationships/tags" Target="../tags/tag331.xml"/><Relationship Id="rId1" Type="http://schemas.openxmlformats.org/officeDocument/2006/relationships/tags" Target="../tags/tag312.xml"/><Relationship Id="rId6" Type="http://schemas.openxmlformats.org/officeDocument/2006/relationships/tags" Target="../tags/tag317.xml"/><Relationship Id="rId11" Type="http://schemas.openxmlformats.org/officeDocument/2006/relationships/tags" Target="../tags/tag322.xml"/><Relationship Id="rId5" Type="http://schemas.openxmlformats.org/officeDocument/2006/relationships/tags" Target="../tags/tag316.xml"/><Relationship Id="rId15" Type="http://schemas.openxmlformats.org/officeDocument/2006/relationships/tags" Target="../tags/tag326.xml"/><Relationship Id="rId23" Type="http://schemas.openxmlformats.org/officeDocument/2006/relationships/notesSlide" Target="../notesSlides/notesSlide19.xml"/><Relationship Id="rId10" Type="http://schemas.openxmlformats.org/officeDocument/2006/relationships/tags" Target="../tags/tag321.xml"/><Relationship Id="rId19" Type="http://schemas.openxmlformats.org/officeDocument/2006/relationships/tags" Target="../tags/tag330.xml"/><Relationship Id="rId4" Type="http://schemas.openxmlformats.org/officeDocument/2006/relationships/tags" Target="../tags/tag315.xml"/><Relationship Id="rId9" Type="http://schemas.openxmlformats.org/officeDocument/2006/relationships/tags" Target="../tags/tag320.xml"/><Relationship Id="rId14" Type="http://schemas.openxmlformats.org/officeDocument/2006/relationships/tags" Target="../tags/tag325.xml"/><Relationship Id="rId22"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335.xml"/><Relationship Id="rId7" Type="http://schemas.openxmlformats.org/officeDocument/2006/relationships/slideLayout" Target="../slideLayouts/slideLayout8.xml"/><Relationship Id="rId2" Type="http://schemas.openxmlformats.org/officeDocument/2006/relationships/tags" Target="../tags/tag334.xml"/><Relationship Id="rId1" Type="http://schemas.openxmlformats.org/officeDocument/2006/relationships/tags" Target="../tags/tag333.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s>
</file>

<file path=ppt/slides/_rels/slide23.xml.rels><?xml version="1.0" encoding="UTF-8" standalone="yes"?>
<Relationships xmlns="http://schemas.openxmlformats.org/package/2006/relationships"><Relationship Id="rId8" Type="http://schemas.openxmlformats.org/officeDocument/2006/relationships/tags" Target="../tags/tag346.xml"/><Relationship Id="rId3" Type="http://schemas.openxmlformats.org/officeDocument/2006/relationships/tags" Target="../tags/tag341.xml"/><Relationship Id="rId7" Type="http://schemas.openxmlformats.org/officeDocument/2006/relationships/tags" Target="../tags/tag345.xml"/><Relationship Id="rId12" Type="http://schemas.openxmlformats.org/officeDocument/2006/relationships/notesSlide" Target="../notesSlides/notesSlide21.xml"/><Relationship Id="rId2" Type="http://schemas.openxmlformats.org/officeDocument/2006/relationships/tags" Target="../tags/tag340.xml"/><Relationship Id="rId1" Type="http://schemas.openxmlformats.org/officeDocument/2006/relationships/tags" Target="../tags/tag339.xml"/><Relationship Id="rId6" Type="http://schemas.openxmlformats.org/officeDocument/2006/relationships/tags" Target="../tags/tag344.xml"/><Relationship Id="rId11" Type="http://schemas.openxmlformats.org/officeDocument/2006/relationships/slideLayout" Target="../slideLayouts/slideLayout8.xml"/><Relationship Id="rId5" Type="http://schemas.openxmlformats.org/officeDocument/2006/relationships/tags" Target="../tags/tag343.xml"/><Relationship Id="rId10" Type="http://schemas.openxmlformats.org/officeDocument/2006/relationships/tags" Target="../tags/tag348.xml"/><Relationship Id="rId4" Type="http://schemas.openxmlformats.org/officeDocument/2006/relationships/tags" Target="../tags/tag342.xml"/><Relationship Id="rId9" Type="http://schemas.openxmlformats.org/officeDocument/2006/relationships/tags" Target="../tags/tag347.xml"/></Relationships>
</file>

<file path=ppt/slides/_rels/slide24.xml.rels><?xml version="1.0" encoding="UTF-8" standalone="yes"?>
<Relationships xmlns="http://schemas.openxmlformats.org/package/2006/relationships"><Relationship Id="rId8" Type="http://schemas.openxmlformats.org/officeDocument/2006/relationships/tags" Target="../tags/tag356.xml"/><Relationship Id="rId13" Type="http://schemas.openxmlformats.org/officeDocument/2006/relationships/tags" Target="../tags/tag361.xml"/><Relationship Id="rId3" Type="http://schemas.openxmlformats.org/officeDocument/2006/relationships/tags" Target="../tags/tag351.xml"/><Relationship Id="rId7" Type="http://schemas.openxmlformats.org/officeDocument/2006/relationships/tags" Target="../tags/tag355.xml"/><Relationship Id="rId12" Type="http://schemas.openxmlformats.org/officeDocument/2006/relationships/tags" Target="../tags/tag360.xml"/><Relationship Id="rId2" Type="http://schemas.openxmlformats.org/officeDocument/2006/relationships/tags" Target="../tags/tag350.xml"/><Relationship Id="rId16" Type="http://schemas.openxmlformats.org/officeDocument/2006/relationships/notesSlide" Target="../notesSlides/notesSlide22.xml"/><Relationship Id="rId1" Type="http://schemas.openxmlformats.org/officeDocument/2006/relationships/tags" Target="../tags/tag349.xml"/><Relationship Id="rId6" Type="http://schemas.openxmlformats.org/officeDocument/2006/relationships/tags" Target="../tags/tag354.xml"/><Relationship Id="rId11" Type="http://schemas.openxmlformats.org/officeDocument/2006/relationships/tags" Target="../tags/tag359.xml"/><Relationship Id="rId5" Type="http://schemas.openxmlformats.org/officeDocument/2006/relationships/tags" Target="../tags/tag353.xml"/><Relationship Id="rId15" Type="http://schemas.openxmlformats.org/officeDocument/2006/relationships/slideLayout" Target="../slideLayouts/slideLayout8.xml"/><Relationship Id="rId10" Type="http://schemas.openxmlformats.org/officeDocument/2006/relationships/tags" Target="../tags/tag358.xml"/><Relationship Id="rId4" Type="http://schemas.openxmlformats.org/officeDocument/2006/relationships/tags" Target="../tags/tag352.xml"/><Relationship Id="rId9" Type="http://schemas.openxmlformats.org/officeDocument/2006/relationships/tags" Target="../tags/tag357.xml"/><Relationship Id="rId14" Type="http://schemas.openxmlformats.org/officeDocument/2006/relationships/tags" Target="../tags/tag362.xml"/></Relationships>
</file>

<file path=ppt/slides/_rels/slide25.xml.rels><?xml version="1.0" encoding="UTF-8" standalone="yes"?>
<Relationships xmlns="http://schemas.openxmlformats.org/package/2006/relationships"><Relationship Id="rId8" Type="http://schemas.openxmlformats.org/officeDocument/2006/relationships/tags" Target="../tags/tag370.xml"/><Relationship Id="rId13" Type="http://schemas.openxmlformats.org/officeDocument/2006/relationships/tags" Target="../tags/tag375.xml"/><Relationship Id="rId18" Type="http://schemas.openxmlformats.org/officeDocument/2006/relationships/tags" Target="../tags/tag380.xml"/><Relationship Id="rId3" Type="http://schemas.openxmlformats.org/officeDocument/2006/relationships/tags" Target="../tags/tag365.xml"/><Relationship Id="rId7" Type="http://schemas.openxmlformats.org/officeDocument/2006/relationships/tags" Target="../tags/tag369.xml"/><Relationship Id="rId12" Type="http://schemas.openxmlformats.org/officeDocument/2006/relationships/tags" Target="../tags/tag374.xml"/><Relationship Id="rId17" Type="http://schemas.openxmlformats.org/officeDocument/2006/relationships/tags" Target="../tags/tag379.xml"/><Relationship Id="rId2" Type="http://schemas.openxmlformats.org/officeDocument/2006/relationships/tags" Target="../tags/tag364.xml"/><Relationship Id="rId16" Type="http://schemas.openxmlformats.org/officeDocument/2006/relationships/tags" Target="../tags/tag378.xml"/><Relationship Id="rId20" Type="http://schemas.openxmlformats.org/officeDocument/2006/relationships/notesSlide" Target="../notesSlides/notesSlide23.xml"/><Relationship Id="rId1" Type="http://schemas.openxmlformats.org/officeDocument/2006/relationships/tags" Target="../tags/tag363.xml"/><Relationship Id="rId6" Type="http://schemas.openxmlformats.org/officeDocument/2006/relationships/tags" Target="../tags/tag368.xml"/><Relationship Id="rId11" Type="http://schemas.openxmlformats.org/officeDocument/2006/relationships/tags" Target="../tags/tag373.xml"/><Relationship Id="rId5" Type="http://schemas.openxmlformats.org/officeDocument/2006/relationships/tags" Target="../tags/tag367.xml"/><Relationship Id="rId15" Type="http://schemas.openxmlformats.org/officeDocument/2006/relationships/tags" Target="../tags/tag377.xml"/><Relationship Id="rId10" Type="http://schemas.openxmlformats.org/officeDocument/2006/relationships/tags" Target="../tags/tag372.xml"/><Relationship Id="rId19" Type="http://schemas.openxmlformats.org/officeDocument/2006/relationships/slideLayout" Target="../slideLayouts/slideLayout8.xml"/><Relationship Id="rId4" Type="http://schemas.openxmlformats.org/officeDocument/2006/relationships/tags" Target="../tags/tag366.xml"/><Relationship Id="rId9" Type="http://schemas.openxmlformats.org/officeDocument/2006/relationships/tags" Target="../tags/tag371.xml"/><Relationship Id="rId14" Type="http://schemas.openxmlformats.org/officeDocument/2006/relationships/tags" Target="../tags/tag376.xml"/></Relationships>
</file>

<file path=ppt/slides/_rels/slide26.xml.rels><?xml version="1.0" encoding="UTF-8" standalone="yes"?>
<Relationships xmlns="http://schemas.openxmlformats.org/package/2006/relationships"><Relationship Id="rId8" Type="http://schemas.openxmlformats.org/officeDocument/2006/relationships/tags" Target="../tags/tag388.xml"/><Relationship Id="rId13" Type="http://schemas.openxmlformats.org/officeDocument/2006/relationships/tags" Target="../tags/tag393.xml"/><Relationship Id="rId18" Type="http://schemas.openxmlformats.org/officeDocument/2006/relationships/tags" Target="../tags/tag398.xml"/><Relationship Id="rId3" Type="http://schemas.openxmlformats.org/officeDocument/2006/relationships/tags" Target="../tags/tag383.xml"/><Relationship Id="rId21" Type="http://schemas.openxmlformats.org/officeDocument/2006/relationships/tags" Target="../tags/tag401.xml"/><Relationship Id="rId7" Type="http://schemas.openxmlformats.org/officeDocument/2006/relationships/tags" Target="../tags/tag387.xml"/><Relationship Id="rId12" Type="http://schemas.openxmlformats.org/officeDocument/2006/relationships/tags" Target="../tags/tag392.xml"/><Relationship Id="rId17" Type="http://schemas.openxmlformats.org/officeDocument/2006/relationships/tags" Target="../tags/tag397.xml"/><Relationship Id="rId2" Type="http://schemas.openxmlformats.org/officeDocument/2006/relationships/tags" Target="../tags/tag382.xml"/><Relationship Id="rId16" Type="http://schemas.openxmlformats.org/officeDocument/2006/relationships/tags" Target="../tags/tag396.xml"/><Relationship Id="rId20" Type="http://schemas.openxmlformats.org/officeDocument/2006/relationships/tags" Target="../tags/tag400.xml"/><Relationship Id="rId1" Type="http://schemas.openxmlformats.org/officeDocument/2006/relationships/tags" Target="../tags/tag381.xml"/><Relationship Id="rId6" Type="http://schemas.openxmlformats.org/officeDocument/2006/relationships/tags" Target="../tags/tag386.xml"/><Relationship Id="rId11" Type="http://schemas.openxmlformats.org/officeDocument/2006/relationships/tags" Target="../tags/tag391.xml"/><Relationship Id="rId24" Type="http://schemas.openxmlformats.org/officeDocument/2006/relationships/notesSlide" Target="../notesSlides/notesSlide24.xml"/><Relationship Id="rId5" Type="http://schemas.openxmlformats.org/officeDocument/2006/relationships/tags" Target="../tags/tag385.xml"/><Relationship Id="rId15" Type="http://schemas.openxmlformats.org/officeDocument/2006/relationships/tags" Target="../tags/tag395.xml"/><Relationship Id="rId23" Type="http://schemas.openxmlformats.org/officeDocument/2006/relationships/slideLayout" Target="../slideLayouts/slideLayout8.xml"/><Relationship Id="rId10" Type="http://schemas.openxmlformats.org/officeDocument/2006/relationships/tags" Target="../tags/tag390.xml"/><Relationship Id="rId19" Type="http://schemas.openxmlformats.org/officeDocument/2006/relationships/tags" Target="../tags/tag399.xml"/><Relationship Id="rId4" Type="http://schemas.openxmlformats.org/officeDocument/2006/relationships/tags" Target="../tags/tag384.xml"/><Relationship Id="rId9" Type="http://schemas.openxmlformats.org/officeDocument/2006/relationships/tags" Target="../tags/tag389.xml"/><Relationship Id="rId14" Type="http://schemas.openxmlformats.org/officeDocument/2006/relationships/tags" Target="../tags/tag394.xml"/><Relationship Id="rId22" Type="http://schemas.openxmlformats.org/officeDocument/2006/relationships/tags" Target="../tags/tag402.xml"/></Relationships>
</file>

<file path=ppt/slides/_rels/slide27.xml.rels><?xml version="1.0" encoding="UTF-8" standalone="yes"?>
<Relationships xmlns="http://schemas.openxmlformats.org/package/2006/relationships"><Relationship Id="rId8" Type="http://schemas.openxmlformats.org/officeDocument/2006/relationships/tags" Target="../tags/tag410.xml"/><Relationship Id="rId13" Type="http://schemas.openxmlformats.org/officeDocument/2006/relationships/tags" Target="../tags/tag415.xml"/><Relationship Id="rId18" Type="http://schemas.openxmlformats.org/officeDocument/2006/relationships/tags" Target="../tags/tag420.xml"/><Relationship Id="rId26" Type="http://schemas.openxmlformats.org/officeDocument/2006/relationships/tags" Target="../tags/tag428.xml"/><Relationship Id="rId3" Type="http://schemas.openxmlformats.org/officeDocument/2006/relationships/tags" Target="../tags/tag405.xml"/><Relationship Id="rId21" Type="http://schemas.openxmlformats.org/officeDocument/2006/relationships/tags" Target="../tags/tag423.xml"/><Relationship Id="rId7" Type="http://schemas.openxmlformats.org/officeDocument/2006/relationships/tags" Target="../tags/tag409.xml"/><Relationship Id="rId12" Type="http://schemas.openxmlformats.org/officeDocument/2006/relationships/tags" Target="../tags/tag414.xml"/><Relationship Id="rId17" Type="http://schemas.openxmlformats.org/officeDocument/2006/relationships/tags" Target="../tags/tag419.xml"/><Relationship Id="rId25" Type="http://schemas.openxmlformats.org/officeDocument/2006/relationships/tags" Target="../tags/tag427.xml"/><Relationship Id="rId2" Type="http://schemas.openxmlformats.org/officeDocument/2006/relationships/tags" Target="../tags/tag404.xml"/><Relationship Id="rId16" Type="http://schemas.openxmlformats.org/officeDocument/2006/relationships/tags" Target="../tags/tag418.xml"/><Relationship Id="rId20" Type="http://schemas.openxmlformats.org/officeDocument/2006/relationships/tags" Target="../tags/tag422.xml"/><Relationship Id="rId1" Type="http://schemas.openxmlformats.org/officeDocument/2006/relationships/tags" Target="../tags/tag403.xml"/><Relationship Id="rId6" Type="http://schemas.openxmlformats.org/officeDocument/2006/relationships/tags" Target="../tags/tag408.xml"/><Relationship Id="rId11" Type="http://schemas.openxmlformats.org/officeDocument/2006/relationships/tags" Target="../tags/tag413.xml"/><Relationship Id="rId24" Type="http://schemas.openxmlformats.org/officeDocument/2006/relationships/tags" Target="../tags/tag426.xml"/><Relationship Id="rId5" Type="http://schemas.openxmlformats.org/officeDocument/2006/relationships/tags" Target="../tags/tag407.xml"/><Relationship Id="rId15" Type="http://schemas.openxmlformats.org/officeDocument/2006/relationships/tags" Target="../tags/tag417.xml"/><Relationship Id="rId23" Type="http://schemas.openxmlformats.org/officeDocument/2006/relationships/tags" Target="../tags/tag425.xml"/><Relationship Id="rId28" Type="http://schemas.openxmlformats.org/officeDocument/2006/relationships/notesSlide" Target="../notesSlides/notesSlide25.xml"/><Relationship Id="rId10" Type="http://schemas.openxmlformats.org/officeDocument/2006/relationships/tags" Target="../tags/tag412.xml"/><Relationship Id="rId19" Type="http://schemas.openxmlformats.org/officeDocument/2006/relationships/tags" Target="../tags/tag421.xml"/><Relationship Id="rId4" Type="http://schemas.openxmlformats.org/officeDocument/2006/relationships/tags" Target="../tags/tag406.xml"/><Relationship Id="rId9" Type="http://schemas.openxmlformats.org/officeDocument/2006/relationships/tags" Target="../tags/tag411.xml"/><Relationship Id="rId14" Type="http://schemas.openxmlformats.org/officeDocument/2006/relationships/tags" Target="../tags/tag416.xml"/><Relationship Id="rId22" Type="http://schemas.openxmlformats.org/officeDocument/2006/relationships/tags" Target="../tags/tag424.xml"/><Relationship Id="rId27"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8" Type="http://schemas.openxmlformats.org/officeDocument/2006/relationships/tags" Target="../tags/tag436.xml"/><Relationship Id="rId13" Type="http://schemas.openxmlformats.org/officeDocument/2006/relationships/notesSlide" Target="../notesSlides/notesSlide26.xml"/><Relationship Id="rId3" Type="http://schemas.openxmlformats.org/officeDocument/2006/relationships/tags" Target="../tags/tag431.xml"/><Relationship Id="rId7" Type="http://schemas.openxmlformats.org/officeDocument/2006/relationships/tags" Target="../tags/tag435.xml"/><Relationship Id="rId12" Type="http://schemas.openxmlformats.org/officeDocument/2006/relationships/slideLayout" Target="../slideLayouts/slideLayout8.xml"/><Relationship Id="rId2" Type="http://schemas.openxmlformats.org/officeDocument/2006/relationships/tags" Target="../tags/tag430.xml"/><Relationship Id="rId1" Type="http://schemas.openxmlformats.org/officeDocument/2006/relationships/tags" Target="../tags/tag429.xml"/><Relationship Id="rId6" Type="http://schemas.openxmlformats.org/officeDocument/2006/relationships/tags" Target="../tags/tag434.xml"/><Relationship Id="rId11" Type="http://schemas.openxmlformats.org/officeDocument/2006/relationships/tags" Target="../tags/tag439.xml"/><Relationship Id="rId5" Type="http://schemas.openxmlformats.org/officeDocument/2006/relationships/tags" Target="../tags/tag433.xml"/><Relationship Id="rId10" Type="http://schemas.openxmlformats.org/officeDocument/2006/relationships/tags" Target="../tags/tag438.xml"/><Relationship Id="rId4" Type="http://schemas.openxmlformats.org/officeDocument/2006/relationships/tags" Target="../tags/tag432.xml"/><Relationship Id="rId9" Type="http://schemas.openxmlformats.org/officeDocument/2006/relationships/tags" Target="../tags/tag437.xml"/><Relationship Id="rId14" Type="http://schemas.openxmlformats.org/officeDocument/2006/relationships/image" Target="../media/image9.png"/></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42.xml"/><Relationship Id="rId7" Type="http://schemas.openxmlformats.org/officeDocument/2006/relationships/tags" Target="../tags/tag446.xml"/><Relationship Id="rId2" Type="http://schemas.openxmlformats.org/officeDocument/2006/relationships/tags" Target="../tags/tag441.xml"/><Relationship Id="rId1" Type="http://schemas.openxmlformats.org/officeDocument/2006/relationships/tags" Target="../tags/tag440.xml"/><Relationship Id="rId6" Type="http://schemas.openxmlformats.org/officeDocument/2006/relationships/tags" Target="../tags/tag445.xml"/><Relationship Id="rId5" Type="http://schemas.openxmlformats.org/officeDocument/2006/relationships/tags" Target="../tags/tag444.xml"/><Relationship Id="rId4" Type="http://schemas.openxmlformats.org/officeDocument/2006/relationships/tags" Target="../tags/tag443.xml"/><Relationship Id="rId9"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9.xml"/><Relationship Id="rId7" Type="http://schemas.openxmlformats.org/officeDocument/2006/relationships/image" Target="../media/image3.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png"/><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3" Type="http://schemas.openxmlformats.org/officeDocument/2006/relationships/tags" Target="../tags/tag459.xml"/><Relationship Id="rId18" Type="http://schemas.openxmlformats.org/officeDocument/2006/relationships/tags" Target="../tags/tag464.xml"/><Relationship Id="rId26" Type="http://schemas.openxmlformats.org/officeDocument/2006/relationships/tags" Target="../tags/tag472.xml"/><Relationship Id="rId39" Type="http://schemas.openxmlformats.org/officeDocument/2006/relationships/tags" Target="../tags/tag485.xml"/><Relationship Id="rId21" Type="http://schemas.openxmlformats.org/officeDocument/2006/relationships/tags" Target="../tags/tag467.xml"/><Relationship Id="rId34" Type="http://schemas.openxmlformats.org/officeDocument/2006/relationships/tags" Target="../tags/tag480.xml"/><Relationship Id="rId42" Type="http://schemas.openxmlformats.org/officeDocument/2006/relationships/tags" Target="../tags/tag488.xml"/><Relationship Id="rId47" Type="http://schemas.openxmlformats.org/officeDocument/2006/relationships/tags" Target="../tags/tag493.xml"/><Relationship Id="rId50" Type="http://schemas.openxmlformats.org/officeDocument/2006/relationships/tags" Target="../tags/tag496.xml"/><Relationship Id="rId55" Type="http://schemas.openxmlformats.org/officeDocument/2006/relationships/notesSlide" Target="../notesSlides/notesSlide28.xml"/><Relationship Id="rId7" Type="http://schemas.openxmlformats.org/officeDocument/2006/relationships/tags" Target="../tags/tag453.xml"/><Relationship Id="rId12" Type="http://schemas.openxmlformats.org/officeDocument/2006/relationships/tags" Target="../tags/tag458.xml"/><Relationship Id="rId17" Type="http://schemas.openxmlformats.org/officeDocument/2006/relationships/tags" Target="../tags/tag463.xml"/><Relationship Id="rId25" Type="http://schemas.openxmlformats.org/officeDocument/2006/relationships/tags" Target="../tags/tag471.xml"/><Relationship Id="rId33" Type="http://schemas.openxmlformats.org/officeDocument/2006/relationships/tags" Target="../tags/tag479.xml"/><Relationship Id="rId38" Type="http://schemas.openxmlformats.org/officeDocument/2006/relationships/tags" Target="../tags/tag484.xml"/><Relationship Id="rId46" Type="http://schemas.openxmlformats.org/officeDocument/2006/relationships/tags" Target="../tags/tag492.xml"/><Relationship Id="rId2" Type="http://schemas.openxmlformats.org/officeDocument/2006/relationships/tags" Target="../tags/tag448.xml"/><Relationship Id="rId16" Type="http://schemas.openxmlformats.org/officeDocument/2006/relationships/tags" Target="../tags/tag462.xml"/><Relationship Id="rId20" Type="http://schemas.openxmlformats.org/officeDocument/2006/relationships/tags" Target="../tags/tag466.xml"/><Relationship Id="rId29" Type="http://schemas.openxmlformats.org/officeDocument/2006/relationships/tags" Target="../tags/tag475.xml"/><Relationship Id="rId41" Type="http://schemas.openxmlformats.org/officeDocument/2006/relationships/tags" Target="../tags/tag487.xml"/><Relationship Id="rId54" Type="http://schemas.openxmlformats.org/officeDocument/2006/relationships/slideLayout" Target="../slideLayouts/slideLayout7.xml"/><Relationship Id="rId1" Type="http://schemas.openxmlformats.org/officeDocument/2006/relationships/tags" Target="../tags/tag447.xml"/><Relationship Id="rId6" Type="http://schemas.openxmlformats.org/officeDocument/2006/relationships/tags" Target="../tags/tag452.xml"/><Relationship Id="rId11" Type="http://schemas.openxmlformats.org/officeDocument/2006/relationships/tags" Target="../tags/tag457.xml"/><Relationship Id="rId24" Type="http://schemas.openxmlformats.org/officeDocument/2006/relationships/tags" Target="../tags/tag470.xml"/><Relationship Id="rId32" Type="http://schemas.openxmlformats.org/officeDocument/2006/relationships/tags" Target="../tags/tag478.xml"/><Relationship Id="rId37" Type="http://schemas.openxmlformats.org/officeDocument/2006/relationships/tags" Target="../tags/tag483.xml"/><Relationship Id="rId40" Type="http://schemas.openxmlformats.org/officeDocument/2006/relationships/tags" Target="../tags/tag486.xml"/><Relationship Id="rId45" Type="http://schemas.openxmlformats.org/officeDocument/2006/relationships/tags" Target="../tags/tag491.xml"/><Relationship Id="rId53" Type="http://schemas.openxmlformats.org/officeDocument/2006/relationships/tags" Target="../tags/tag499.xml"/><Relationship Id="rId5" Type="http://schemas.openxmlformats.org/officeDocument/2006/relationships/tags" Target="../tags/tag451.xml"/><Relationship Id="rId15" Type="http://schemas.openxmlformats.org/officeDocument/2006/relationships/tags" Target="../tags/tag461.xml"/><Relationship Id="rId23" Type="http://schemas.openxmlformats.org/officeDocument/2006/relationships/tags" Target="../tags/tag469.xml"/><Relationship Id="rId28" Type="http://schemas.openxmlformats.org/officeDocument/2006/relationships/tags" Target="../tags/tag474.xml"/><Relationship Id="rId36" Type="http://schemas.openxmlformats.org/officeDocument/2006/relationships/tags" Target="../tags/tag482.xml"/><Relationship Id="rId49" Type="http://schemas.openxmlformats.org/officeDocument/2006/relationships/tags" Target="../tags/tag495.xml"/><Relationship Id="rId10" Type="http://schemas.openxmlformats.org/officeDocument/2006/relationships/tags" Target="../tags/tag456.xml"/><Relationship Id="rId19" Type="http://schemas.openxmlformats.org/officeDocument/2006/relationships/tags" Target="../tags/tag465.xml"/><Relationship Id="rId31" Type="http://schemas.openxmlformats.org/officeDocument/2006/relationships/tags" Target="../tags/tag477.xml"/><Relationship Id="rId44" Type="http://schemas.openxmlformats.org/officeDocument/2006/relationships/tags" Target="../tags/tag490.xml"/><Relationship Id="rId52" Type="http://schemas.openxmlformats.org/officeDocument/2006/relationships/tags" Target="../tags/tag498.xml"/><Relationship Id="rId4" Type="http://schemas.openxmlformats.org/officeDocument/2006/relationships/tags" Target="../tags/tag450.xml"/><Relationship Id="rId9" Type="http://schemas.openxmlformats.org/officeDocument/2006/relationships/tags" Target="../tags/tag455.xml"/><Relationship Id="rId14" Type="http://schemas.openxmlformats.org/officeDocument/2006/relationships/tags" Target="../tags/tag460.xml"/><Relationship Id="rId22" Type="http://schemas.openxmlformats.org/officeDocument/2006/relationships/tags" Target="../tags/tag468.xml"/><Relationship Id="rId27" Type="http://schemas.openxmlformats.org/officeDocument/2006/relationships/tags" Target="../tags/tag473.xml"/><Relationship Id="rId30" Type="http://schemas.openxmlformats.org/officeDocument/2006/relationships/tags" Target="../tags/tag476.xml"/><Relationship Id="rId35" Type="http://schemas.openxmlformats.org/officeDocument/2006/relationships/tags" Target="../tags/tag481.xml"/><Relationship Id="rId43" Type="http://schemas.openxmlformats.org/officeDocument/2006/relationships/tags" Target="../tags/tag489.xml"/><Relationship Id="rId48" Type="http://schemas.openxmlformats.org/officeDocument/2006/relationships/tags" Target="../tags/tag494.xml"/><Relationship Id="rId56" Type="http://schemas.openxmlformats.org/officeDocument/2006/relationships/chart" Target="../charts/chart1.xml"/><Relationship Id="rId8" Type="http://schemas.openxmlformats.org/officeDocument/2006/relationships/tags" Target="../tags/tag454.xml"/><Relationship Id="rId51" Type="http://schemas.openxmlformats.org/officeDocument/2006/relationships/tags" Target="../tags/tag497.xml"/><Relationship Id="rId3" Type="http://schemas.openxmlformats.org/officeDocument/2006/relationships/tags" Target="../tags/tag449.xml"/></Relationships>
</file>

<file path=ppt/slides/_rels/slide31.xml.rels><?xml version="1.0" encoding="UTF-8" standalone="yes"?>
<Relationships xmlns="http://schemas.openxmlformats.org/package/2006/relationships"><Relationship Id="rId8" Type="http://schemas.openxmlformats.org/officeDocument/2006/relationships/tags" Target="../tags/tag507.xml"/><Relationship Id="rId13" Type="http://schemas.openxmlformats.org/officeDocument/2006/relationships/tags" Target="../tags/tag512.xml"/><Relationship Id="rId18" Type="http://schemas.openxmlformats.org/officeDocument/2006/relationships/tags" Target="../tags/tag517.xml"/><Relationship Id="rId26" Type="http://schemas.openxmlformats.org/officeDocument/2006/relationships/tags" Target="../tags/tag525.xml"/><Relationship Id="rId3" Type="http://schemas.openxmlformats.org/officeDocument/2006/relationships/tags" Target="../tags/tag502.xml"/><Relationship Id="rId21" Type="http://schemas.openxmlformats.org/officeDocument/2006/relationships/tags" Target="../tags/tag520.xml"/><Relationship Id="rId7" Type="http://schemas.openxmlformats.org/officeDocument/2006/relationships/tags" Target="../tags/tag506.xml"/><Relationship Id="rId12" Type="http://schemas.openxmlformats.org/officeDocument/2006/relationships/tags" Target="../tags/tag511.xml"/><Relationship Id="rId17" Type="http://schemas.openxmlformats.org/officeDocument/2006/relationships/tags" Target="../tags/tag516.xml"/><Relationship Id="rId25" Type="http://schemas.openxmlformats.org/officeDocument/2006/relationships/tags" Target="../tags/tag524.xml"/><Relationship Id="rId2" Type="http://schemas.openxmlformats.org/officeDocument/2006/relationships/tags" Target="../tags/tag501.xml"/><Relationship Id="rId16" Type="http://schemas.openxmlformats.org/officeDocument/2006/relationships/tags" Target="../tags/tag515.xml"/><Relationship Id="rId20" Type="http://schemas.openxmlformats.org/officeDocument/2006/relationships/tags" Target="../tags/tag519.xml"/><Relationship Id="rId29" Type="http://schemas.openxmlformats.org/officeDocument/2006/relationships/notesSlide" Target="../notesSlides/notesSlide29.xml"/><Relationship Id="rId1" Type="http://schemas.openxmlformats.org/officeDocument/2006/relationships/tags" Target="../tags/tag500.xml"/><Relationship Id="rId6" Type="http://schemas.openxmlformats.org/officeDocument/2006/relationships/tags" Target="../tags/tag505.xml"/><Relationship Id="rId11" Type="http://schemas.openxmlformats.org/officeDocument/2006/relationships/tags" Target="../tags/tag510.xml"/><Relationship Id="rId24" Type="http://schemas.openxmlformats.org/officeDocument/2006/relationships/tags" Target="../tags/tag523.xml"/><Relationship Id="rId5" Type="http://schemas.openxmlformats.org/officeDocument/2006/relationships/tags" Target="../tags/tag504.xml"/><Relationship Id="rId15" Type="http://schemas.openxmlformats.org/officeDocument/2006/relationships/tags" Target="../tags/tag514.xml"/><Relationship Id="rId23" Type="http://schemas.openxmlformats.org/officeDocument/2006/relationships/tags" Target="../tags/tag522.xml"/><Relationship Id="rId28" Type="http://schemas.openxmlformats.org/officeDocument/2006/relationships/slideLayout" Target="../slideLayouts/slideLayout8.xml"/><Relationship Id="rId10" Type="http://schemas.openxmlformats.org/officeDocument/2006/relationships/tags" Target="../tags/tag509.xml"/><Relationship Id="rId19" Type="http://schemas.openxmlformats.org/officeDocument/2006/relationships/tags" Target="../tags/tag518.xml"/><Relationship Id="rId4" Type="http://schemas.openxmlformats.org/officeDocument/2006/relationships/tags" Target="../tags/tag503.xml"/><Relationship Id="rId9" Type="http://schemas.openxmlformats.org/officeDocument/2006/relationships/tags" Target="../tags/tag508.xml"/><Relationship Id="rId14" Type="http://schemas.openxmlformats.org/officeDocument/2006/relationships/tags" Target="../tags/tag513.xml"/><Relationship Id="rId22" Type="http://schemas.openxmlformats.org/officeDocument/2006/relationships/tags" Target="../tags/tag521.xml"/><Relationship Id="rId27" Type="http://schemas.openxmlformats.org/officeDocument/2006/relationships/tags" Target="../tags/tag526.xml"/></Relationships>
</file>

<file path=ppt/slides/_rels/slide32.xml.rels><?xml version="1.0" encoding="UTF-8" standalone="yes"?>
<Relationships xmlns="http://schemas.openxmlformats.org/package/2006/relationships"><Relationship Id="rId8" Type="http://schemas.openxmlformats.org/officeDocument/2006/relationships/tags" Target="../tags/tag534.xml"/><Relationship Id="rId13" Type="http://schemas.openxmlformats.org/officeDocument/2006/relationships/tags" Target="../tags/tag539.xml"/><Relationship Id="rId18" Type="http://schemas.openxmlformats.org/officeDocument/2006/relationships/tags" Target="../tags/tag544.xml"/><Relationship Id="rId3" Type="http://schemas.openxmlformats.org/officeDocument/2006/relationships/tags" Target="../tags/tag529.xml"/><Relationship Id="rId21" Type="http://schemas.openxmlformats.org/officeDocument/2006/relationships/notesSlide" Target="../notesSlides/notesSlide30.xml"/><Relationship Id="rId7" Type="http://schemas.openxmlformats.org/officeDocument/2006/relationships/tags" Target="../tags/tag533.xml"/><Relationship Id="rId12" Type="http://schemas.openxmlformats.org/officeDocument/2006/relationships/tags" Target="../tags/tag538.xml"/><Relationship Id="rId17" Type="http://schemas.openxmlformats.org/officeDocument/2006/relationships/tags" Target="../tags/tag543.xml"/><Relationship Id="rId2" Type="http://schemas.openxmlformats.org/officeDocument/2006/relationships/tags" Target="../tags/tag528.xml"/><Relationship Id="rId16" Type="http://schemas.openxmlformats.org/officeDocument/2006/relationships/tags" Target="../tags/tag542.xml"/><Relationship Id="rId20" Type="http://schemas.openxmlformats.org/officeDocument/2006/relationships/slideLayout" Target="../slideLayouts/slideLayout8.xml"/><Relationship Id="rId1" Type="http://schemas.openxmlformats.org/officeDocument/2006/relationships/tags" Target="../tags/tag527.xml"/><Relationship Id="rId6" Type="http://schemas.openxmlformats.org/officeDocument/2006/relationships/tags" Target="../tags/tag532.xml"/><Relationship Id="rId11" Type="http://schemas.openxmlformats.org/officeDocument/2006/relationships/tags" Target="../tags/tag537.xml"/><Relationship Id="rId5" Type="http://schemas.openxmlformats.org/officeDocument/2006/relationships/tags" Target="../tags/tag531.xml"/><Relationship Id="rId15" Type="http://schemas.openxmlformats.org/officeDocument/2006/relationships/tags" Target="../tags/tag541.xml"/><Relationship Id="rId10" Type="http://schemas.openxmlformats.org/officeDocument/2006/relationships/tags" Target="../tags/tag536.xml"/><Relationship Id="rId19" Type="http://schemas.openxmlformats.org/officeDocument/2006/relationships/tags" Target="../tags/tag545.xml"/><Relationship Id="rId4" Type="http://schemas.openxmlformats.org/officeDocument/2006/relationships/tags" Target="../tags/tag530.xml"/><Relationship Id="rId9" Type="http://schemas.openxmlformats.org/officeDocument/2006/relationships/tags" Target="../tags/tag535.xml"/><Relationship Id="rId14" Type="http://schemas.openxmlformats.org/officeDocument/2006/relationships/tags" Target="../tags/tag540.xml"/></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548.xml"/><Relationship Id="rId7" Type="http://schemas.openxmlformats.org/officeDocument/2006/relationships/tags" Target="../tags/tag552.xml"/><Relationship Id="rId2" Type="http://schemas.openxmlformats.org/officeDocument/2006/relationships/tags" Target="../tags/tag547.xml"/><Relationship Id="rId1" Type="http://schemas.openxmlformats.org/officeDocument/2006/relationships/tags" Target="../tags/tag546.xml"/><Relationship Id="rId6" Type="http://schemas.openxmlformats.org/officeDocument/2006/relationships/tags" Target="../tags/tag551.xml"/><Relationship Id="rId5" Type="http://schemas.openxmlformats.org/officeDocument/2006/relationships/tags" Target="../tags/tag550.xml"/><Relationship Id="rId10" Type="http://schemas.openxmlformats.org/officeDocument/2006/relationships/image" Target="../media/image10.jpeg"/><Relationship Id="rId4" Type="http://schemas.openxmlformats.org/officeDocument/2006/relationships/tags" Target="../tags/tag549.xml"/><Relationship Id="rId9"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8" Type="http://schemas.openxmlformats.org/officeDocument/2006/relationships/tags" Target="../tags/tag560.xml"/><Relationship Id="rId3" Type="http://schemas.openxmlformats.org/officeDocument/2006/relationships/tags" Target="../tags/tag555.xml"/><Relationship Id="rId7" Type="http://schemas.openxmlformats.org/officeDocument/2006/relationships/tags" Target="../tags/tag559.xml"/><Relationship Id="rId12" Type="http://schemas.openxmlformats.org/officeDocument/2006/relationships/image" Target="../media/image12.jpeg"/><Relationship Id="rId2" Type="http://schemas.openxmlformats.org/officeDocument/2006/relationships/tags" Target="../tags/tag554.xml"/><Relationship Id="rId1" Type="http://schemas.openxmlformats.org/officeDocument/2006/relationships/tags" Target="../tags/tag553.xml"/><Relationship Id="rId6" Type="http://schemas.openxmlformats.org/officeDocument/2006/relationships/tags" Target="../tags/tag558.xml"/><Relationship Id="rId11" Type="http://schemas.openxmlformats.org/officeDocument/2006/relationships/image" Target="../media/image11.jpeg"/><Relationship Id="rId5" Type="http://schemas.openxmlformats.org/officeDocument/2006/relationships/tags" Target="../tags/tag557.xml"/><Relationship Id="rId10" Type="http://schemas.openxmlformats.org/officeDocument/2006/relationships/notesSlide" Target="../notesSlides/notesSlide32.xml"/><Relationship Id="rId4" Type="http://schemas.openxmlformats.org/officeDocument/2006/relationships/tags" Target="../tags/tag556.xml"/><Relationship Id="rId9"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tags" Target="../tags/tag568.xml"/><Relationship Id="rId13" Type="http://schemas.openxmlformats.org/officeDocument/2006/relationships/tags" Target="../tags/tag573.xml"/><Relationship Id="rId18" Type="http://schemas.openxmlformats.org/officeDocument/2006/relationships/tags" Target="../tags/tag578.xml"/><Relationship Id="rId26" Type="http://schemas.openxmlformats.org/officeDocument/2006/relationships/tags" Target="../tags/tag586.xml"/><Relationship Id="rId3" Type="http://schemas.openxmlformats.org/officeDocument/2006/relationships/tags" Target="../tags/tag563.xml"/><Relationship Id="rId21" Type="http://schemas.openxmlformats.org/officeDocument/2006/relationships/tags" Target="../tags/tag581.xml"/><Relationship Id="rId34" Type="http://schemas.microsoft.com/office/2007/relationships/hdphoto" Target="../media/hdphoto2.wdp"/><Relationship Id="rId7" Type="http://schemas.openxmlformats.org/officeDocument/2006/relationships/tags" Target="../tags/tag567.xml"/><Relationship Id="rId12" Type="http://schemas.openxmlformats.org/officeDocument/2006/relationships/tags" Target="../tags/tag572.xml"/><Relationship Id="rId17" Type="http://schemas.openxmlformats.org/officeDocument/2006/relationships/tags" Target="../tags/tag577.xml"/><Relationship Id="rId25" Type="http://schemas.openxmlformats.org/officeDocument/2006/relationships/tags" Target="../tags/tag585.xml"/><Relationship Id="rId33" Type="http://schemas.openxmlformats.org/officeDocument/2006/relationships/image" Target="../media/image14.png"/><Relationship Id="rId38" Type="http://schemas.microsoft.com/office/2007/relationships/hdphoto" Target="../media/hdphoto4.wdp"/><Relationship Id="rId2" Type="http://schemas.openxmlformats.org/officeDocument/2006/relationships/tags" Target="../tags/tag562.xml"/><Relationship Id="rId16" Type="http://schemas.openxmlformats.org/officeDocument/2006/relationships/tags" Target="../tags/tag576.xml"/><Relationship Id="rId20" Type="http://schemas.openxmlformats.org/officeDocument/2006/relationships/tags" Target="../tags/tag580.xml"/><Relationship Id="rId29" Type="http://schemas.openxmlformats.org/officeDocument/2006/relationships/slideLayout" Target="../slideLayouts/slideLayout7.xml"/><Relationship Id="rId1" Type="http://schemas.openxmlformats.org/officeDocument/2006/relationships/tags" Target="../tags/tag561.xml"/><Relationship Id="rId6" Type="http://schemas.openxmlformats.org/officeDocument/2006/relationships/tags" Target="../tags/tag566.xml"/><Relationship Id="rId11" Type="http://schemas.openxmlformats.org/officeDocument/2006/relationships/tags" Target="../tags/tag571.xml"/><Relationship Id="rId24" Type="http://schemas.openxmlformats.org/officeDocument/2006/relationships/tags" Target="../tags/tag584.xml"/><Relationship Id="rId32" Type="http://schemas.microsoft.com/office/2007/relationships/hdphoto" Target="../media/hdphoto1.wdp"/><Relationship Id="rId37" Type="http://schemas.openxmlformats.org/officeDocument/2006/relationships/image" Target="../media/image16.jpeg"/><Relationship Id="rId5" Type="http://schemas.openxmlformats.org/officeDocument/2006/relationships/tags" Target="../tags/tag565.xml"/><Relationship Id="rId15" Type="http://schemas.openxmlformats.org/officeDocument/2006/relationships/tags" Target="../tags/tag575.xml"/><Relationship Id="rId23" Type="http://schemas.openxmlformats.org/officeDocument/2006/relationships/tags" Target="../tags/tag583.xml"/><Relationship Id="rId28" Type="http://schemas.openxmlformats.org/officeDocument/2006/relationships/tags" Target="../tags/tag588.xml"/><Relationship Id="rId36" Type="http://schemas.microsoft.com/office/2007/relationships/hdphoto" Target="../media/hdphoto3.wdp"/><Relationship Id="rId10" Type="http://schemas.openxmlformats.org/officeDocument/2006/relationships/tags" Target="../tags/tag570.xml"/><Relationship Id="rId19" Type="http://schemas.openxmlformats.org/officeDocument/2006/relationships/tags" Target="../tags/tag579.xml"/><Relationship Id="rId31" Type="http://schemas.openxmlformats.org/officeDocument/2006/relationships/image" Target="../media/image13.png"/><Relationship Id="rId4" Type="http://schemas.openxmlformats.org/officeDocument/2006/relationships/tags" Target="../tags/tag564.xml"/><Relationship Id="rId9" Type="http://schemas.openxmlformats.org/officeDocument/2006/relationships/tags" Target="../tags/tag569.xml"/><Relationship Id="rId14" Type="http://schemas.openxmlformats.org/officeDocument/2006/relationships/tags" Target="../tags/tag574.xml"/><Relationship Id="rId22" Type="http://schemas.openxmlformats.org/officeDocument/2006/relationships/tags" Target="../tags/tag582.xml"/><Relationship Id="rId27" Type="http://schemas.openxmlformats.org/officeDocument/2006/relationships/tags" Target="../tags/tag587.xml"/><Relationship Id="rId30" Type="http://schemas.openxmlformats.org/officeDocument/2006/relationships/notesSlide" Target="../notesSlides/notesSlide33.xml"/><Relationship Id="rId35" Type="http://schemas.openxmlformats.org/officeDocument/2006/relationships/image" Target="../media/image15.png"/></Relationships>
</file>

<file path=ppt/slides/_rels/slide36.xml.rels><?xml version="1.0" encoding="UTF-8" standalone="yes"?>
<Relationships xmlns="http://schemas.openxmlformats.org/package/2006/relationships"><Relationship Id="rId8" Type="http://schemas.openxmlformats.org/officeDocument/2006/relationships/tags" Target="../tags/tag596.xml"/><Relationship Id="rId13" Type="http://schemas.openxmlformats.org/officeDocument/2006/relationships/image" Target="../media/image19.jpeg"/><Relationship Id="rId3" Type="http://schemas.openxmlformats.org/officeDocument/2006/relationships/tags" Target="../tags/tag591.xml"/><Relationship Id="rId7" Type="http://schemas.openxmlformats.org/officeDocument/2006/relationships/tags" Target="../tags/tag595.xml"/><Relationship Id="rId12" Type="http://schemas.openxmlformats.org/officeDocument/2006/relationships/image" Target="../media/image18.jpeg"/><Relationship Id="rId2" Type="http://schemas.openxmlformats.org/officeDocument/2006/relationships/tags" Target="../tags/tag590.xml"/><Relationship Id="rId1" Type="http://schemas.openxmlformats.org/officeDocument/2006/relationships/tags" Target="../tags/tag589.xml"/><Relationship Id="rId6" Type="http://schemas.openxmlformats.org/officeDocument/2006/relationships/tags" Target="../tags/tag594.xml"/><Relationship Id="rId11" Type="http://schemas.openxmlformats.org/officeDocument/2006/relationships/image" Target="../media/image17.jpeg"/><Relationship Id="rId5" Type="http://schemas.openxmlformats.org/officeDocument/2006/relationships/tags" Target="../tags/tag593.xml"/><Relationship Id="rId10" Type="http://schemas.openxmlformats.org/officeDocument/2006/relationships/notesSlide" Target="../notesSlides/notesSlide34.xml"/><Relationship Id="rId4" Type="http://schemas.openxmlformats.org/officeDocument/2006/relationships/tags" Target="../tags/tag592.xml"/><Relationship Id="rId9"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notesSlide" Target="../notesSlides/notesSlide35.xml"/><Relationship Id="rId3" Type="http://schemas.openxmlformats.org/officeDocument/2006/relationships/tags" Target="../tags/tag599.xml"/><Relationship Id="rId7" Type="http://schemas.openxmlformats.org/officeDocument/2006/relationships/slideLayout" Target="../slideLayouts/slideLayout7.xml"/><Relationship Id="rId2" Type="http://schemas.openxmlformats.org/officeDocument/2006/relationships/tags" Target="../tags/tag598.xml"/><Relationship Id="rId1" Type="http://schemas.openxmlformats.org/officeDocument/2006/relationships/tags" Target="../tags/tag597.xml"/><Relationship Id="rId6" Type="http://schemas.openxmlformats.org/officeDocument/2006/relationships/tags" Target="../tags/tag602.xml"/><Relationship Id="rId5" Type="http://schemas.openxmlformats.org/officeDocument/2006/relationships/tags" Target="../tags/tag601.xml"/><Relationship Id="rId4" Type="http://schemas.openxmlformats.org/officeDocument/2006/relationships/tags" Target="../tags/tag600.xml"/><Relationship Id="rId9" Type="http://schemas.openxmlformats.org/officeDocument/2006/relationships/image" Target="../media/image20.jpeg"/></Relationships>
</file>

<file path=ppt/slides/_rels/slide38.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605.xml"/><Relationship Id="rId7" Type="http://schemas.openxmlformats.org/officeDocument/2006/relationships/tags" Target="../tags/tag609.xml"/><Relationship Id="rId2" Type="http://schemas.openxmlformats.org/officeDocument/2006/relationships/tags" Target="../tags/tag604.xml"/><Relationship Id="rId1" Type="http://schemas.openxmlformats.org/officeDocument/2006/relationships/tags" Target="../tags/tag603.xml"/><Relationship Id="rId6" Type="http://schemas.openxmlformats.org/officeDocument/2006/relationships/tags" Target="../tags/tag608.xml"/><Relationship Id="rId5" Type="http://schemas.openxmlformats.org/officeDocument/2006/relationships/tags" Target="../tags/tag607.xml"/><Relationship Id="rId4" Type="http://schemas.openxmlformats.org/officeDocument/2006/relationships/tags" Target="../tags/tag606.xml"/><Relationship Id="rId9"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notesSlide" Target="../notesSlides/notesSlide5.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slideLayout" Target="../slideLayouts/slideLayout7.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image" Target="../media/image6.png"/><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19" Type="http://schemas.openxmlformats.org/officeDocument/2006/relationships/image" Target="../media/image5.png"/><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7.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notesSlide" Target="../notesSlides/notesSlide6.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slideLayout" Target="../slideLayouts/slideLayout7.xml"/><Relationship Id="rId2" Type="http://schemas.openxmlformats.org/officeDocument/2006/relationships/tags" Target="../tags/tag33.xml"/><Relationship Id="rId16" Type="http://schemas.openxmlformats.org/officeDocument/2006/relationships/tags" Target="../tags/tag47.xml"/><Relationship Id="rId20" Type="http://schemas.openxmlformats.org/officeDocument/2006/relationships/image" Target="../media/image8.png"/><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tags" Target="../tags/tag46.xml"/><Relationship Id="rId10" Type="http://schemas.openxmlformats.org/officeDocument/2006/relationships/tags" Target="../tags/tag41.xml"/><Relationship Id="rId19" Type="http://schemas.openxmlformats.org/officeDocument/2006/relationships/image" Target="../media/image7.png"/><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s/_rels/slide8.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tags" Target="../tags/tag65.xml"/><Relationship Id="rId26" Type="http://schemas.openxmlformats.org/officeDocument/2006/relationships/slideLayout" Target="../slideLayouts/slideLayout7.xml"/><Relationship Id="rId3" Type="http://schemas.openxmlformats.org/officeDocument/2006/relationships/tags" Target="../tags/tag50.xml"/><Relationship Id="rId21" Type="http://schemas.openxmlformats.org/officeDocument/2006/relationships/tags" Target="../tags/tag68.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5" Type="http://schemas.openxmlformats.org/officeDocument/2006/relationships/tags" Target="../tags/tag72.xml"/><Relationship Id="rId2" Type="http://schemas.openxmlformats.org/officeDocument/2006/relationships/tags" Target="../tags/tag49.xml"/><Relationship Id="rId16" Type="http://schemas.openxmlformats.org/officeDocument/2006/relationships/tags" Target="../tags/tag63.xml"/><Relationship Id="rId20" Type="http://schemas.openxmlformats.org/officeDocument/2006/relationships/tags" Target="../tags/tag67.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24" Type="http://schemas.openxmlformats.org/officeDocument/2006/relationships/tags" Target="../tags/tag71.xml"/><Relationship Id="rId5" Type="http://schemas.openxmlformats.org/officeDocument/2006/relationships/tags" Target="../tags/tag52.xml"/><Relationship Id="rId15" Type="http://schemas.openxmlformats.org/officeDocument/2006/relationships/tags" Target="../tags/tag62.xml"/><Relationship Id="rId23" Type="http://schemas.openxmlformats.org/officeDocument/2006/relationships/tags" Target="../tags/tag70.xml"/><Relationship Id="rId28" Type="http://schemas.openxmlformats.org/officeDocument/2006/relationships/slide" Target="slide7.xml"/><Relationship Id="rId10" Type="http://schemas.openxmlformats.org/officeDocument/2006/relationships/tags" Target="../tags/tag57.xml"/><Relationship Id="rId19" Type="http://schemas.openxmlformats.org/officeDocument/2006/relationships/tags" Target="../tags/tag66.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tags" Target="../tags/tag69.xml"/><Relationship Id="rId27"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18" Type="http://schemas.openxmlformats.org/officeDocument/2006/relationships/tags" Target="../tags/tag90.xml"/><Relationship Id="rId26" Type="http://schemas.openxmlformats.org/officeDocument/2006/relationships/slideLayout" Target="../slideLayouts/slideLayout7.xml"/><Relationship Id="rId3" Type="http://schemas.openxmlformats.org/officeDocument/2006/relationships/tags" Target="../tags/tag75.xml"/><Relationship Id="rId21" Type="http://schemas.openxmlformats.org/officeDocument/2006/relationships/tags" Target="../tags/tag93.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tags" Target="../tags/tag89.xml"/><Relationship Id="rId25" Type="http://schemas.openxmlformats.org/officeDocument/2006/relationships/tags" Target="../tags/tag97.xml"/><Relationship Id="rId2" Type="http://schemas.openxmlformats.org/officeDocument/2006/relationships/tags" Target="../tags/tag74.xml"/><Relationship Id="rId16" Type="http://schemas.openxmlformats.org/officeDocument/2006/relationships/tags" Target="../tags/tag88.xml"/><Relationship Id="rId20" Type="http://schemas.openxmlformats.org/officeDocument/2006/relationships/tags" Target="../tags/tag92.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24" Type="http://schemas.openxmlformats.org/officeDocument/2006/relationships/tags" Target="../tags/tag96.xml"/><Relationship Id="rId5" Type="http://schemas.openxmlformats.org/officeDocument/2006/relationships/tags" Target="../tags/tag77.xml"/><Relationship Id="rId15" Type="http://schemas.openxmlformats.org/officeDocument/2006/relationships/tags" Target="../tags/tag87.xml"/><Relationship Id="rId23" Type="http://schemas.openxmlformats.org/officeDocument/2006/relationships/tags" Target="../tags/tag95.xml"/><Relationship Id="rId28" Type="http://schemas.openxmlformats.org/officeDocument/2006/relationships/slide" Target="slide7.xml"/><Relationship Id="rId10" Type="http://schemas.openxmlformats.org/officeDocument/2006/relationships/tags" Target="../tags/tag82.xml"/><Relationship Id="rId19" Type="http://schemas.openxmlformats.org/officeDocument/2006/relationships/tags" Target="../tags/tag91.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 Id="rId22" Type="http://schemas.openxmlformats.org/officeDocument/2006/relationships/tags" Target="../tags/tag94.xml"/><Relationship Id="rId27"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a:bodyPr>
          <a:lstStyle/>
          <a:p>
            <a:r>
              <a:rPr lang="fr-FR" dirty="0">
                <a:sym typeface="+mn-ea"/>
              </a:rPr>
              <a:t>JSON++</a:t>
            </a:r>
            <a:endParaRPr lang="fr-FR" dirty="0"/>
          </a:p>
        </p:txBody>
      </p:sp>
      <p:sp>
        <p:nvSpPr>
          <p:cNvPr id="3" name="副标题 2"/>
          <p:cNvSpPr>
            <a:spLocks noGrp="1"/>
          </p:cNvSpPr>
          <p:nvPr>
            <p:ph type="subTitle" idx="1"/>
            <p:custDataLst>
              <p:tags r:id="rId3"/>
            </p:custDataLst>
          </p:nvPr>
        </p:nvSpPr>
        <p:spPr>
          <a:xfrm>
            <a:off x="1524000" y="5338445"/>
            <a:ext cx="9144000" cy="1014730"/>
          </a:xfrm>
        </p:spPr>
        <p:txBody>
          <a:bodyPr>
            <a:normAutofit/>
          </a:bodyPr>
          <a:lstStyle/>
          <a:p>
            <a:r>
              <a:rPr lang="fr-FR" altLang="en-US" dirty="0"/>
              <a:t>ZKARA CHAIMAE | CHAABI AYOUB</a:t>
            </a:r>
          </a:p>
          <a:p>
            <a:r>
              <a:rPr lang="fr-FR" altLang="en-US" dirty="0"/>
              <a:t>FARAJI HAMZA | HILALI ABDERRAHMANE</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48">
            <a:extLst>
              <a:ext uri="{FF2B5EF4-FFF2-40B4-BE49-F238E27FC236}">
                <a16:creationId xmlns:a16="http://schemas.microsoft.com/office/drawing/2014/main" id="{1848CE1D-8891-4EEB-A0EA-D33001F3DF40}"/>
              </a:ext>
            </a:extLst>
          </p:cNvPr>
          <p:cNvSpPr txBox="1"/>
          <p:nvPr>
            <p:custDataLst>
              <p:tags r:id="rId1"/>
            </p:custDataLst>
          </p:nvPr>
        </p:nvSpPr>
        <p:spPr>
          <a:xfrm>
            <a:off x="4042605" y="292608"/>
            <a:ext cx="3614698" cy="989261"/>
          </a:xfrm>
          <a:prstGeom prst="rect">
            <a:avLst/>
          </a:prstGeom>
          <a:noFill/>
        </p:spPr>
        <p:txBody>
          <a:bodyPr wrap="square" rtlCol="0" anchor="ctr" anchorCtr="0">
            <a:normAutofit fontScale="85000" lnSpcReduction="10000"/>
          </a:bodyPr>
          <a:lstStyle/>
          <a:p>
            <a:pPr algn="ctr"/>
            <a:r>
              <a:rPr lang="en-US" altLang="zh-CN" sz="4000" b="1" dirty="0">
                <a:solidFill>
                  <a:srgbClr val="1C2B38"/>
                </a:solidFill>
                <a:latin typeface="+mj-lt"/>
                <a:ea typeface="+mj-ea"/>
                <a:cs typeface="+mj-cs"/>
              </a:rPr>
              <a:t>Solution (part 2)</a:t>
            </a:r>
            <a:endParaRPr lang="zh-CN" altLang="en-US" sz="4000" b="1" dirty="0">
              <a:solidFill>
                <a:srgbClr val="1C2B38"/>
              </a:solidFill>
              <a:latin typeface="+mj-lt"/>
              <a:ea typeface="+mj-ea"/>
              <a:cs typeface="+mj-cs"/>
            </a:endParaRPr>
          </a:p>
        </p:txBody>
      </p:sp>
      <p:grpSp>
        <p:nvGrpSpPr>
          <p:cNvPr id="3" name="组合 30">
            <a:extLst>
              <a:ext uri="{FF2B5EF4-FFF2-40B4-BE49-F238E27FC236}">
                <a16:creationId xmlns:a16="http://schemas.microsoft.com/office/drawing/2014/main" id="{DAF7D182-2445-4196-B4A0-6A603D3354E3}"/>
              </a:ext>
            </a:extLst>
          </p:cNvPr>
          <p:cNvGrpSpPr>
            <a:grpSpLocks noChangeAspect="1"/>
          </p:cNvGrpSpPr>
          <p:nvPr>
            <p:custDataLst>
              <p:tags r:id="rId2"/>
            </p:custDataLst>
          </p:nvPr>
        </p:nvGrpSpPr>
        <p:grpSpPr>
          <a:xfrm>
            <a:off x="3460212" y="546435"/>
            <a:ext cx="585099" cy="481606"/>
            <a:chOff x="1928813" y="1763600"/>
            <a:chExt cx="1373188" cy="1130300"/>
          </a:xfrm>
        </p:grpSpPr>
        <p:sp>
          <p:nvSpPr>
            <p:cNvPr id="4" name="Rectangle 25">
              <a:extLst>
                <a:ext uri="{FF2B5EF4-FFF2-40B4-BE49-F238E27FC236}">
                  <a16:creationId xmlns:a16="http://schemas.microsoft.com/office/drawing/2014/main" id="{F8BCBF7A-679B-4EA6-9595-8FC4772C3805}"/>
                </a:ext>
              </a:extLst>
            </p:cNvPr>
            <p:cNvSpPr>
              <a:spLocks noChangeArrowheads="1"/>
            </p:cNvSpPr>
            <p:nvPr>
              <p:custDataLst>
                <p:tags r:id="rId1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5" name="Rectangle 26">
              <a:extLst>
                <a:ext uri="{FF2B5EF4-FFF2-40B4-BE49-F238E27FC236}">
                  <a16:creationId xmlns:a16="http://schemas.microsoft.com/office/drawing/2014/main" id="{4E132D5D-9C6A-4A47-ACB6-3223E593D7AA}"/>
                </a:ext>
              </a:extLst>
            </p:cNvPr>
            <p:cNvSpPr>
              <a:spLocks noChangeArrowheads="1"/>
            </p:cNvSpPr>
            <p:nvPr>
              <p:custDataLst>
                <p:tags r:id="rId1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6" name="Rectangle 27">
              <a:extLst>
                <a:ext uri="{FF2B5EF4-FFF2-40B4-BE49-F238E27FC236}">
                  <a16:creationId xmlns:a16="http://schemas.microsoft.com/office/drawing/2014/main" id="{B4E1F30D-D95C-4A35-8C4B-10A57BF711E8}"/>
                </a:ext>
              </a:extLst>
            </p:cNvPr>
            <p:cNvSpPr>
              <a:spLocks noChangeArrowheads="1"/>
            </p:cNvSpPr>
            <p:nvPr>
              <p:custDataLst>
                <p:tags r:id="rId1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7" name="Rectangle 28">
              <a:extLst>
                <a:ext uri="{FF2B5EF4-FFF2-40B4-BE49-F238E27FC236}">
                  <a16:creationId xmlns:a16="http://schemas.microsoft.com/office/drawing/2014/main" id="{9EFCFC1B-ED2C-4AC6-BBC8-167F546779D5}"/>
                </a:ext>
              </a:extLst>
            </p:cNvPr>
            <p:cNvSpPr>
              <a:spLocks noChangeArrowheads="1"/>
            </p:cNvSpPr>
            <p:nvPr>
              <p:custDataLst>
                <p:tags r:id="rId1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8" name="Rectangle 29">
              <a:extLst>
                <a:ext uri="{FF2B5EF4-FFF2-40B4-BE49-F238E27FC236}">
                  <a16:creationId xmlns:a16="http://schemas.microsoft.com/office/drawing/2014/main" id="{48EF3937-E1F3-4C52-9148-66A4D2D590FB}"/>
                </a:ext>
              </a:extLst>
            </p:cNvPr>
            <p:cNvSpPr>
              <a:spLocks noChangeArrowheads="1"/>
            </p:cNvSpPr>
            <p:nvPr>
              <p:custDataLst>
                <p:tags r:id="rId1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9" name="Rectangle 30">
              <a:extLst>
                <a:ext uri="{FF2B5EF4-FFF2-40B4-BE49-F238E27FC236}">
                  <a16:creationId xmlns:a16="http://schemas.microsoft.com/office/drawing/2014/main" id="{33236E61-6F95-4A74-9251-78C5EBCD353B}"/>
                </a:ext>
              </a:extLst>
            </p:cNvPr>
            <p:cNvSpPr>
              <a:spLocks noChangeArrowheads="1"/>
            </p:cNvSpPr>
            <p:nvPr>
              <p:custDataLst>
                <p:tags r:id="rId1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10" name="组合 45">
            <a:extLst>
              <a:ext uri="{FF2B5EF4-FFF2-40B4-BE49-F238E27FC236}">
                <a16:creationId xmlns:a16="http://schemas.microsoft.com/office/drawing/2014/main" id="{9003AA15-734F-4010-9081-E66FA9D8FD09}"/>
              </a:ext>
            </a:extLst>
          </p:cNvPr>
          <p:cNvGrpSpPr>
            <a:grpSpLocks noChangeAspect="1"/>
          </p:cNvGrpSpPr>
          <p:nvPr>
            <p:custDataLst>
              <p:tags r:id="rId3"/>
            </p:custDataLst>
          </p:nvPr>
        </p:nvGrpSpPr>
        <p:grpSpPr>
          <a:xfrm flipH="1">
            <a:off x="7657302" y="546435"/>
            <a:ext cx="585099" cy="481606"/>
            <a:chOff x="1928813" y="1763600"/>
            <a:chExt cx="1373188" cy="1130300"/>
          </a:xfrm>
        </p:grpSpPr>
        <p:sp>
          <p:nvSpPr>
            <p:cNvPr id="11" name="Rectangle 25">
              <a:extLst>
                <a:ext uri="{FF2B5EF4-FFF2-40B4-BE49-F238E27FC236}">
                  <a16:creationId xmlns:a16="http://schemas.microsoft.com/office/drawing/2014/main" id="{E5437D00-8F5E-43BC-9AFA-127431BC9D3F}"/>
                </a:ext>
              </a:extLst>
            </p:cNvPr>
            <p:cNvSpPr>
              <a:spLocks noChangeArrowheads="1"/>
            </p:cNvSpPr>
            <p:nvPr>
              <p:custDataLst>
                <p:tags r:id="rId4"/>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12" name="Rectangle 26">
              <a:extLst>
                <a:ext uri="{FF2B5EF4-FFF2-40B4-BE49-F238E27FC236}">
                  <a16:creationId xmlns:a16="http://schemas.microsoft.com/office/drawing/2014/main" id="{DC79B8A4-E841-4FC6-A394-D33D26D3F62B}"/>
                </a:ext>
              </a:extLst>
            </p:cNvPr>
            <p:cNvSpPr>
              <a:spLocks noChangeArrowheads="1"/>
            </p:cNvSpPr>
            <p:nvPr>
              <p:custDataLst>
                <p:tags r:id="rId5"/>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13" name="Rectangle 27">
              <a:extLst>
                <a:ext uri="{FF2B5EF4-FFF2-40B4-BE49-F238E27FC236}">
                  <a16:creationId xmlns:a16="http://schemas.microsoft.com/office/drawing/2014/main" id="{CF5CB0F6-1424-40F2-9529-871E960D8EBC}"/>
                </a:ext>
              </a:extLst>
            </p:cNvPr>
            <p:cNvSpPr>
              <a:spLocks noChangeArrowheads="1"/>
            </p:cNvSpPr>
            <p:nvPr>
              <p:custDataLst>
                <p:tags r:id="rId6"/>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14" name="Rectangle 28">
              <a:extLst>
                <a:ext uri="{FF2B5EF4-FFF2-40B4-BE49-F238E27FC236}">
                  <a16:creationId xmlns:a16="http://schemas.microsoft.com/office/drawing/2014/main" id="{1CAF2241-8301-42A9-BDE8-6A64AF98591D}"/>
                </a:ext>
              </a:extLst>
            </p:cNvPr>
            <p:cNvSpPr>
              <a:spLocks noChangeArrowheads="1"/>
            </p:cNvSpPr>
            <p:nvPr>
              <p:custDataLst>
                <p:tags r:id="rId7"/>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15" name="Rectangle 29">
              <a:extLst>
                <a:ext uri="{FF2B5EF4-FFF2-40B4-BE49-F238E27FC236}">
                  <a16:creationId xmlns:a16="http://schemas.microsoft.com/office/drawing/2014/main" id="{3CD51476-D089-4AA1-92BB-D732E57B24DC}"/>
                </a:ext>
              </a:extLst>
            </p:cNvPr>
            <p:cNvSpPr>
              <a:spLocks noChangeArrowheads="1"/>
            </p:cNvSpPr>
            <p:nvPr>
              <p:custDataLst>
                <p:tags r:id="rId8"/>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16" name="Rectangle 30">
              <a:extLst>
                <a:ext uri="{FF2B5EF4-FFF2-40B4-BE49-F238E27FC236}">
                  <a16:creationId xmlns:a16="http://schemas.microsoft.com/office/drawing/2014/main" id="{33B377BE-26B5-4E78-8E1F-E74B279397C3}"/>
                </a:ext>
              </a:extLst>
            </p:cNvPr>
            <p:cNvSpPr>
              <a:spLocks noChangeArrowheads="1"/>
            </p:cNvSpPr>
            <p:nvPr>
              <p:custDataLst>
                <p:tags r:id="rId9"/>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spTree>
    <p:extLst>
      <p:ext uri="{BB962C8B-B14F-4D97-AF65-F5344CB8AC3E}">
        <p14:creationId xmlns:p14="http://schemas.microsoft.com/office/powerpoint/2010/main" val="2587977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2048"/>
          <p:cNvSpPr txBox="1"/>
          <p:nvPr>
            <p:custDataLst>
              <p:tags r:id="rId2"/>
            </p:custDataLst>
          </p:nvPr>
        </p:nvSpPr>
        <p:spPr>
          <a:xfrm>
            <a:off x="4536051" y="292608"/>
            <a:ext cx="3121251" cy="989261"/>
          </a:xfrm>
          <a:prstGeom prst="rect">
            <a:avLst/>
          </a:prstGeom>
          <a:noFill/>
        </p:spPr>
        <p:txBody>
          <a:bodyPr wrap="square" rtlCol="0" anchor="ctr" anchorCtr="0">
            <a:normAutofit/>
          </a:bodyPr>
          <a:lstStyle/>
          <a:p>
            <a:pPr algn="ctr"/>
            <a:r>
              <a:rPr lang="en-US" altLang="zh-CN" sz="4000" b="1">
                <a:solidFill>
                  <a:srgbClr val="1C2B38"/>
                </a:solidFill>
                <a:latin typeface="+mj-lt"/>
                <a:ea typeface="+mj-ea"/>
                <a:cs typeface="+mj-cs"/>
              </a:rPr>
              <a:t>CONTENTS</a:t>
            </a:r>
            <a:endParaRPr lang="zh-CN" altLang="en-US" sz="4000" b="1" dirty="0">
              <a:solidFill>
                <a:srgbClr val="1C2B38"/>
              </a:solidFill>
              <a:latin typeface="+mj-lt"/>
              <a:ea typeface="+mj-ea"/>
              <a:cs typeface="+mj-cs"/>
            </a:endParaRPr>
          </a:p>
        </p:txBody>
      </p:sp>
      <p:grpSp>
        <p:nvGrpSpPr>
          <p:cNvPr id="34" name="组合 33"/>
          <p:cNvGrpSpPr>
            <a:grpSpLocks noChangeAspect="1"/>
          </p:cNvGrpSpPr>
          <p:nvPr>
            <p:custDataLst>
              <p:tags r:id="rId3"/>
            </p:custDataLst>
          </p:nvPr>
        </p:nvGrpSpPr>
        <p:grpSpPr>
          <a:xfrm>
            <a:off x="3949600" y="546435"/>
            <a:ext cx="585099" cy="481606"/>
            <a:chOff x="1928813" y="1763600"/>
            <a:chExt cx="1373188" cy="1130300"/>
          </a:xfrm>
        </p:grpSpPr>
        <p:sp>
          <p:nvSpPr>
            <p:cNvPr id="35" name="Rectangle 25"/>
            <p:cNvSpPr>
              <a:spLocks noChangeArrowheads="1"/>
            </p:cNvSpPr>
            <p:nvPr>
              <p:custDataLst>
                <p:tags r:id="rId26"/>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6" name="Rectangle 26"/>
            <p:cNvSpPr>
              <a:spLocks noChangeArrowheads="1"/>
            </p:cNvSpPr>
            <p:nvPr>
              <p:custDataLst>
                <p:tags r:id="rId27"/>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52" name="Rectangle 27"/>
            <p:cNvSpPr>
              <a:spLocks noChangeArrowheads="1"/>
            </p:cNvSpPr>
            <p:nvPr>
              <p:custDataLst>
                <p:tags r:id="rId28"/>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53" name="Rectangle 28"/>
            <p:cNvSpPr>
              <a:spLocks noChangeArrowheads="1"/>
            </p:cNvSpPr>
            <p:nvPr>
              <p:custDataLst>
                <p:tags r:id="rId29"/>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54" name="Rectangle 29"/>
            <p:cNvSpPr>
              <a:spLocks noChangeArrowheads="1"/>
            </p:cNvSpPr>
            <p:nvPr>
              <p:custDataLst>
                <p:tags r:id="rId30"/>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55" name="Rectangle 30"/>
            <p:cNvSpPr>
              <a:spLocks noChangeArrowheads="1"/>
            </p:cNvSpPr>
            <p:nvPr>
              <p:custDataLst>
                <p:tags r:id="rId31"/>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56" name="组合 55"/>
          <p:cNvGrpSpPr>
            <a:grpSpLocks noChangeAspect="1"/>
          </p:cNvGrpSpPr>
          <p:nvPr>
            <p:custDataLst>
              <p:tags r:id="rId4"/>
            </p:custDataLst>
          </p:nvPr>
        </p:nvGrpSpPr>
        <p:grpSpPr>
          <a:xfrm flipH="1">
            <a:off x="7657302" y="546435"/>
            <a:ext cx="585099" cy="481606"/>
            <a:chOff x="1928813" y="1763600"/>
            <a:chExt cx="1373188" cy="1130300"/>
          </a:xfrm>
        </p:grpSpPr>
        <p:sp>
          <p:nvSpPr>
            <p:cNvPr id="57" name="Rectangle 25"/>
            <p:cNvSpPr>
              <a:spLocks noChangeArrowheads="1"/>
            </p:cNvSpPr>
            <p:nvPr>
              <p:custDataLst>
                <p:tags r:id="rId2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58" name="Rectangle 26"/>
            <p:cNvSpPr>
              <a:spLocks noChangeArrowheads="1"/>
            </p:cNvSpPr>
            <p:nvPr>
              <p:custDataLst>
                <p:tags r:id="rId2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59" name="Rectangle 27"/>
            <p:cNvSpPr>
              <a:spLocks noChangeArrowheads="1"/>
            </p:cNvSpPr>
            <p:nvPr>
              <p:custDataLst>
                <p:tags r:id="rId2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60" name="Rectangle 28"/>
            <p:cNvSpPr>
              <a:spLocks noChangeArrowheads="1"/>
            </p:cNvSpPr>
            <p:nvPr>
              <p:custDataLst>
                <p:tags r:id="rId2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61" name="Rectangle 29"/>
            <p:cNvSpPr>
              <a:spLocks noChangeArrowheads="1"/>
            </p:cNvSpPr>
            <p:nvPr>
              <p:custDataLst>
                <p:tags r:id="rId2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62" name="Rectangle 30"/>
            <p:cNvSpPr>
              <a:spLocks noChangeArrowheads="1"/>
            </p:cNvSpPr>
            <p:nvPr>
              <p:custDataLst>
                <p:tags r:id="rId2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63" name="组合 62"/>
          <p:cNvGrpSpPr/>
          <p:nvPr>
            <p:custDataLst>
              <p:tags r:id="rId5"/>
            </p:custDataLst>
          </p:nvPr>
        </p:nvGrpSpPr>
        <p:grpSpPr>
          <a:xfrm>
            <a:off x="975361" y="1986261"/>
            <a:ext cx="4681727" cy="803692"/>
            <a:chOff x="680804" y="3350078"/>
            <a:chExt cx="2707353" cy="464758"/>
          </a:xfrm>
        </p:grpSpPr>
        <p:sp>
          <p:nvSpPr>
            <p:cNvPr id="64" name="MH_Entry_1">
              <a:hlinkClick r:id="rId34" action="ppaction://hlinksldjump"/>
            </p:cNvPr>
            <p:cNvSpPr txBox="1">
              <a:spLocks noChangeArrowheads="1"/>
            </p:cNvSpPr>
            <p:nvPr>
              <p:custDataLst>
                <p:tags r:id="rId18"/>
              </p:custDataLst>
            </p:nvPr>
          </p:nvSpPr>
          <p:spPr bwMode="auto">
            <a:xfrm>
              <a:off x="1336828" y="3364135"/>
              <a:ext cx="2051329" cy="45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defPPr>
                <a:defRPr lang="zh-CN"/>
              </a:defPPr>
              <a:lvl1pPr>
                <a:defRPr>
                  <a:latin typeface="STXihei" panose="02010600040101010101" pitchFamily="2" charset="-122"/>
                  <a:ea typeface="STXihei" panose="02010600040101010101" pitchFamily="2" charset="-122"/>
                </a:defRPr>
              </a:lvl1pPr>
              <a:lvl2pPr marL="742950" indent="-285750">
                <a:defRPr>
                  <a:latin typeface="Arial Narrow" panose="020B0606020202030204" pitchFamily="34" charset="0"/>
                  <a:ea typeface="SimSun" panose="02010600030101010101" pitchFamily="2" charset="-122"/>
                </a:defRPr>
              </a:lvl2pPr>
              <a:lvl3pPr marL="1143000" indent="-228600">
                <a:defRPr>
                  <a:latin typeface="Arial Narrow" panose="020B0606020202030204" pitchFamily="34" charset="0"/>
                  <a:ea typeface="SimSun" panose="02010600030101010101" pitchFamily="2" charset="-122"/>
                </a:defRPr>
              </a:lvl3pPr>
              <a:lvl4pPr marL="1600200" indent="-228600">
                <a:defRPr>
                  <a:latin typeface="Arial Narrow" panose="020B0606020202030204" pitchFamily="34" charset="0"/>
                  <a:ea typeface="SimSun" panose="02010600030101010101" pitchFamily="2" charset="-122"/>
                </a:defRPr>
              </a:lvl4pPr>
              <a:lvl5pPr marL="2057400" indent="-228600">
                <a:defRPr>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SimSun" panose="02010600030101010101" pitchFamily="2" charset="-122"/>
                </a:defRPr>
              </a:lvl9pPr>
            </a:lstStyle>
            <a:p>
              <a:r>
                <a:rPr lang="en-US" altLang="zh-CN" sz="2000" dirty="0">
                  <a:latin typeface="+mn-lt"/>
                  <a:ea typeface="+mn-ea"/>
                </a:rPr>
                <a:t>Click to add text.</a:t>
              </a:r>
              <a:endParaRPr lang="zh-CN" altLang="en-US" sz="2000" dirty="0">
                <a:latin typeface="+mn-lt"/>
                <a:ea typeface="+mn-ea"/>
              </a:endParaRPr>
            </a:p>
          </p:txBody>
        </p:sp>
        <p:sp>
          <p:nvSpPr>
            <p:cNvPr id="65" name="MH_Number_1">
              <a:hlinkClick r:id="rId34" action="ppaction://hlinksldjump"/>
            </p:cNvPr>
            <p:cNvSpPr/>
            <p:nvPr>
              <p:custDataLst>
                <p:tags r:id="rId19"/>
              </p:custDataLst>
            </p:nvPr>
          </p:nvSpPr>
          <p:spPr>
            <a:xfrm rot="19752126">
              <a:off x="680804" y="3350078"/>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1</a:t>
              </a:r>
              <a:endParaRPr lang="zh-CN" altLang="en-US" sz="2400" dirty="0">
                <a:solidFill>
                  <a:srgbClr val="FFFFFF"/>
                </a:solidFill>
              </a:endParaRPr>
            </a:p>
          </p:txBody>
        </p:sp>
      </p:grpSp>
      <p:grpSp>
        <p:nvGrpSpPr>
          <p:cNvPr id="66" name="组合 65"/>
          <p:cNvGrpSpPr/>
          <p:nvPr>
            <p:custDataLst>
              <p:tags r:id="rId6"/>
            </p:custDataLst>
          </p:nvPr>
        </p:nvGrpSpPr>
        <p:grpSpPr>
          <a:xfrm>
            <a:off x="6534913" y="1986263"/>
            <a:ext cx="4681727" cy="803690"/>
            <a:chOff x="680804" y="4010138"/>
            <a:chExt cx="2707353" cy="464757"/>
          </a:xfrm>
        </p:grpSpPr>
        <p:sp>
          <p:nvSpPr>
            <p:cNvPr id="67" name="MH_Entry_2">
              <a:hlinkClick r:id="rId34" action="ppaction://hlinksldjump"/>
            </p:cNvPr>
            <p:cNvSpPr txBox="1">
              <a:spLocks noChangeArrowheads="1"/>
            </p:cNvSpPr>
            <p:nvPr>
              <p:custDataLst>
                <p:tags r:id="rId16"/>
              </p:custDataLst>
            </p:nvPr>
          </p:nvSpPr>
          <p:spPr bwMode="auto">
            <a:xfrm>
              <a:off x="1336828" y="4024194"/>
              <a:ext cx="2051329" cy="45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2000">
                  <a:latin typeface="+mn-lt"/>
                  <a:ea typeface="+mn-ea"/>
                </a:rPr>
                <a:t>Click to add text.</a:t>
              </a:r>
              <a:endParaRPr lang="zh-CN" altLang="en-US" sz="2000" dirty="0">
                <a:latin typeface="+mn-lt"/>
                <a:ea typeface="+mn-ea"/>
              </a:endParaRPr>
            </a:p>
          </p:txBody>
        </p:sp>
        <p:sp>
          <p:nvSpPr>
            <p:cNvPr id="68" name="MH_Number_2">
              <a:hlinkClick r:id="rId34" action="ppaction://hlinksldjump"/>
            </p:cNvPr>
            <p:cNvSpPr/>
            <p:nvPr>
              <p:custDataLst>
                <p:tags r:id="rId17"/>
              </p:custDataLst>
            </p:nvPr>
          </p:nvSpPr>
          <p:spPr>
            <a:xfrm rot="19752126">
              <a:off x="680804" y="4010138"/>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2</a:t>
              </a:r>
              <a:endParaRPr lang="zh-CN" altLang="en-US" sz="2400" dirty="0">
                <a:solidFill>
                  <a:srgbClr val="FFFFFF"/>
                </a:solidFill>
              </a:endParaRPr>
            </a:p>
          </p:txBody>
        </p:sp>
      </p:grpSp>
      <p:grpSp>
        <p:nvGrpSpPr>
          <p:cNvPr id="69" name="组合 68"/>
          <p:cNvGrpSpPr/>
          <p:nvPr>
            <p:custDataLst>
              <p:tags r:id="rId7"/>
            </p:custDataLst>
          </p:nvPr>
        </p:nvGrpSpPr>
        <p:grpSpPr>
          <a:xfrm>
            <a:off x="975361" y="3453219"/>
            <a:ext cx="4681727" cy="803687"/>
            <a:chOff x="680804" y="4670196"/>
            <a:chExt cx="2707353" cy="464758"/>
          </a:xfrm>
        </p:grpSpPr>
        <p:sp>
          <p:nvSpPr>
            <p:cNvPr id="70" name="MH_Entry_3">
              <a:hlinkClick r:id="rId34" action="ppaction://hlinksldjump"/>
            </p:cNvPr>
            <p:cNvSpPr txBox="1">
              <a:spLocks noChangeArrowheads="1"/>
            </p:cNvSpPr>
            <p:nvPr>
              <p:custDataLst>
                <p:tags r:id="rId14"/>
              </p:custDataLst>
            </p:nvPr>
          </p:nvSpPr>
          <p:spPr bwMode="auto">
            <a:xfrm>
              <a:off x="1336828" y="4684252"/>
              <a:ext cx="2051329" cy="45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2000" dirty="0">
                  <a:latin typeface="+mn-lt"/>
                  <a:ea typeface="+mn-ea"/>
                </a:rPr>
                <a:t>Click to add text.</a:t>
              </a:r>
              <a:endParaRPr lang="zh-CN" altLang="en-US" sz="2000" dirty="0">
                <a:latin typeface="+mn-lt"/>
                <a:ea typeface="+mn-ea"/>
              </a:endParaRPr>
            </a:p>
          </p:txBody>
        </p:sp>
        <p:sp>
          <p:nvSpPr>
            <p:cNvPr id="71" name="MH_Number_3">
              <a:hlinkClick r:id="rId34" action="ppaction://hlinksldjump"/>
            </p:cNvPr>
            <p:cNvSpPr/>
            <p:nvPr>
              <p:custDataLst>
                <p:tags r:id="rId15"/>
              </p:custDataLst>
            </p:nvPr>
          </p:nvSpPr>
          <p:spPr>
            <a:xfrm rot="19752126">
              <a:off x="680804" y="4670196"/>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3</a:t>
              </a:r>
              <a:endParaRPr lang="zh-CN" altLang="en-US" sz="2400" dirty="0">
                <a:solidFill>
                  <a:srgbClr val="FFFFFF"/>
                </a:solidFill>
              </a:endParaRPr>
            </a:p>
          </p:txBody>
        </p:sp>
      </p:grpSp>
      <p:grpSp>
        <p:nvGrpSpPr>
          <p:cNvPr id="72" name="组合 71"/>
          <p:cNvGrpSpPr/>
          <p:nvPr>
            <p:custDataLst>
              <p:tags r:id="rId8"/>
            </p:custDataLst>
          </p:nvPr>
        </p:nvGrpSpPr>
        <p:grpSpPr>
          <a:xfrm>
            <a:off x="6534913" y="3453216"/>
            <a:ext cx="4681727" cy="803690"/>
            <a:chOff x="680804" y="5330255"/>
            <a:chExt cx="2707353" cy="464759"/>
          </a:xfrm>
        </p:grpSpPr>
        <p:sp>
          <p:nvSpPr>
            <p:cNvPr id="73" name="MH_Entry_4">
              <a:hlinkClick r:id="rId34" action="ppaction://hlinksldjump"/>
            </p:cNvPr>
            <p:cNvSpPr txBox="1">
              <a:spLocks noChangeArrowheads="1"/>
            </p:cNvSpPr>
            <p:nvPr>
              <p:custDataLst>
                <p:tags r:id="rId12"/>
              </p:custDataLst>
            </p:nvPr>
          </p:nvSpPr>
          <p:spPr bwMode="auto">
            <a:xfrm>
              <a:off x="1336828" y="5344312"/>
              <a:ext cx="2051329" cy="45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2000">
                  <a:latin typeface="+mn-lt"/>
                  <a:ea typeface="+mn-ea"/>
                </a:rPr>
                <a:t>Click to add text.</a:t>
              </a:r>
              <a:endParaRPr lang="zh-CN" altLang="en-US" sz="2000" dirty="0">
                <a:latin typeface="+mn-lt"/>
                <a:ea typeface="+mn-ea"/>
              </a:endParaRPr>
            </a:p>
          </p:txBody>
        </p:sp>
        <p:sp>
          <p:nvSpPr>
            <p:cNvPr id="74" name="MH_Number_4">
              <a:hlinkClick r:id="rId34" action="ppaction://hlinksldjump"/>
            </p:cNvPr>
            <p:cNvSpPr/>
            <p:nvPr>
              <p:custDataLst>
                <p:tags r:id="rId13"/>
              </p:custDataLst>
            </p:nvPr>
          </p:nvSpPr>
          <p:spPr>
            <a:xfrm rot="19752126">
              <a:off x="680804" y="5330255"/>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4</a:t>
              </a:r>
              <a:endParaRPr lang="zh-CN" altLang="en-US" sz="2400" dirty="0">
                <a:solidFill>
                  <a:srgbClr val="FFFFFF"/>
                </a:solidFill>
              </a:endParaRPr>
            </a:p>
          </p:txBody>
        </p:sp>
      </p:grpSp>
      <p:grpSp>
        <p:nvGrpSpPr>
          <p:cNvPr id="75" name="组合 74"/>
          <p:cNvGrpSpPr/>
          <p:nvPr>
            <p:custDataLst>
              <p:tags r:id="rId9"/>
            </p:custDataLst>
          </p:nvPr>
        </p:nvGrpSpPr>
        <p:grpSpPr>
          <a:xfrm>
            <a:off x="975361" y="5027732"/>
            <a:ext cx="4681727" cy="803690"/>
            <a:chOff x="680804" y="5990315"/>
            <a:chExt cx="2707353" cy="464759"/>
          </a:xfrm>
        </p:grpSpPr>
        <p:sp>
          <p:nvSpPr>
            <p:cNvPr id="76" name="MH_Entry_5">
              <a:hlinkClick r:id="rId34" action="ppaction://hlinksldjump"/>
            </p:cNvPr>
            <p:cNvSpPr txBox="1">
              <a:spLocks noChangeArrowheads="1"/>
            </p:cNvSpPr>
            <p:nvPr>
              <p:custDataLst>
                <p:tags r:id="rId10"/>
              </p:custDataLst>
            </p:nvPr>
          </p:nvSpPr>
          <p:spPr bwMode="auto">
            <a:xfrm>
              <a:off x="1336828" y="6004372"/>
              <a:ext cx="2051329" cy="45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2000" dirty="0">
                  <a:latin typeface="+mn-lt"/>
                  <a:ea typeface="+mn-ea"/>
                </a:rPr>
                <a:t>Click to add text.</a:t>
              </a:r>
              <a:endParaRPr lang="zh-CN" altLang="en-US" sz="2000" dirty="0">
                <a:latin typeface="+mn-lt"/>
                <a:ea typeface="+mn-ea"/>
              </a:endParaRPr>
            </a:p>
          </p:txBody>
        </p:sp>
        <p:sp>
          <p:nvSpPr>
            <p:cNvPr id="77" name="MH_Number_5">
              <a:hlinkClick r:id="rId34" action="ppaction://hlinksldjump"/>
            </p:cNvPr>
            <p:cNvSpPr/>
            <p:nvPr>
              <p:custDataLst>
                <p:tags r:id="rId11"/>
              </p:custDataLst>
            </p:nvPr>
          </p:nvSpPr>
          <p:spPr>
            <a:xfrm rot="19752126">
              <a:off x="680804" y="5990315"/>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5</a:t>
              </a:r>
              <a:endParaRPr lang="zh-CN" altLang="en-US" sz="2400" dirty="0">
                <a:solidFill>
                  <a:srgbClr val="FFFFFF"/>
                </a:solidFill>
              </a:endParaRPr>
            </a:p>
          </p:txBody>
        </p:sp>
      </p:gr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48"/>
          <p:cNvSpPr txBox="1"/>
          <p:nvPr>
            <p:custDataLst>
              <p:tags r:id="rId2"/>
            </p:custDataLst>
          </p:nvPr>
        </p:nvSpPr>
        <p:spPr>
          <a:xfrm>
            <a:off x="4536051" y="292608"/>
            <a:ext cx="3121251" cy="989261"/>
          </a:xfrm>
          <a:prstGeom prst="rect">
            <a:avLst/>
          </a:prstGeom>
          <a:noFill/>
        </p:spPr>
        <p:txBody>
          <a:bodyPr wrap="square" rtlCol="0" anchor="ctr" anchorCtr="0">
            <a:normAutofit/>
          </a:bodyPr>
          <a:lstStyle/>
          <a:p>
            <a:pPr algn="ctr"/>
            <a:r>
              <a:rPr lang="fr-FR" altLang="zh-CN" sz="4000" b="1" dirty="0">
                <a:solidFill>
                  <a:srgbClr val="1C2B38"/>
                </a:solidFill>
                <a:latin typeface="+mj-lt"/>
                <a:ea typeface="+mj-ea"/>
                <a:cs typeface="+mj-cs"/>
              </a:rPr>
              <a:t>PLAN</a:t>
            </a:r>
          </a:p>
        </p:txBody>
      </p:sp>
      <p:grpSp>
        <p:nvGrpSpPr>
          <p:cNvPr id="6" name="组合 5"/>
          <p:cNvGrpSpPr>
            <a:grpSpLocks noChangeAspect="1"/>
          </p:cNvGrpSpPr>
          <p:nvPr>
            <p:custDataLst>
              <p:tags r:id="rId3"/>
            </p:custDataLst>
          </p:nvPr>
        </p:nvGrpSpPr>
        <p:grpSpPr>
          <a:xfrm>
            <a:off x="3949600" y="546435"/>
            <a:ext cx="585099" cy="481606"/>
            <a:chOff x="1928813" y="1763600"/>
            <a:chExt cx="1373188" cy="1130300"/>
          </a:xfrm>
        </p:grpSpPr>
        <p:sp>
          <p:nvSpPr>
            <p:cNvPr id="14" name="Rectangle 25"/>
            <p:cNvSpPr>
              <a:spLocks noChangeArrowheads="1"/>
            </p:cNvSpPr>
            <p:nvPr>
              <p:custDataLst>
                <p:tags r:id="rId29"/>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15" name="Rectangle 26"/>
            <p:cNvSpPr>
              <a:spLocks noChangeArrowheads="1"/>
            </p:cNvSpPr>
            <p:nvPr>
              <p:custDataLst>
                <p:tags r:id="rId30"/>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16" name="Rectangle 27"/>
            <p:cNvSpPr>
              <a:spLocks noChangeArrowheads="1"/>
            </p:cNvSpPr>
            <p:nvPr>
              <p:custDataLst>
                <p:tags r:id="rId31"/>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17" name="Rectangle 28"/>
            <p:cNvSpPr>
              <a:spLocks noChangeArrowheads="1"/>
            </p:cNvSpPr>
            <p:nvPr>
              <p:custDataLst>
                <p:tags r:id="rId32"/>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18" name="Rectangle 29"/>
            <p:cNvSpPr>
              <a:spLocks noChangeArrowheads="1"/>
            </p:cNvSpPr>
            <p:nvPr>
              <p:custDataLst>
                <p:tags r:id="rId33"/>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19" name="Rectangle 30"/>
            <p:cNvSpPr>
              <a:spLocks noChangeArrowheads="1"/>
            </p:cNvSpPr>
            <p:nvPr>
              <p:custDataLst>
                <p:tags r:id="rId34"/>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7" name="组合 6"/>
          <p:cNvGrpSpPr>
            <a:grpSpLocks noChangeAspect="1"/>
          </p:cNvGrpSpPr>
          <p:nvPr>
            <p:custDataLst>
              <p:tags r:id="rId4"/>
            </p:custDataLst>
          </p:nvPr>
        </p:nvGrpSpPr>
        <p:grpSpPr>
          <a:xfrm flipH="1">
            <a:off x="7657302" y="546435"/>
            <a:ext cx="585099" cy="481606"/>
            <a:chOff x="1928813" y="1763600"/>
            <a:chExt cx="1373188" cy="1130300"/>
          </a:xfrm>
        </p:grpSpPr>
        <p:sp>
          <p:nvSpPr>
            <p:cNvPr id="8" name="Rectangle 25"/>
            <p:cNvSpPr>
              <a:spLocks noChangeArrowheads="1"/>
            </p:cNvSpPr>
            <p:nvPr>
              <p:custDataLst>
                <p:tags r:id="rId23"/>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9" name="Rectangle 26"/>
            <p:cNvSpPr>
              <a:spLocks noChangeArrowheads="1"/>
            </p:cNvSpPr>
            <p:nvPr>
              <p:custDataLst>
                <p:tags r:id="rId24"/>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10" name="Rectangle 27"/>
            <p:cNvSpPr>
              <a:spLocks noChangeArrowheads="1"/>
            </p:cNvSpPr>
            <p:nvPr>
              <p:custDataLst>
                <p:tags r:id="rId25"/>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11" name="Rectangle 28"/>
            <p:cNvSpPr>
              <a:spLocks noChangeArrowheads="1"/>
            </p:cNvSpPr>
            <p:nvPr>
              <p:custDataLst>
                <p:tags r:id="rId26"/>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12" name="Rectangle 29"/>
            <p:cNvSpPr>
              <a:spLocks noChangeArrowheads="1"/>
            </p:cNvSpPr>
            <p:nvPr>
              <p:custDataLst>
                <p:tags r:id="rId27"/>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13" name="Rectangle 30"/>
            <p:cNvSpPr>
              <a:spLocks noChangeArrowheads="1"/>
            </p:cNvSpPr>
            <p:nvPr>
              <p:custDataLst>
                <p:tags r:id="rId28"/>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47" name="组合 46"/>
          <p:cNvGrpSpPr/>
          <p:nvPr>
            <p:custDataLst>
              <p:tags r:id="rId5"/>
            </p:custDataLst>
          </p:nvPr>
        </p:nvGrpSpPr>
        <p:grpSpPr>
          <a:xfrm>
            <a:off x="975361" y="1986261"/>
            <a:ext cx="4681727" cy="803692"/>
            <a:chOff x="680804" y="3350078"/>
            <a:chExt cx="2707353" cy="464758"/>
          </a:xfrm>
        </p:grpSpPr>
        <p:sp>
          <p:nvSpPr>
            <p:cNvPr id="37" name="MH_Entry_1">
              <a:hlinkClick r:id="rId37" action="ppaction://hlinksldjump"/>
            </p:cNvPr>
            <p:cNvSpPr txBox="1">
              <a:spLocks noChangeArrowheads="1"/>
            </p:cNvSpPr>
            <p:nvPr>
              <p:custDataLst>
                <p:tags r:id="rId21"/>
              </p:custDataLst>
            </p:nvPr>
          </p:nvSpPr>
          <p:spPr bwMode="auto">
            <a:xfrm>
              <a:off x="1336828" y="3364135"/>
              <a:ext cx="2051329" cy="45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defPPr>
                <a:defRPr lang="zh-CN"/>
              </a:defPPr>
              <a:lvl1pPr>
                <a:defRPr>
                  <a:latin typeface="STXihei" panose="02010600040101010101" pitchFamily="2" charset="-122"/>
                  <a:ea typeface="STXihei" panose="02010600040101010101" pitchFamily="2" charset="-122"/>
                </a:defRPr>
              </a:lvl1pPr>
              <a:lvl2pPr marL="742950" indent="-285750">
                <a:defRPr>
                  <a:latin typeface="Arial Narrow" panose="020B0606020202030204" pitchFamily="34" charset="0"/>
                  <a:ea typeface="SimSun" panose="02010600030101010101" pitchFamily="2" charset="-122"/>
                </a:defRPr>
              </a:lvl2pPr>
              <a:lvl3pPr marL="1143000" indent="-228600">
                <a:defRPr>
                  <a:latin typeface="Arial Narrow" panose="020B0606020202030204" pitchFamily="34" charset="0"/>
                  <a:ea typeface="SimSun" panose="02010600030101010101" pitchFamily="2" charset="-122"/>
                </a:defRPr>
              </a:lvl3pPr>
              <a:lvl4pPr marL="1600200" indent="-228600">
                <a:defRPr>
                  <a:latin typeface="Arial Narrow" panose="020B0606020202030204" pitchFamily="34" charset="0"/>
                  <a:ea typeface="SimSun" panose="02010600030101010101" pitchFamily="2" charset="-122"/>
                </a:defRPr>
              </a:lvl4pPr>
              <a:lvl5pPr marL="2057400" indent="-228600">
                <a:defRPr>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SimSun" panose="02010600030101010101" pitchFamily="2" charset="-122"/>
                </a:defRPr>
              </a:lvl9pPr>
            </a:lstStyle>
            <a:p>
              <a:r>
                <a:rPr lang="en-US" altLang="zh-CN" sz="2000" dirty="0">
                  <a:latin typeface="+mn-lt"/>
                  <a:ea typeface="+mn-ea"/>
                </a:rPr>
                <a:t>Click to add text.</a:t>
              </a:r>
              <a:endParaRPr lang="zh-CN" altLang="en-US" sz="2000" dirty="0">
                <a:latin typeface="+mn-lt"/>
                <a:ea typeface="+mn-ea"/>
              </a:endParaRPr>
            </a:p>
          </p:txBody>
        </p:sp>
        <p:sp>
          <p:nvSpPr>
            <p:cNvPr id="38" name="MH_Number_1">
              <a:hlinkClick r:id="rId37" action="ppaction://hlinksldjump"/>
            </p:cNvPr>
            <p:cNvSpPr/>
            <p:nvPr>
              <p:custDataLst>
                <p:tags r:id="rId22"/>
              </p:custDataLst>
            </p:nvPr>
          </p:nvSpPr>
          <p:spPr>
            <a:xfrm rot="19752126">
              <a:off x="680804" y="3350078"/>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1</a:t>
              </a:r>
              <a:endParaRPr lang="zh-CN" altLang="en-US" sz="2400" dirty="0">
                <a:solidFill>
                  <a:srgbClr val="FFFFFF"/>
                </a:solidFill>
              </a:endParaRPr>
            </a:p>
          </p:txBody>
        </p:sp>
      </p:grpSp>
      <p:grpSp>
        <p:nvGrpSpPr>
          <p:cNvPr id="48" name="组合 47"/>
          <p:cNvGrpSpPr/>
          <p:nvPr>
            <p:custDataLst>
              <p:tags r:id="rId6"/>
            </p:custDataLst>
          </p:nvPr>
        </p:nvGrpSpPr>
        <p:grpSpPr>
          <a:xfrm>
            <a:off x="6534913" y="1986263"/>
            <a:ext cx="4681727" cy="803690"/>
            <a:chOff x="680804" y="4010138"/>
            <a:chExt cx="2707353" cy="464757"/>
          </a:xfrm>
        </p:grpSpPr>
        <p:sp>
          <p:nvSpPr>
            <p:cNvPr id="39" name="MH_Entry_2">
              <a:hlinkClick r:id="rId37" action="ppaction://hlinksldjump"/>
            </p:cNvPr>
            <p:cNvSpPr txBox="1">
              <a:spLocks noChangeArrowheads="1"/>
            </p:cNvSpPr>
            <p:nvPr>
              <p:custDataLst>
                <p:tags r:id="rId19"/>
              </p:custDataLst>
            </p:nvPr>
          </p:nvSpPr>
          <p:spPr bwMode="auto">
            <a:xfrm>
              <a:off x="1336828" y="4024194"/>
              <a:ext cx="2051329" cy="45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2000">
                  <a:latin typeface="+mn-lt"/>
                  <a:ea typeface="+mn-ea"/>
                </a:rPr>
                <a:t>Click to add text.</a:t>
              </a:r>
              <a:endParaRPr lang="zh-CN" altLang="en-US" sz="2000" dirty="0">
                <a:latin typeface="+mn-lt"/>
                <a:ea typeface="+mn-ea"/>
              </a:endParaRPr>
            </a:p>
          </p:txBody>
        </p:sp>
        <p:sp>
          <p:nvSpPr>
            <p:cNvPr id="40" name="MH_Number_2">
              <a:hlinkClick r:id="rId37" action="ppaction://hlinksldjump"/>
            </p:cNvPr>
            <p:cNvSpPr/>
            <p:nvPr>
              <p:custDataLst>
                <p:tags r:id="rId20"/>
              </p:custDataLst>
            </p:nvPr>
          </p:nvSpPr>
          <p:spPr>
            <a:xfrm rot="19752126">
              <a:off x="680804" y="4010138"/>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2</a:t>
              </a:r>
              <a:endParaRPr lang="zh-CN" altLang="en-US" sz="2400" dirty="0">
                <a:solidFill>
                  <a:srgbClr val="FFFFFF"/>
                </a:solidFill>
              </a:endParaRPr>
            </a:p>
          </p:txBody>
        </p:sp>
      </p:grpSp>
      <p:grpSp>
        <p:nvGrpSpPr>
          <p:cNvPr id="49" name="组合 48"/>
          <p:cNvGrpSpPr/>
          <p:nvPr>
            <p:custDataLst>
              <p:tags r:id="rId7"/>
            </p:custDataLst>
          </p:nvPr>
        </p:nvGrpSpPr>
        <p:grpSpPr>
          <a:xfrm>
            <a:off x="975361" y="3453219"/>
            <a:ext cx="4681727" cy="803687"/>
            <a:chOff x="680804" y="4670196"/>
            <a:chExt cx="2707353" cy="464758"/>
          </a:xfrm>
        </p:grpSpPr>
        <p:sp>
          <p:nvSpPr>
            <p:cNvPr id="41" name="MH_Entry_3">
              <a:hlinkClick r:id="rId37" action="ppaction://hlinksldjump"/>
            </p:cNvPr>
            <p:cNvSpPr txBox="1">
              <a:spLocks noChangeArrowheads="1"/>
            </p:cNvSpPr>
            <p:nvPr>
              <p:custDataLst>
                <p:tags r:id="rId17"/>
              </p:custDataLst>
            </p:nvPr>
          </p:nvSpPr>
          <p:spPr bwMode="auto">
            <a:xfrm>
              <a:off x="1336828" y="4684252"/>
              <a:ext cx="2051329" cy="45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2000" dirty="0">
                  <a:latin typeface="+mn-lt"/>
                  <a:ea typeface="+mn-ea"/>
                </a:rPr>
                <a:t>Click to add text.</a:t>
              </a:r>
              <a:endParaRPr lang="zh-CN" altLang="en-US" sz="2000" dirty="0">
                <a:latin typeface="+mn-lt"/>
                <a:ea typeface="+mn-ea"/>
              </a:endParaRPr>
            </a:p>
          </p:txBody>
        </p:sp>
        <p:sp>
          <p:nvSpPr>
            <p:cNvPr id="42" name="MH_Number_3">
              <a:hlinkClick r:id="rId37" action="ppaction://hlinksldjump"/>
            </p:cNvPr>
            <p:cNvSpPr/>
            <p:nvPr>
              <p:custDataLst>
                <p:tags r:id="rId18"/>
              </p:custDataLst>
            </p:nvPr>
          </p:nvSpPr>
          <p:spPr>
            <a:xfrm rot="19752126">
              <a:off x="680804" y="4670196"/>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3</a:t>
              </a:r>
              <a:endParaRPr lang="zh-CN" altLang="en-US" sz="2400" dirty="0">
                <a:solidFill>
                  <a:srgbClr val="FFFFFF"/>
                </a:solidFill>
              </a:endParaRPr>
            </a:p>
          </p:txBody>
        </p:sp>
      </p:grpSp>
      <p:grpSp>
        <p:nvGrpSpPr>
          <p:cNvPr id="50" name="组合 49"/>
          <p:cNvGrpSpPr/>
          <p:nvPr>
            <p:custDataLst>
              <p:tags r:id="rId8"/>
            </p:custDataLst>
          </p:nvPr>
        </p:nvGrpSpPr>
        <p:grpSpPr>
          <a:xfrm>
            <a:off x="6534913" y="3453216"/>
            <a:ext cx="4681727" cy="803690"/>
            <a:chOff x="680804" y="5330255"/>
            <a:chExt cx="2707353" cy="464759"/>
          </a:xfrm>
        </p:grpSpPr>
        <p:sp>
          <p:nvSpPr>
            <p:cNvPr id="43" name="MH_Entry_4">
              <a:hlinkClick r:id="rId37" action="ppaction://hlinksldjump"/>
            </p:cNvPr>
            <p:cNvSpPr txBox="1">
              <a:spLocks noChangeArrowheads="1"/>
            </p:cNvSpPr>
            <p:nvPr>
              <p:custDataLst>
                <p:tags r:id="rId15"/>
              </p:custDataLst>
            </p:nvPr>
          </p:nvSpPr>
          <p:spPr bwMode="auto">
            <a:xfrm>
              <a:off x="1336828" y="5344312"/>
              <a:ext cx="2051329" cy="45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2000">
                  <a:latin typeface="+mn-lt"/>
                  <a:ea typeface="+mn-ea"/>
                </a:rPr>
                <a:t>Click to add text.</a:t>
              </a:r>
              <a:endParaRPr lang="zh-CN" altLang="en-US" sz="2000" dirty="0">
                <a:latin typeface="+mn-lt"/>
                <a:ea typeface="+mn-ea"/>
              </a:endParaRPr>
            </a:p>
          </p:txBody>
        </p:sp>
        <p:sp>
          <p:nvSpPr>
            <p:cNvPr id="44" name="MH_Number_4">
              <a:hlinkClick r:id="rId37" action="ppaction://hlinksldjump"/>
            </p:cNvPr>
            <p:cNvSpPr/>
            <p:nvPr>
              <p:custDataLst>
                <p:tags r:id="rId16"/>
              </p:custDataLst>
            </p:nvPr>
          </p:nvSpPr>
          <p:spPr>
            <a:xfrm rot="19752126">
              <a:off x="680804" y="5330255"/>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4</a:t>
              </a:r>
              <a:endParaRPr lang="zh-CN" altLang="en-US" sz="2400" dirty="0">
                <a:solidFill>
                  <a:srgbClr val="FFFFFF"/>
                </a:solidFill>
              </a:endParaRPr>
            </a:p>
          </p:txBody>
        </p:sp>
      </p:grpSp>
      <p:grpSp>
        <p:nvGrpSpPr>
          <p:cNvPr id="51" name="组合 50"/>
          <p:cNvGrpSpPr/>
          <p:nvPr>
            <p:custDataLst>
              <p:tags r:id="rId9"/>
            </p:custDataLst>
          </p:nvPr>
        </p:nvGrpSpPr>
        <p:grpSpPr>
          <a:xfrm>
            <a:off x="975361" y="5027732"/>
            <a:ext cx="4681727" cy="803690"/>
            <a:chOff x="680804" y="5990315"/>
            <a:chExt cx="2707353" cy="464759"/>
          </a:xfrm>
        </p:grpSpPr>
        <p:sp>
          <p:nvSpPr>
            <p:cNvPr id="45" name="MH_Entry_5">
              <a:hlinkClick r:id="rId37" action="ppaction://hlinksldjump"/>
            </p:cNvPr>
            <p:cNvSpPr txBox="1">
              <a:spLocks noChangeArrowheads="1"/>
            </p:cNvSpPr>
            <p:nvPr>
              <p:custDataLst>
                <p:tags r:id="rId13"/>
              </p:custDataLst>
            </p:nvPr>
          </p:nvSpPr>
          <p:spPr bwMode="auto">
            <a:xfrm>
              <a:off x="1336828" y="6004372"/>
              <a:ext cx="2051329" cy="45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2000" dirty="0">
                  <a:latin typeface="+mn-lt"/>
                  <a:ea typeface="+mn-ea"/>
                </a:rPr>
                <a:t>Click to add text.</a:t>
              </a:r>
              <a:endParaRPr lang="zh-CN" altLang="en-US" sz="2000" dirty="0">
                <a:latin typeface="+mn-lt"/>
                <a:ea typeface="+mn-ea"/>
              </a:endParaRPr>
            </a:p>
          </p:txBody>
        </p:sp>
        <p:sp>
          <p:nvSpPr>
            <p:cNvPr id="46" name="MH_Number_5">
              <a:hlinkClick r:id="rId37" action="ppaction://hlinksldjump"/>
            </p:cNvPr>
            <p:cNvSpPr/>
            <p:nvPr>
              <p:custDataLst>
                <p:tags r:id="rId14"/>
              </p:custDataLst>
            </p:nvPr>
          </p:nvSpPr>
          <p:spPr>
            <a:xfrm rot="19752126">
              <a:off x="680804" y="5990315"/>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5</a:t>
              </a:r>
              <a:endParaRPr lang="zh-CN" altLang="en-US" sz="2400" dirty="0">
                <a:solidFill>
                  <a:srgbClr val="FFFFFF"/>
                </a:solidFill>
              </a:endParaRPr>
            </a:p>
          </p:txBody>
        </p:sp>
      </p:grpSp>
      <p:grpSp>
        <p:nvGrpSpPr>
          <p:cNvPr id="52" name="组合 51"/>
          <p:cNvGrpSpPr/>
          <p:nvPr>
            <p:custDataLst>
              <p:tags r:id="rId10"/>
            </p:custDataLst>
          </p:nvPr>
        </p:nvGrpSpPr>
        <p:grpSpPr>
          <a:xfrm>
            <a:off x="6534913" y="5046016"/>
            <a:ext cx="4681727" cy="803690"/>
            <a:chOff x="680804" y="5990315"/>
            <a:chExt cx="2707353" cy="464759"/>
          </a:xfrm>
        </p:grpSpPr>
        <p:sp>
          <p:nvSpPr>
            <p:cNvPr id="53" name="MH_Entry_5">
              <a:hlinkClick r:id="rId37" action="ppaction://hlinksldjump"/>
            </p:cNvPr>
            <p:cNvSpPr txBox="1">
              <a:spLocks noChangeArrowheads="1"/>
            </p:cNvSpPr>
            <p:nvPr>
              <p:custDataLst>
                <p:tags r:id="rId11"/>
              </p:custDataLst>
            </p:nvPr>
          </p:nvSpPr>
          <p:spPr bwMode="auto">
            <a:xfrm>
              <a:off x="1336828" y="6004372"/>
              <a:ext cx="2051329" cy="45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2000" dirty="0">
                  <a:latin typeface="+mn-lt"/>
                  <a:ea typeface="+mn-ea"/>
                </a:rPr>
                <a:t>Click to add text.</a:t>
              </a:r>
              <a:endParaRPr lang="zh-CN" altLang="en-US" sz="2000" dirty="0">
                <a:latin typeface="+mn-lt"/>
                <a:ea typeface="+mn-ea"/>
              </a:endParaRPr>
            </a:p>
          </p:txBody>
        </p:sp>
        <p:sp>
          <p:nvSpPr>
            <p:cNvPr id="54" name="MH_Number_5">
              <a:hlinkClick r:id="rId37" action="ppaction://hlinksldjump"/>
            </p:cNvPr>
            <p:cNvSpPr/>
            <p:nvPr>
              <p:custDataLst>
                <p:tags r:id="rId12"/>
              </p:custDataLst>
            </p:nvPr>
          </p:nvSpPr>
          <p:spPr>
            <a:xfrm rot="19752126">
              <a:off x="680804" y="5990315"/>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6</a:t>
              </a:r>
              <a:endParaRPr lang="zh-CN" altLang="en-US" sz="2400" dirty="0">
                <a:solidFill>
                  <a:srgbClr val="FFFFFF"/>
                </a:solidFill>
              </a:endParaRPr>
            </a:p>
          </p:txBody>
        </p:sp>
      </p:gr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2"/>
            </p:custDataLst>
          </p:nvPr>
        </p:nvSpPr>
        <p:spPr>
          <a:xfrm>
            <a:off x="4477392" y="1013361"/>
            <a:ext cx="3237216" cy="1498476"/>
          </a:xfrm>
          <a:prstGeom prst="rect">
            <a:avLst/>
          </a:prstGeom>
        </p:spPr>
        <p:txBody>
          <a:bodyPr wrap="square" anchor="ctr" anchorCtr="0">
            <a:normAutofit/>
          </a:bodyPr>
          <a:lstStyle/>
          <a:p>
            <a:pPr algn="ctr"/>
            <a:r>
              <a:rPr lang="en-US" altLang="zh-CN" sz="7200" b="1" dirty="0">
                <a:solidFill>
                  <a:srgbClr val="FFC543"/>
                </a:solidFill>
              </a:rPr>
              <a:t>PART1</a:t>
            </a:r>
            <a:endParaRPr lang="zh-CN" altLang="en-US" sz="1100" dirty="0">
              <a:solidFill>
                <a:srgbClr val="FFC543"/>
              </a:solidFill>
            </a:endParaRPr>
          </a:p>
        </p:txBody>
      </p:sp>
      <p:sp>
        <p:nvSpPr>
          <p:cNvPr id="4" name="标题 3"/>
          <p:cNvSpPr>
            <a:spLocks noGrp="1"/>
          </p:cNvSpPr>
          <p:nvPr>
            <p:ph type="title"/>
            <p:custDataLst>
              <p:tags r:id="rId3"/>
            </p:custDataLst>
          </p:nvPr>
        </p:nvSpPr>
        <p:spPr/>
        <p:txBody>
          <a:bodyPr/>
          <a:lstStyle/>
          <a:p>
            <a:r>
              <a:rPr lang="en-US" altLang="zh-CN" dirty="0">
                <a:sym typeface="+mn-ea"/>
              </a:rPr>
              <a:t>ADD YOUR TITLE HERE</a:t>
            </a:r>
            <a:endParaRPr lang="zh-CN" altLang="en-US" dirty="0"/>
          </a:p>
        </p:txBody>
      </p:sp>
      <p:sp>
        <p:nvSpPr>
          <p:cNvPr id="5" name="文本占位符 4"/>
          <p:cNvSpPr>
            <a:spLocks noGrp="1"/>
          </p:cNvSpPr>
          <p:nvPr>
            <p:ph type="body" idx="1"/>
            <p:custDataLst>
              <p:tags r:id="rId4"/>
            </p:custDataLst>
          </p:nvPr>
        </p:nvSpPr>
        <p:spPr/>
        <p:txBody>
          <a:bodyPr/>
          <a:lstStyle/>
          <a:p>
            <a:r>
              <a:rPr lang="en-US" altLang="zh-CN"/>
              <a:t>Click to add text. </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custDataLst>
              <p:tags r:id="rId2"/>
            </p:custDataLst>
          </p:nvPr>
        </p:nvSpPr>
        <p:spPr/>
        <p:txBody>
          <a:bodyPr>
            <a:normAutofit/>
          </a:bodyPr>
          <a:lstStyle/>
          <a:p>
            <a:pPr marL="0" indent="0">
              <a:lnSpc>
                <a:spcPct val="130000"/>
              </a:lnSpc>
              <a:buNone/>
            </a:pPr>
            <a:r>
              <a:rPr lang="en-US" altLang="zh-CN" dirty="0" err="1"/>
              <a:t>Click to add text.</a:t>
            </a:r>
            <a:r>
              <a:rPr lang="en-US" altLang="zh-CN" dirty="0"/>
              <a:t> </a:t>
            </a:r>
            <a:r>
              <a:rPr lang="en-US" altLang="zh-CN" dirty="0" err="1"/>
              <a:t>Click to add text.</a:t>
            </a:r>
            <a:r>
              <a:rPr lang="en-US" altLang="zh-CN" dirty="0"/>
              <a:t> </a:t>
            </a:r>
            <a:r>
              <a:rPr lang="en-US" altLang="zh-CN" dirty="0" err="1"/>
              <a:t>Click to add text.</a:t>
            </a:r>
            <a:r>
              <a:rPr lang="en-US" altLang="zh-CN" dirty="0"/>
              <a:t> </a:t>
            </a:r>
          </a:p>
        </p:txBody>
      </p:sp>
      <p:grpSp>
        <p:nvGrpSpPr>
          <p:cNvPr id="4" name="组合 3"/>
          <p:cNvGrpSpPr/>
          <p:nvPr>
            <p:custDataLst>
              <p:tags r:id="rId3"/>
            </p:custDataLst>
          </p:nvPr>
        </p:nvGrpSpPr>
        <p:grpSpPr>
          <a:xfrm>
            <a:off x="395692" y="516704"/>
            <a:ext cx="315508" cy="560842"/>
            <a:chOff x="4375454" y="1818592"/>
            <a:chExt cx="161041" cy="335503"/>
          </a:xfrm>
        </p:grpSpPr>
        <p:sp>
          <p:nvSpPr>
            <p:cNvPr id="2" name="矩形 1"/>
            <p:cNvSpPr/>
            <p:nvPr>
              <p:custDataLst>
                <p:tags r:id="rId33"/>
              </p:custDataLst>
            </p:nvPr>
          </p:nvSpPr>
          <p:spPr>
            <a:xfrm>
              <a:off x="4375454" y="1818592"/>
              <a:ext cx="114071" cy="335503"/>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cxnSp>
          <p:nvCxnSpPr>
            <p:cNvPr id="3" name="直接连接符 2"/>
            <p:cNvCxnSpPr/>
            <p:nvPr>
              <p:custDataLst>
                <p:tags r:id="rId34"/>
              </p:custDataLst>
            </p:nvPr>
          </p:nvCxnSpPr>
          <p:spPr>
            <a:xfrm>
              <a:off x="4536495" y="1818592"/>
              <a:ext cx="0" cy="335503"/>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custDataLst>
              <p:tags r:id="rId4"/>
            </p:custDataLst>
          </p:nvPr>
        </p:nvGrpSpPr>
        <p:grpSpPr>
          <a:xfrm>
            <a:off x="4949675" y="5815759"/>
            <a:ext cx="2292652" cy="1042242"/>
            <a:chOff x="1966786" y="530112"/>
            <a:chExt cx="5199698" cy="2363788"/>
          </a:xfrm>
        </p:grpSpPr>
        <p:sp>
          <p:nvSpPr>
            <p:cNvPr id="35" name="Rectangle 9"/>
            <p:cNvSpPr>
              <a:spLocks noChangeArrowheads="1"/>
            </p:cNvSpPr>
            <p:nvPr>
              <p:custDataLst>
                <p:tags r:id="rId6"/>
              </p:custDataLst>
            </p:nvPr>
          </p:nvSpPr>
          <p:spPr bwMode="auto">
            <a:xfrm>
              <a:off x="3376486" y="693625"/>
              <a:ext cx="2320925" cy="163512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320"/>
            </a:p>
          </p:txBody>
        </p:sp>
        <p:sp>
          <p:nvSpPr>
            <p:cNvPr id="36" name="Rectangle 10"/>
            <p:cNvSpPr>
              <a:spLocks noChangeArrowheads="1"/>
            </p:cNvSpPr>
            <p:nvPr>
              <p:custDataLst>
                <p:tags r:id="rId7"/>
              </p:custDataLst>
            </p:nvPr>
          </p:nvSpPr>
          <p:spPr bwMode="auto">
            <a:xfrm>
              <a:off x="3492373" y="796812"/>
              <a:ext cx="2089150" cy="13366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320"/>
            </a:p>
          </p:txBody>
        </p:sp>
        <p:sp>
          <p:nvSpPr>
            <p:cNvPr id="37" name="Freeform 11"/>
            <p:cNvSpPr>
              <a:spLocks noEditPoints="1"/>
            </p:cNvSpPr>
            <p:nvPr>
              <p:custDataLst>
                <p:tags r:id="rId8"/>
              </p:custDataLst>
            </p:nvPr>
          </p:nvSpPr>
          <p:spPr bwMode="auto">
            <a:xfrm>
              <a:off x="3224086"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38" name="Freeform 12"/>
            <p:cNvSpPr/>
            <p:nvPr>
              <p:custDataLst>
                <p:tags r:id="rId9"/>
              </p:custDataLst>
            </p:nvPr>
          </p:nvSpPr>
          <p:spPr bwMode="auto">
            <a:xfrm>
              <a:off x="3905123"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fontScale="47500" lnSpcReduction="20000"/>
            </a:bodyPr>
            <a:lstStyle/>
            <a:p>
              <a:endParaRPr lang="zh-CN" altLang="en-US" sz="1320"/>
            </a:p>
          </p:txBody>
        </p:sp>
        <p:sp>
          <p:nvSpPr>
            <p:cNvPr id="39" name="Freeform 13"/>
            <p:cNvSpPr/>
            <p:nvPr>
              <p:custDataLst>
                <p:tags r:id="rId10"/>
              </p:custDataLst>
            </p:nvPr>
          </p:nvSpPr>
          <p:spPr bwMode="auto">
            <a:xfrm>
              <a:off x="4378198"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fontScale="47500" lnSpcReduction="20000"/>
            </a:bodyPr>
            <a:lstStyle/>
            <a:p>
              <a:endParaRPr lang="zh-CN" altLang="en-US" sz="1320"/>
            </a:p>
          </p:txBody>
        </p:sp>
        <p:sp>
          <p:nvSpPr>
            <p:cNvPr id="40" name="Rectangle 14"/>
            <p:cNvSpPr>
              <a:spLocks noChangeArrowheads="1"/>
            </p:cNvSpPr>
            <p:nvPr>
              <p:custDataLst>
                <p:tags r:id="rId11"/>
              </p:custDataLst>
            </p:nvPr>
          </p:nvSpPr>
          <p:spPr bwMode="auto">
            <a:xfrm>
              <a:off x="3492373" y="796812"/>
              <a:ext cx="728663" cy="26670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32500" lnSpcReduction="20000"/>
            </a:bodyPr>
            <a:lstStyle/>
            <a:p>
              <a:endParaRPr lang="zh-CN" altLang="en-US" sz="1320"/>
            </a:p>
          </p:txBody>
        </p:sp>
        <p:sp>
          <p:nvSpPr>
            <p:cNvPr id="41" name="Rectangle 15"/>
            <p:cNvSpPr>
              <a:spLocks noChangeArrowheads="1"/>
            </p:cNvSpPr>
            <p:nvPr>
              <p:custDataLst>
                <p:tags r:id="rId12"/>
              </p:custDataLst>
            </p:nvPr>
          </p:nvSpPr>
          <p:spPr bwMode="auto">
            <a:xfrm>
              <a:off x="3492373" y="1063512"/>
              <a:ext cx="728663" cy="1069975"/>
            </a:xfrm>
            <a:prstGeom prst="rect">
              <a:avLst/>
            </a:prstGeom>
            <a:solidFill>
              <a:srgbClr val="3C4F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320"/>
            </a:p>
          </p:txBody>
        </p:sp>
        <p:sp>
          <p:nvSpPr>
            <p:cNvPr id="42" name="Rectangle 16"/>
            <p:cNvSpPr>
              <a:spLocks noChangeArrowheads="1"/>
            </p:cNvSpPr>
            <p:nvPr>
              <p:custDataLst>
                <p:tags r:id="rId13"/>
              </p:custDataLst>
            </p:nvPr>
          </p:nvSpPr>
          <p:spPr bwMode="auto">
            <a:xfrm>
              <a:off x="3613023" y="1185750"/>
              <a:ext cx="485775" cy="219075"/>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43" name="Rectangle 17"/>
            <p:cNvSpPr>
              <a:spLocks noChangeArrowheads="1"/>
            </p:cNvSpPr>
            <p:nvPr>
              <p:custDataLst>
                <p:tags r:id="rId14"/>
              </p:custDataLst>
            </p:nvPr>
          </p:nvSpPr>
          <p:spPr bwMode="auto">
            <a:xfrm>
              <a:off x="3613023" y="1550875"/>
              <a:ext cx="485775" cy="217487"/>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44" name="Rectangle 18"/>
            <p:cNvSpPr>
              <a:spLocks noChangeArrowheads="1"/>
            </p:cNvSpPr>
            <p:nvPr>
              <p:custDataLst>
                <p:tags r:id="rId15"/>
              </p:custDataLst>
            </p:nvPr>
          </p:nvSpPr>
          <p:spPr bwMode="auto">
            <a:xfrm>
              <a:off x="3613023" y="1890600"/>
              <a:ext cx="485775" cy="122237"/>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45" name="Rectangle 19"/>
            <p:cNvSpPr>
              <a:spLocks noChangeArrowheads="1"/>
            </p:cNvSpPr>
            <p:nvPr>
              <p:custDataLst>
                <p:tags r:id="rId16"/>
              </p:custDataLst>
            </p:nvPr>
          </p:nvSpPr>
          <p:spPr bwMode="auto">
            <a:xfrm>
              <a:off x="4513136" y="1088912"/>
              <a:ext cx="898525" cy="73025"/>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solidFill>
                  <a:srgbClr val="FFC543"/>
                </a:solidFill>
              </a:endParaRPr>
            </a:p>
          </p:txBody>
        </p:sp>
        <p:sp>
          <p:nvSpPr>
            <p:cNvPr id="46" name="Rectangle 20"/>
            <p:cNvSpPr>
              <a:spLocks noChangeArrowheads="1"/>
            </p:cNvSpPr>
            <p:nvPr>
              <p:custDataLst>
                <p:tags r:id="rId17"/>
              </p:custDataLst>
            </p:nvPr>
          </p:nvSpPr>
          <p:spPr bwMode="auto">
            <a:xfrm>
              <a:off x="4513136" y="1282587"/>
              <a:ext cx="898525" cy="73025"/>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47" name="Rectangle 21"/>
            <p:cNvSpPr>
              <a:spLocks noChangeArrowheads="1"/>
            </p:cNvSpPr>
            <p:nvPr>
              <p:custDataLst>
                <p:tags r:id="rId18"/>
              </p:custDataLst>
            </p:nvPr>
          </p:nvSpPr>
          <p:spPr bwMode="auto">
            <a:xfrm>
              <a:off x="4513136" y="1477850"/>
              <a:ext cx="898525" cy="73025"/>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48" name="Rectangle 22"/>
            <p:cNvSpPr>
              <a:spLocks noChangeArrowheads="1"/>
            </p:cNvSpPr>
            <p:nvPr>
              <p:custDataLst>
                <p:tags r:id="rId19"/>
              </p:custDataLst>
            </p:nvPr>
          </p:nvSpPr>
          <p:spPr bwMode="auto">
            <a:xfrm>
              <a:off x="4513136" y="1671525"/>
              <a:ext cx="898525" cy="73025"/>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49" name="Rectangle 23"/>
            <p:cNvSpPr>
              <a:spLocks noChangeArrowheads="1"/>
            </p:cNvSpPr>
            <p:nvPr>
              <p:custDataLst>
                <p:tags r:id="rId20"/>
              </p:custDataLst>
            </p:nvPr>
          </p:nvSpPr>
          <p:spPr bwMode="auto">
            <a:xfrm>
              <a:off x="4513136" y="1866787"/>
              <a:ext cx="898525" cy="73025"/>
            </a:xfrm>
            <a:prstGeom prst="rect">
              <a:avLst/>
            </a:prstGeom>
            <a:solidFill>
              <a:srgbClr val="FFC543"/>
            </a:solidFill>
            <a:ln>
              <a:noFill/>
            </a:ln>
          </p:spPr>
          <p:txBody>
            <a:bodyPr vert="horz" wrap="square" lIns="67101" tIns="33550" rIns="67101" bIns="33550" numCol="1" anchor="t" anchorCtr="0" compatLnSpc="1">
              <a:normAutofit fontScale="25000" lnSpcReduction="20000"/>
            </a:bodyPr>
            <a:lstStyle/>
            <a:p>
              <a:endParaRPr lang="zh-CN" altLang="en-US" sz="1320">
                <a:solidFill>
                  <a:srgbClr val="FFC000"/>
                </a:solidFill>
              </a:endParaRPr>
            </a:p>
          </p:txBody>
        </p:sp>
        <p:sp>
          <p:nvSpPr>
            <p:cNvPr id="50" name="Rectangle 25"/>
            <p:cNvSpPr>
              <a:spLocks noChangeArrowheads="1"/>
            </p:cNvSpPr>
            <p:nvPr>
              <p:custDataLst>
                <p:tags r:id="rId21"/>
              </p:custDataLst>
            </p:nvPr>
          </p:nvSpPr>
          <p:spPr bwMode="auto">
            <a:xfrm>
              <a:off x="1966786"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51" name="Rectangle 26"/>
            <p:cNvSpPr>
              <a:spLocks noChangeArrowheads="1"/>
            </p:cNvSpPr>
            <p:nvPr>
              <p:custDataLst>
                <p:tags r:id="rId22"/>
              </p:custDataLst>
            </p:nvPr>
          </p:nvSpPr>
          <p:spPr bwMode="auto">
            <a:xfrm>
              <a:off x="2198561"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70000" lnSpcReduction="20000"/>
            </a:bodyPr>
            <a:lstStyle/>
            <a:p>
              <a:endParaRPr lang="zh-CN" altLang="en-US" sz="1320"/>
            </a:p>
          </p:txBody>
        </p:sp>
        <p:sp>
          <p:nvSpPr>
            <p:cNvPr id="52" name="Rectangle 27"/>
            <p:cNvSpPr>
              <a:spLocks noChangeArrowheads="1"/>
            </p:cNvSpPr>
            <p:nvPr>
              <p:custDataLst>
                <p:tags r:id="rId23"/>
              </p:custDataLst>
            </p:nvPr>
          </p:nvSpPr>
          <p:spPr bwMode="auto">
            <a:xfrm>
              <a:off x="2422398"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320"/>
            </a:p>
          </p:txBody>
        </p:sp>
        <p:sp>
          <p:nvSpPr>
            <p:cNvPr id="53" name="Rectangle 28"/>
            <p:cNvSpPr>
              <a:spLocks noChangeArrowheads="1"/>
            </p:cNvSpPr>
            <p:nvPr>
              <p:custDataLst>
                <p:tags r:id="rId24"/>
              </p:custDataLst>
            </p:nvPr>
          </p:nvSpPr>
          <p:spPr bwMode="auto">
            <a:xfrm>
              <a:off x="2654173"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320"/>
            </a:p>
          </p:txBody>
        </p:sp>
        <p:sp>
          <p:nvSpPr>
            <p:cNvPr id="54" name="Rectangle 29"/>
            <p:cNvSpPr>
              <a:spLocks noChangeArrowheads="1"/>
            </p:cNvSpPr>
            <p:nvPr>
              <p:custDataLst>
                <p:tags r:id="rId25"/>
              </p:custDataLst>
            </p:nvPr>
          </p:nvSpPr>
          <p:spPr bwMode="auto">
            <a:xfrm>
              <a:off x="2884361"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85000" lnSpcReduction="20000"/>
            </a:bodyPr>
            <a:lstStyle/>
            <a:p>
              <a:endParaRPr lang="zh-CN" altLang="en-US" sz="1320"/>
            </a:p>
          </p:txBody>
        </p:sp>
        <p:sp>
          <p:nvSpPr>
            <p:cNvPr id="55" name="Rectangle 30"/>
            <p:cNvSpPr>
              <a:spLocks noChangeArrowheads="1"/>
            </p:cNvSpPr>
            <p:nvPr>
              <p:custDataLst>
                <p:tags r:id="rId26"/>
              </p:custDataLst>
            </p:nvPr>
          </p:nvSpPr>
          <p:spPr bwMode="auto">
            <a:xfrm>
              <a:off x="3109786"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56" name="Rectangle 32"/>
            <p:cNvSpPr>
              <a:spLocks noChangeArrowheads="1"/>
            </p:cNvSpPr>
            <p:nvPr>
              <p:custDataLst>
                <p:tags r:id="rId27"/>
              </p:custDataLst>
            </p:nvPr>
          </p:nvSpPr>
          <p:spPr bwMode="auto">
            <a:xfrm>
              <a:off x="6942646" y="2747850"/>
              <a:ext cx="223838"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57" name="Rectangle 33"/>
            <p:cNvSpPr>
              <a:spLocks noChangeArrowheads="1"/>
            </p:cNvSpPr>
            <p:nvPr>
              <p:custDataLst>
                <p:tags r:id="rId28"/>
              </p:custDataLst>
            </p:nvPr>
          </p:nvSpPr>
          <p:spPr bwMode="auto">
            <a:xfrm>
              <a:off x="6710871" y="2473212"/>
              <a:ext cx="231775"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70000" lnSpcReduction="20000"/>
            </a:bodyPr>
            <a:lstStyle/>
            <a:p>
              <a:endParaRPr lang="zh-CN" altLang="en-US" sz="1320"/>
            </a:p>
          </p:txBody>
        </p:sp>
        <p:sp>
          <p:nvSpPr>
            <p:cNvPr id="58" name="Rectangle 34"/>
            <p:cNvSpPr>
              <a:spLocks noChangeArrowheads="1"/>
            </p:cNvSpPr>
            <p:nvPr>
              <p:custDataLst>
                <p:tags r:id="rId29"/>
              </p:custDataLst>
            </p:nvPr>
          </p:nvSpPr>
          <p:spPr bwMode="auto">
            <a:xfrm>
              <a:off x="6480683" y="2060462"/>
              <a:ext cx="230188"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320"/>
            </a:p>
          </p:txBody>
        </p:sp>
        <p:sp>
          <p:nvSpPr>
            <p:cNvPr id="59" name="Rectangle 35"/>
            <p:cNvSpPr>
              <a:spLocks noChangeArrowheads="1"/>
            </p:cNvSpPr>
            <p:nvPr>
              <p:custDataLst>
                <p:tags r:id="rId30"/>
              </p:custDataLst>
            </p:nvPr>
          </p:nvSpPr>
          <p:spPr bwMode="auto">
            <a:xfrm>
              <a:off x="6255258" y="1763600"/>
              <a:ext cx="225425"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320"/>
            </a:p>
          </p:txBody>
        </p:sp>
        <p:sp>
          <p:nvSpPr>
            <p:cNvPr id="60" name="Rectangle 36"/>
            <p:cNvSpPr>
              <a:spLocks noChangeArrowheads="1"/>
            </p:cNvSpPr>
            <p:nvPr>
              <p:custDataLst>
                <p:tags r:id="rId31"/>
              </p:custDataLst>
            </p:nvPr>
          </p:nvSpPr>
          <p:spPr bwMode="auto">
            <a:xfrm>
              <a:off x="6025071" y="2406537"/>
              <a:ext cx="230188"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85000" lnSpcReduction="20000"/>
            </a:bodyPr>
            <a:lstStyle/>
            <a:p>
              <a:endParaRPr lang="zh-CN" altLang="en-US" sz="1320"/>
            </a:p>
          </p:txBody>
        </p:sp>
        <p:sp>
          <p:nvSpPr>
            <p:cNvPr id="61" name="Rectangle 37"/>
            <p:cNvSpPr>
              <a:spLocks noChangeArrowheads="1"/>
            </p:cNvSpPr>
            <p:nvPr>
              <p:custDataLst>
                <p:tags r:id="rId32"/>
              </p:custDataLst>
            </p:nvPr>
          </p:nvSpPr>
          <p:spPr bwMode="auto">
            <a:xfrm>
              <a:off x="5793296" y="2692287"/>
              <a:ext cx="231775"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grpSp>
      <p:sp>
        <p:nvSpPr>
          <p:cNvPr id="6" name="标题 5"/>
          <p:cNvSpPr>
            <a:spLocks noGrp="1"/>
          </p:cNvSpPr>
          <p:nvPr>
            <p:ph type="title"/>
            <p:custDataLst>
              <p:tags r:id="rId5"/>
            </p:custDataLst>
          </p:nvPr>
        </p:nvSpPr>
        <p:spPr/>
        <p:txBody>
          <a:bodyPr>
            <a:normAutofit/>
          </a:bodyPr>
          <a:lstStyle/>
          <a:p>
            <a:r>
              <a:rPr lang="en-US" altLang="zh-CN" dirty="0">
                <a:sym typeface="+mn-ea"/>
              </a:rPr>
              <a:t>ADD YOUR TITLE HERE</a:t>
            </a:r>
            <a:endParaRPr lang="zh-CN" altLang="en-US" dirty="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custDataLst>
              <p:tags r:id="rId2"/>
            </p:custDataLst>
          </p:nvPr>
        </p:nvGrpSpPr>
        <p:grpSpPr>
          <a:xfrm>
            <a:off x="4949675" y="5815759"/>
            <a:ext cx="2292652" cy="1042242"/>
            <a:chOff x="1966786" y="530112"/>
            <a:chExt cx="5199698" cy="2363788"/>
          </a:xfrm>
        </p:grpSpPr>
        <p:sp>
          <p:nvSpPr>
            <p:cNvPr id="35" name="Rectangle 9"/>
            <p:cNvSpPr>
              <a:spLocks noChangeArrowheads="1"/>
            </p:cNvSpPr>
            <p:nvPr>
              <p:custDataLst>
                <p:tags r:id="rId10"/>
              </p:custDataLst>
            </p:nvPr>
          </p:nvSpPr>
          <p:spPr bwMode="auto">
            <a:xfrm>
              <a:off x="3376486" y="693625"/>
              <a:ext cx="2320925" cy="163512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320"/>
            </a:p>
          </p:txBody>
        </p:sp>
        <p:sp>
          <p:nvSpPr>
            <p:cNvPr id="36" name="Rectangle 10"/>
            <p:cNvSpPr>
              <a:spLocks noChangeArrowheads="1"/>
            </p:cNvSpPr>
            <p:nvPr>
              <p:custDataLst>
                <p:tags r:id="rId11"/>
              </p:custDataLst>
            </p:nvPr>
          </p:nvSpPr>
          <p:spPr bwMode="auto">
            <a:xfrm>
              <a:off x="3492373" y="796812"/>
              <a:ext cx="2089150" cy="1336675"/>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320"/>
            </a:p>
          </p:txBody>
        </p:sp>
        <p:sp>
          <p:nvSpPr>
            <p:cNvPr id="37" name="Freeform 11"/>
            <p:cNvSpPr>
              <a:spLocks noEditPoints="1"/>
            </p:cNvSpPr>
            <p:nvPr>
              <p:custDataLst>
                <p:tags r:id="rId12"/>
              </p:custDataLst>
            </p:nvPr>
          </p:nvSpPr>
          <p:spPr bwMode="auto">
            <a:xfrm>
              <a:off x="3224086" y="530112"/>
              <a:ext cx="2625725" cy="1895475"/>
            </a:xfrm>
            <a:custGeom>
              <a:avLst/>
              <a:gdLst>
                <a:gd name="T0" fmla="*/ 397 w 432"/>
                <a:gd name="T1" fmla="*/ 0 h 312"/>
                <a:gd name="T2" fmla="*/ 33 w 432"/>
                <a:gd name="T3" fmla="*/ 0 h 312"/>
                <a:gd name="T4" fmla="*/ 0 w 432"/>
                <a:gd name="T5" fmla="*/ 35 h 312"/>
                <a:gd name="T6" fmla="*/ 0 w 432"/>
                <a:gd name="T7" fmla="*/ 276 h 312"/>
                <a:gd name="T8" fmla="*/ 33 w 432"/>
                <a:gd name="T9" fmla="*/ 312 h 312"/>
                <a:gd name="T10" fmla="*/ 397 w 432"/>
                <a:gd name="T11" fmla="*/ 312 h 312"/>
                <a:gd name="T12" fmla="*/ 432 w 432"/>
                <a:gd name="T13" fmla="*/ 276 h 312"/>
                <a:gd name="T14" fmla="*/ 432 w 432"/>
                <a:gd name="T15" fmla="*/ 35 h 312"/>
                <a:gd name="T16" fmla="*/ 397 w 432"/>
                <a:gd name="T17" fmla="*/ 0 h 312"/>
                <a:gd name="T18" fmla="*/ 408 w 432"/>
                <a:gd name="T19" fmla="*/ 284 h 312"/>
                <a:gd name="T20" fmla="*/ 24 w 432"/>
                <a:gd name="T21" fmla="*/ 284 h 312"/>
                <a:gd name="T22" fmla="*/ 24 w 432"/>
                <a:gd name="T23" fmla="*/ 28 h 312"/>
                <a:gd name="T24" fmla="*/ 408 w 432"/>
                <a:gd name="T25" fmla="*/ 28 h 312"/>
                <a:gd name="T26" fmla="*/ 408 w 432"/>
                <a:gd name="T27" fmla="*/ 28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2" h="312">
                  <a:moveTo>
                    <a:pt x="397" y="0"/>
                  </a:moveTo>
                  <a:cubicBezTo>
                    <a:pt x="33" y="0"/>
                    <a:pt x="33" y="0"/>
                    <a:pt x="33" y="0"/>
                  </a:cubicBezTo>
                  <a:cubicBezTo>
                    <a:pt x="15" y="0"/>
                    <a:pt x="0" y="16"/>
                    <a:pt x="0" y="35"/>
                  </a:cubicBezTo>
                  <a:cubicBezTo>
                    <a:pt x="0" y="276"/>
                    <a:pt x="0" y="276"/>
                    <a:pt x="0" y="276"/>
                  </a:cubicBezTo>
                  <a:cubicBezTo>
                    <a:pt x="0" y="295"/>
                    <a:pt x="15" y="312"/>
                    <a:pt x="33" y="312"/>
                  </a:cubicBezTo>
                  <a:cubicBezTo>
                    <a:pt x="397" y="312"/>
                    <a:pt x="397" y="312"/>
                    <a:pt x="397" y="312"/>
                  </a:cubicBezTo>
                  <a:cubicBezTo>
                    <a:pt x="416" y="312"/>
                    <a:pt x="432" y="295"/>
                    <a:pt x="432" y="276"/>
                  </a:cubicBezTo>
                  <a:cubicBezTo>
                    <a:pt x="432" y="35"/>
                    <a:pt x="432" y="35"/>
                    <a:pt x="432" y="35"/>
                  </a:cubicBezTo>
                  <a:cubicBezTo>
                    <a:pt x="432" y="16"/>
                    <a:pt x="416" y="0"/>
                    <a:pt x="397" y="0"/>
                  </a:cubicBezTo>
                  <a:close/>
                  <a:moveTo>
                    <a:pt x="408" y="284"/>
                  </a:moveTo>
                  <a:cubicBezTo>
                    <a:pt x="24" y="284"/>
                    <a:pt x="24" y="284"/>
                    <a:pt x="24" y="284"/>
                  </a:cubicBezTo>
                  <a:cubicBezTo>
                    <a:pt x="24" y="28"/>
                    <a:pt x="24" y="28"/>
                    <a:pt x="24" y="28"/>
                  </a:cubicBezTo>
                  <a:cubicBezTo>
                    <a:pt x="408" y="28"/>
                    <a:pt x="408" y="28"/>
                    <a:pt x="408" y="28"/>
                  </a:cubicBezTo>
                  <a:lnTo>
                    <a:pt x="408" y="284"/>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38" name="Freeform 12"/>
            <p:cNvSpPr/>
            <p:nvPr>
              <p:custDataLst>
                <p:tags r:id="rId13"/>
              </p:custDataLst>
            </p:nvPr>
          </p:nvSpPr>
          <p:spPr bwMode="auto">
            <a:xfrm>
              <a:off x="3905123" y="2546237"/>
              <a:ext cx="1257300" cy="322262"/>
            </a:xfrm>
            <a:custGeom>
              <a:avLst/>
              <a:gdLst>
                <a:gd name="T0" fmla="*/ 163 w 207"/>
                <a:gd name="T1" fmla="*/ 35 h 53"/>
                <a:gd name="T2" fmla="*/ 207 w 207"/>
                <a:gd name="T3" fmla="*/ 35 h 53"/>
                <a:gd name="T4" fmla="*/ 207 w 207"/>
                <a:gd name="T5" fmla="*/ 53 h 53"/>
                <a:gd name="T6" fmla="*/ 0 w 207"/>
                <a:gd name="T7" fmla="*/ 53 h 53"/>
                <a:gd name="T8" fmla="*/ 0 w 207"/>
                <a:gd name="T9" fmla="*/ 35 h 53"/>
                <a:gd name="T10" fmla="*/ 44 w 207"/>
                <a:gd name="T11" fmla="*/ 35 h 53"/>
                <a:gd name="T12" fmla="*/ 58 w 207"/>
                <a:gd name="T13" fmla="*/ 11 h 53"/>
                <a:gd name="T14" fmla="*/ 66 w 207"/>
                <a:gd name="T15" fmla="*/ 0 h 53"/>
                <a:gd name="T16" fmla="*/ 104 w 207"/>
                <a:gd name="T17" fmla="*/ 0 h 53"/>
                <a:gd name="T18" fmla="*/ 141 w 207"/>
                <a:gd name="T19" fmla="*/ 0 h 53"/>
                <a:gd name="T20" fmla="*/ 149 w 207"/>
                <a:gd name="T21" fmla="*/ 11 h 53"/>
                <a:gd name="T22" fmla="*/ 163 w 207"/>
                <a:gd name="T23"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53">
                  <a:moveTo>
                    <a:pt x="163" y="35"/>
                  </a:moveTo>
                  <a:cubicBezTo>
                    <a:pt x="207" y="35"/>
                    <a:pt x="207" y="35"/>
                    <a:pt x="207" y="35"/>
                  </a:cubicBezTo>
                  <a:cubicBezTo>
                    <a:pt x="207" y="53"/>
                    <a:pt x="207" y="53"/>
                    <a:pt x="207" y="53"/>
                  </a:cubicBezTo>
                  <a:cubicBezTo>
                    <a:pt x="0" y="53"/>
                    <a:pt x="0" y="53"/>
                    <a:pt x="0" y="53"/>
                  </a:cubicBezTo>
                  <a:cubicBezTo>
                    <a:pt x="0" y="35"/>
                    <a:pt x="0" y="35"/>
                    <a:pt x="0" y="35"/>
                  </a:cubicBezTo>
                  <a:cubicBezTo>
                    <a:pt x="44" y="35"/>
                    <a:pt x="44" y="35"/>
                    <a:pt x="44" y="35"/>
                  </a:cubicBezTo>
                  <a:cubicBezTo>
                    <a:pt x="48" y="31"/>
                    <a:pt x="53" y="24"/>
                    <a:pt x="58" y="11"/>
                  </a:cubicBezTo>
                  <a:cubicBezTo>
                    <a:pt x="58" y="11"/>
                    <a:pt x="61" y="1"/>
                    <a:pt x="66" y="0"/>
                  </a:cubicBezTo>
                  <a:cubicBezTo>
                    <a:pt x="69" y="0"/>
                    <a:pt x="86" y="0"/>
                    <a:pt x="104" y="0"/>
                  </a:cubicBezTo>
                  <a:cubicBezTo>
                    <a:pt x="121" y="0"/>
                    <a:pt x="138" y="0"/>
                    <a:pt x="141" y="0"/>
                  </a:cubicBezTo>
                  <a:cubicBezTo>
                    <a:pt x="146" y="1"/>
                    <a:pt x="149" y="11"/>
                    <a:pt x="149" y="11"/>
                  </a:cubicBezTo>
                  <a:cubicBezTo>
                    <a:pt x="154" y="24"/>
                    <a:pt x="159" y="31"/>
                    <a:pt x="163" y="35"/>
                  </a:cubicBezTo>
                  <a:close/>
                </a:path>
              </a:pathLst>
            </a:custGeom>
            <a:solidFill>
              <a:srgbClr val="464F5A"/>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fontScale="47500" lnSpcReduction="20000"/>
            </a:bodyPr>
            <a:lstStyle/>
            <a:p>
              <a:endParaRPr lang="zh-CN" altLang="en-US" sz="1320"/>
            </a:p>
          </p:txBody>
        </p:sp>
        <p:sp>
          <p:nvSpPr>
            <p:cNvPr id="39" name="Freeform 13"/>
            <p:cNvSpPr/>
            <p:nvPr>
              <p:custDataLst>
                <p:tags r:id="rId14"/>
              </p:custDataLst>
            </p:nvPr>
          </p:nvSpPr>
          <p:spPr bwMode="auto">
            <a:xfrm>
              <a:off x="4378198" y="2546237"/>
              <a:ext cx="784225" cy="322262"/>
            </a:xfrm>
            <a:custGeom>
              <a:avLst/>
              <a:gdLst>
                <a:gd name="T0" fmla="*/ 85 w 129"/>
                <a:gd name="T1" fmla="*/ 35 h 53"/>
                <a:gd name="T2" fmla="*/ 71 w 129"/>
                <a:gd name="T3" fmla="*/ 11 h 53"/>
                <a:gd name="T4" fmla="*/ 63 w 129"/>
                <a:gd name="T5" fmla="*/ 0 h 53"/>
                <a:gd name="T6" fmla="*/ 26 w 129"/>
                <a:gd name="T7" fmla="*/ 0 h 53"/>
                <a:gd name="T8" fmla="*/ 0 w 129"/>
                <a:gd name="T9" fmla="*/ 0 h 53"/>
                <a:gd name="T10" fmla="*/ 59 w 129"/>
                <a:gd name="T11" fmla="*/ 53 h 53"/>
                <a:gd name="T12" fmla="*/ 129 w 129"/>
                <a:gd name="T13" fmla="*/ 53 h 53"/>
                <a:gd name="T14" fmla="*/ 129 w 129"/>
                <a:gd name="T15" fmla="*/ 35 h 53"/>
                <a:gd name="T16" fmla="*/ 85 w 129"/>
                <a:gd name="T17" fmla="*/ 3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53">
                  <a:moveTo>
                    <a:pt x="85" y="35"/>
                  </a:moveTo>
                  <a:cubicBezTo>
                    <a:pt x="81" y="31"/>
                    <a:pt x="76" y="24"/>
                    <a:pt x="71" y="11"/>
                  </a:cubicBezTo>
                  <a:cubicBezTo>
                    <a:pt x="71" y="11"/>
                    <a:pt x="68" y="1"/>
                    <a:pt x="63" y="0"/>
                  </a:cubicBezTo>
                  <a:cubicBezTo>
                    <a:pt x="60" y="0"/>
                    <a:pt x="43" y="0"/>
                    <a:pt x="26" y="0"/>
                  </a:cubicBezTo>
                  <a:cubicBezTo>
                    <a:pt x="16" y="0"/>
                    <a:pt x="7" y="0"/>
                    <a:pt x="0" y="0"/>
                  </a:cubicBezTo>
                  <a:cubicBezTo>
                    <a:pt x="21" y="15"/>
                    <a:pt x="41" y="33"/>
                    <a:pt x="59" y="53"/>
                  </a:cubicBezTo>
                  <a:cubicBezTo>
                    <a:pt x="129" y="53"/>
                    <a:pt x="129" y="53"/>
                    <a:pt x="129" y="53"/>
                  </a:cubicBezTo>
                  <a:cubicBezTo>
                    <a:pt x="129" y="35"/>
                    <a:pt x="129" y="35"/>
                    <a:pt x="129" y="35"/>
                  </a:cubicBezTo>
                  <a:lnTo>
                    <a:pt x="85" y="35"/>
                  </a:lnTo>
                  <a:close/>
                </a:path>
              </a:pathLst>
            </a:custGeom>
            <a:solidFill>
              <a:srgbClr val="1C2B38"/>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fontScale="47500" lnSpcReduction="20000"/>
            </a:bodyPr>
            <a:lstStyle/>
            <a:p>
              <a:endParaRPr lang="zh-CN" altLang="en-US" sz="1320"/>
            </a:p>
          </p:txBody>
        </p:sp>
        <p:sp>
          <p:nvSpPr>
            <p:cNvPr id="40" name="Rectangle 14"/>
            <p:cNvSpPr>
              <a:spLocks noChangeArrowheads="1"/>
            </p:cNvSpPr>
            <p:nvPr>
              <p:custDataLst>
                <p:tags r:id="rId15"/>
              </p:custDataLst>
            </p:nvPr>
          </p:nvSpPr>
          <p:spPr bwMode="auto">
            <a:xfrm>
              <a:off x="3492373" y="796812"/>
              <a:ext cx="728663" cy="26670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32500" lnSpcReduction="20000"/>
            </a:bodyPr>
            <a:lstStyle/>
            <a:p>
              <a:endParaRPr lang="zh-CN" altLang="en-US" sz="1320"/>
            </a:p>
          </p:txBody>
        </p:sp>
        <p:sp>
          <p:nvSpPr>
            <p:cNvPr id="41" name="Rectangle 15"/>
            <p:cNvSpPr>
              <a:spLocks noChangeArrowheads="1"/>
            </p:cNvSpPr>
            <p:nvPr>
              <p:custDataLst>
                <p:tags r:id="rId16"/>
              </p:custDataLst>
            </p:nvPr>
          </p:nvSpPr>
          <p:spPr bwMode="auto">
            <a:xfrm>
              <a:off x="3492373" y="1063512"/>
              <a:ext cx="728663" cy="1069975"/>
            </a:xfrm>
            <a:prstGeom prst="rect">
              <a:avLst/>
            </a:prstGeom>
            <a:solidFill>
              <a:srgbClr val="3C4F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320"/>
            </a:p>
          </p:txBody>
        </p:sp>
        <p:sp>
          <p:nvSpPr>
            <p:cNvPr id="42" name="Rectangle 16"/>
            <p:cNvSpPr>
              <a:spLocks noChangeArrowheads="1"/>
            </p:cNvSpPr>
            <p:nvPr>
              <p:custDataLst>
                <p:tags r:id="rId17"/>
              </p:custDataLst>
            </p:nvPr>
          </p:nvSpPr>
          <p:spPr bwMode="auto">
            <a:xfrm>
              <a:off x="3613023" y="1185750"/>
              <a:ext cx="485775" cy="219075"/>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43" name="Rectangle 17"/>
            <p:cNvSpPr>
              <a:spLocks noChangeArrowheads="1"/>
            </p:cNvSpPr>
            <p:nvPr>
              <p:custDataLst>
                <p:tags r:id="rId18"/>
              </p:custDataLst>
            </p:nvPr>
          </p:nvSpPr>
          <p:spPr bwMode="auto">
            <a:xfrm>
              <a:off x="3613023" y="1550875"/>
              <a:ext cx="485775" cy="217487"/>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44" name="Rectangle 18"/>
            <p:cNvSpPr>
              <a:spLocks noChangeArrowheads="1"/>
            </p:cNvSpPr>
            <p:nvPr>
              <p:custDataLst>
                <p:tags r:id="rId19"/>
              </p:custDataLst>
            </p:nvPr>
          </p:nvSpPr>
          <p:spPr bwMode="auto">
            <a:xfrm>
              <a:off x="3613023" y="1890600"/>
              <a:ext cx="485775" cy="122237"/>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45" name="Rectangle 19"/>
            <p:cNvSpPr>
              <a:spLocks noChangeArrowheads="1"/>
            </p:cNvSpPr>
            <p:nvPr>
              <p:custDataLst>
                <p:tags r:id="rId20"/>
              </p:custDataLst>
            </p:nvPr>
          </p:nvSpPr>
          <p:spPr bwMode="auto">
            <a:xfrm>
              <a:off x="4513136" y="1088912"/>
              <a:ext cx="898525" cy="73025"/>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solidFill>
                  <a:srgbClr val="FFC543"/>
                </a:solidFill>
              </a:endParaRPr>
            </a:p>
          </p:txBody>
        </p:sp>
        <p:sp>
          <p:nvSpPr>
            <p:cNvPr id="46" name="Rectangle 20"/>
            <p:cNvSpPr>
              <a:spLocks noChangeArrowheads="1"/>
            </p:cNvSpPr>
            <p:nvPr>
              <p:custDataLst>
                <p:tags r:id="rId21"/>
              </p:custDataLst>
            </p:nvPr>
          </p:nvSpPr>
          <p:spPr bwMode="auto">
            <a:xfrm>
              <a:off x="4513136" y="1282587"/>
              <a:ext cx="898525" cy="73025"/>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47" name="Rectangle 21"/>
            <p:cNvSpPr>
              <a:spLocks noChangeArrowheads="1"/>
            </p:cNvSpPr>
            <p:nvPr>
              <p:custDataLst>
                <p:tags r:id="rId22"/>
              </p:custDataLst>
            </p:nvPr>
          </p:nvSpPr>
          <p:spPr bwMode="auto">
            <a:xfrm>
              <a:off x="4513136" y="1477850"/>
              <a:ext cx="898525" cy="73025"/>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48" name="Rectangle 22"/>
            <p:cNvSpPr>
              <a:spLocks noChangeArrowheads="1"/>
            </p:cNvSpPr>
            <p:nvPr>
              <p:custDataLst>
                <p:tags r:id="rId23"/>
              </p:custDataLst>
            </p:nvPr>
          </p:nvSpPr>
          <p:spPr bwMode="auto">
            <a:xfrm>
              <a:off x="4513136" y="1671525"/>
              <a:ext cx="898525" cy="73025"/>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49" name="Rectangle 23"/>
            <p:cNvSpPr>
              <a:spLocks noChangeArrowheads="1"/>
            </p:cNvSpPr>
            <p:nvPr>
              <p:custDataLst>
                <p:tags r:id="rId24"/>
              </p:custDataLst>
            </p:nvPr>
          </p:nvSpPr>
          <p:spPr bwMode="auto">
            <a:xfrm>
              <a:off x="4513136" y="1866787"/>
              <a:ext cx="898525" cy="73025"/>
            </a:xfrm>
            <a:prstGeom prst="rect">
              <a:avLst/>
            </a:prstGeom>
            <a:solidFill>
              <a:srgbClr val="FFC543"/>
            </a:solidFill>
            <a:ln>
              <a:noFill/>
            </a:ln>
          </p:spPr>
          <p:txBody>
            <a:bodyPr vert="horz" wrap="square" lIns="67101" tIns="33550" rIns="67101" bIns="33550" numCol="1" anchor="t" anchorCtr="0" compatLnSpc="1">
              <a:normAutofit fontScale="25000" lnSpcReduction="20000"/>
            </a:bodyPr>
            <a:lstStyle/>
            <a:p>
              <a:endParaRPr lang="zh-CN" altLang="en-US" sz="1320">
                <a:solidFill>
                  <a:srgbClr val="FFC000"/>
                </a:solidFill>
              </a:endParaRPr>
            </a:p>
          </p:txBody>
        </p:sp>
        <p:sp>
          <p:nvSpPr>
            <p:cNvPr id="50" name="Rectangle 25"/>
            <p:cNvSpPr>
              <a:spLocks noChangeArrowheads="1"/>
            </p:cNvSpPr>
            <p:nvPr>
              <p:custDataLst>
                <p:tags r:id="rId25"/>
              </p:custDataLst>
            </p:nvPr>
          </p:nvSpPr>
          <p:spPr bwMode="auto">
            <a:xfrm>
              <a:off x="1966786"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51" name="Rectangle 26"/>
            <p:cNvSpPr>
              <a:spLocks noChangeArrowheads="1"/>
            </p:cNvSpPr>
            <p:nvPr>
              <p:custDataLst>
                <p:tags r:id="rId26"/>
              </p:custDataLst>
            </p:nvPr>
          </p:nvSpPr>
          <p:spPr bwMode="auto">
            <a:xfrm>
              <a:off x="2198561"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70000" lnSpcReduction="20000"/>
            </a:bodyPr>
            <a:lstStyle/>
            <a:p>
              <a:endParaRPr lang="zh-CN" altLang="en-US" sz="1320"/>
            </a:p>
          </p:txBody>
        </p:sp>
        <p:sp>
          <p:nvSpPr>
            <p:cNvPr id="52" name="Rectangle 27"/>
            <p:cNvSpPr>
              <a:spLocks noChangeArrowheads="1"/>
            </p:cNvSpPr>
            <p:nvPr>
              <p:custDataLst>
                <p:tags r:id="rId27"/>
              </p:custDataLst>
            </p:nvPr>
          </p:nvSpPr>
          <p:spPr bwMode="auto">
            <a:xfrm>
              <a:off x="2422398"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320"/>
            </a:p>
          </p:txBody>
        </p:sp>
        <p:sp>
          <p:nvSpPr>
            <p:cNvPr id="53" name="Rectangle 28"/>
            <p:cNvSpPr>
              <a:spLocks noChangeArrowheads="1"/>
            </p:cNvSpPr>
            <p:nvPr>
              <p:custDataLst>
                <p:tags r:id="rId28"/>
              </p:custDataLst>
            </p:nvPr>
          </p:nvSpPr>
          <p:spPr bwMode="auto">
            <a:xfrm>
              <a:off x="2654173"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320"/>
            </a:p>
          </p:txBody>
        </p:sp>
        <p:sp>
          <p:nvSpPr>
            <p:cNvPr id="54" name="Rectangle 29"/>
            <p:cNvSpPr>
              <a:spLocks noChangeArrowheads="1"/>
            </p:cNvSpPr>
            <p:nvPr>
              <p:custDataLst>
                <p:tags r:id="rId29"/>
              </p:custDataLst>
            </p:nvPr>
          </p:nvSpPr>
          <p:spPr bwMode="auto">
            <a:xfrm>
              <a:off x="2884361"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85000" lnSpcReduction="20000"/>
            </a:bodyPr>
            <a:lstStyle/>
            <a:p>
              <a:endParaRPr lang="zh-CN" altLang="en-US" sz="1320"/>
            </a:p>
          </p:txBody>
        </p:sp>
        <p:sp>
          <p:nvSpPr>
            <p:cNvPr id="55" name="Rectangle 30"/>
            <p:cNvSpPr>
              <a:spLocks noChangeArrowheads="1"/>
            </p:cNvSpPr>
            <p:nvPr>
              <p:custDataLst>
                <p:tags r:id="rId30"/>
              </p:custDataLst>
            </p:nvPr>
          </p:nvSpPr>
          <p:spPr bwMode="auto">
            <a:xfrm>
              <a:off x="3109786"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56" name="Rectangle 32"/>
            <p:cNvSpPr>
              <a:spLocks noChangeArrowheads="1"/>
            </p:cNvSpPr>
            <p:nvPr>
              <p:custDataLst>
                <p:tags r:id="rId31"/>
              </p:custDataLst>
            </p:nvPr>
          </p:nvSpPr>
          <p:spPr bwMode="auto">
            <a:xfrm>
              <a:off x="6942646" y="2747850"/>
              <a:ext cx="223838"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57" name="Rectangle 33"/>
            <p:cNvSpPr>
              <a:spLocks noChangeArrowheads="1"/>
            </p:cNvSpPr>
            <p:nvPr>
              <p:custDataLst>
                <p:tags r:id="rId32"/>
              </p:custDataLst>
            </p:nvPr>
          </p:nvSpPr>
          <p:spPr bwMode="auto">
            <a:xfrm>
              <a:off x="6710871" y="2473212"/>
              <a:ext cx="231775"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70000" lnSpcReduction="20000"/>
            </a:bodyPr>
            <a:lstStyle/>
            <a:p>
              <a:endParaRPr lang="zh-CN" altLang="en-US" sz="1320"/>
            </a:p>
          </p:txBody>
        </p:sp>
        <p:sp>
          <p:nvSpPr>
            <p:cNvPr id="58" name="Rectangle 34"/>
            <p:cNvSpPr>
              <a:spLocks noChangeArrowheads="1"/>
            </p:cNvSpPr>
            <p:nvPr>
              <p:custDataLst>
                <p:tags r:id="rId33"/>
              </p:custDataLst>
            </p:nvPr>
          </p:nvSpPr>
          <p:spPr bwMode="auto">
            <a:xfrm>
              <a:off x="6480683" y="2060462"/>
              <a:ext cx="230188"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320"/>
            </a:p>
          </p:txBody>
        </p:sp>
        <p:sp>
          <p:nvSpPr>
            <p:cNvPr id="59" name="Rectangle 35"/>
            <p:cNvSpPr>
              <a:spLocks noChangeArrowheads="1"/>
            </p:cNvSpPr>
            <p:nvPr>
              <p:custDataLst>
                <p:tags r:id="rId34"/>
              </p:custDataLst>
            </p:nvPr>
          </p:nvSpPr>
          <p:spPr bwMode="auto">
            <a:xfrm>
              <a:off x="6255258" y="1763600"/>
              <a:ext cx="225425"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320"/>
            </a:p>
          </p:txBody>
        </p:sp>
        <p:sp>
          <p:nvSpPr>
            <p:cNvPr id="60" name="Rectangle 36"/>
            <p:cNvSpPr>
              <a:spLocks noChangeArrowheads="1"/>
            </p:cNvSpPr>
            <p:nvPr>
              <p:custDataLst>
                <p:tags r:id="rId35"/>
              </p:custDataLst>
            </p:nvPr>
          </p:nvSpPr>
          <p:spPr bwMode="auto">
            <a:xfrm>
              <a:off x="6025071" y="2406537"/>
              <a:ext cx="230188"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85000" lnSpcReduction="20000"/>
            </a:bodyPr>
            <a:lstStyle/>
            <a:p>
              <a:endParaRPr lang="zh-CN" altLang="en-US" sz="1320"/>
            </a:p>
          </p:txBody>
        </p:sp>
        <p:sp>
          <p:nvSpPr>
            <p:cNvPr id="61" name="Rectangle 37"/>
            <p:cNvSpPr>
              <a:spLocks noChangeArrowheads="1"/>
            </p:cNvSpPr>
            <p:nvPr>
              <p:custDataLst>
                <p:tags r:id="rId36"/>
              </p:custDataLst>
            </p:nvPr>
          </p:nvSpPr>
          <p:spPr bwMode="auto">
            <a:xfrm>
              <a:off x="5793296" y="2692287"/>
              <a:ext cx="231775"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grpSp>
      <p:cxnSp>
        <p:nvCxnSpPr>
          <p:cNvPr id="63" name="直接连接符 62"/>
          <p:cNvCxnSpPr/>
          <p:nvPr>
            <p:custDataLst>
              <p:tags r:id="rId3"/>
            </p:custDataLst>
          </p:nvPr>
        </p:nvCxnSpPr>
        <p:spPr>
          <a:xfrm rot="5400000">
            <a:off x="4560150" y="3325484"/>
            <a:ext cx="3071701" cy="0"/>
          </a:xfrm>
          <a:prstGeom prst="line">
            <a:avLst/>
          </a:prstGeom>
          <a:ln>
            <a:solidFill>
              <a:srgbClr val="152C34"/>
            </a:solidFill>
            <a:prstDash val="dash"/>
          </a:ln>
        </p:spPr>
        <p:style>
          <a:lnRef idx="1">
            <a:schemeClr val="accent1"/>
          </a:lnRef>
          <a:fillRef idx="0">
            <a:schemeClr val="accent1"/>
          </a:fillRef>
          <a:effectRef idx="0">
            <a:schemeClr val="accent1"/>
          </a:effectRef>
          <a:fontRef idx="minor">
            <a:schemeClr val="tx1"/>
          </a:fontRef>
        </p:style>
      </p:cxnSp>
      <p:sp>
        <p:nvSpPr>
          <p:cNvPr id="6" name="标题 5"/>
          <p:cNvSpPr>
            <a:spLocks noGrp="1"/>
          </p:cNvSpPr>
          <p:nvPr>
            <p:ph type="title"/>
            <p:custDataLst>
              <p:tags r:id="rId4"/>
            </p:custDataLst>
          </p:nvPr>
        </p:nvSpPr>
        <p:spPr/>
        <p:txBody>
          <a:bodyPr wrap="square">
            <a:normAutofit/>
          </a:bodyPr>
          <a:lstStyle/>
          <a:p>
            <a:r>
              <a:rPr lang="en-US" altLang="zh-CN" dirty="0">
                <a:sym typeface="+mn-ea"/>
              </a:rPr>
              <a:t>ADD YOUR TITLE HERE</a:t>
            </a:r>
            <a:endParaRPr lang="zh-CN" altLang="en-US" dirty="0"/>
          </a:p>
        </p:txBody>
      </p:sp>
      <p:sp>
        <p:nvSpPr>
          <p:cNvPr id="7" name="内容占位符 6"/>
          <p:cNvSpPr>
            <a:spLocks noGrp="1"/>
          </p:cNvSpPr>
          <p:nvPr>
            <p:ph sz="half" idx="1"/>
            <p:custDataLst>
              <p:tags r:id="rId5"/>
            </p:custDataLst>
          </p:nvPr>
        </p:nvSpPr>
        <p:spPr/>
        <p:txBody>
          <a:bodyPr wrap="square">
            <a:normAutofit/>
          </a:bodyPr>
          <a:lstStyle/>
          <a:p>
            <a:pPr marL="0" indent="0">
              <a:buNone/>
            </a:pPr>
            <a:r>
              <a:rPr lang="en-US" altLang="zh-CN" dirty="0" err="1"/>
              <a:t>Click to add text.</a:t>
            </a:r>
            <a:r>
              <a:rPr lang="en-US" altLang="zh-CN" dirty="0"/>
              <a:t> </a:t>
            </a:r>
            <a:r>
              <a:rPr lang="en-US" altLang="zh-CN" dirty="0" err="1"/>
              <a:t>Click to add text.</a:t>
            </a:r>
            <a:r>
              <a:rPr lang="en-US" altLang="zh-CN" dirty="0"/>
              <a:t> </a:t>
            </a:r>
          </a:p>
        </p:txBody>
      </p:sp>
      <p:sp>
        <p:nvSpPr>
          <p:cNvPr id="4" name="内容占位符 3"/>
          <p:cNvSpPr>
            <a:spLocks noGrp="1"/>
          </p:cNvSpPr>
          <p:nvPr>
            <p:ph sz="half" idx="2"/>
            <p:custDataLst>
              <p:tags r:id="rId6"/>
            </p:custDataLst>
          </p:nvPr>
        </p:nvSpPr>
        <p:spPr/>
        <p:txBody>
          <a:bodyPr/>
          <a:lstStyle/>
          <a:p>
            <a:pPr marL="0" indent="0">
              <a:buNone/>
            </a:pPr>
            <a:r>
              <a:rPr lang="en-US" altLang="zh-CN" dirty="0" err="1"/>
              <a:t>Click to add text.</a:t>
            </a:r>
            <a:r>
              <a:rPr lang="en-US" altLang="zh-CN" dirty="0"/>
              <a:t> </a:t>
            </a:r>
            <a:r>
              <a:rPr lang="en-US" altLang="zh-CN" dirty="0" err="1"/>
              <a:t>Click to add text.</a:t>
            </a:r>
            <a:r>
              <a:rPr lang="en-US" altLang="zh-CN" dirty="0"/>
              <a:t> </a:t>
            </a:r>
          </a:p>
        </p:txBody>
      </p:sp>
      <p:grpSp>
        <p:nvGrpSpPr>
          <p:cNvPr id="65" name="组合 64"/>
          <p:cNvGrpSpPr/>
          <p:nvPr>
            <p:custDataLst>
              <p:tags r:id="rId7"/>
            </p:custDataLst>
          </p:nvPr>
        </p:nvGrpSpPr>
        <p:grpSpPr>
          <a:xfrm>
            <a:off x="395692" y="516704"/>
            <a:ext cx="315508" cy="560842"/>
            <a:chOff x="4375454" y="1818592"/>
            <a:chExt cx="161041" cy="335503"/>
          </a:xfrm>
        </p:grpSpPr>
        <p:sp>
          <p:nvSpPr>
            <p:cNvPr id="66" name="矩形 65"/>
            <p:cNvSpPr/>
            <p:nvPr>
              <p:custDataLst>
                <p:tags r:id="rId8"/>
              </p:custDataLst>
            </p:nvPr>
          </p:nvSpPr>
          <p:spPr>
            <a:xfrm>
              <a:off x="4375454" y="1818592"/>
              <a:ext cx="114071" cy="335503"/>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cxnSp>
          <p:nvCxnSpPr>
            <p:cNvPr id="67" name="直接连接符 66"/>
            <p:cNvCxnSpPr/>
            <p:nvPr>
              <p:custDataLst>
                <p:tags r:id="rId9"/>
              </p:custDataLst>
            </p:nvPr>
          </p:nvCxnSpPr>
          <p:spPr>
            <a:xfrm>
              <a:off x="4536495" y="1818592"/>
              <a:ext cx="0" cy="335503"/>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接连接符 7"/>
          <p:cNvSpPr>
            <a:spLocks noChangeShapeType="1"/>
          </p:cNvSpPr>
          <p:nvPr>
            <p:custDataLst>
              <p:tags r:id="rId2"/>
            </p:custDataLst>
          </p:nvPr>
        </p:nvSpPr>
        <p:spPr bwMode="auto">
          <a:xfrm rot="16200000">
            <a:off x="6096000" y="149543"/>
            <a:ext cx="0" cy="8346115"/>
          </a:xfrm>
          <a:prstGeom prst="line">
            <a:avLst/>
          </a:prstGeom>
          <a:solidFill>
            <a:schemeClr val="accent1"/>
          </a:solidFill>
          <a:ln w="6350">
            <a:solidFill>
              <a:schemeClr val="accent1"/>
            </a:solidFill>
            <a:miter lim="800000"/>
            <a:tailEnd type="triangle"/>
          </a:ln>
        </p:spPr>
        <p:txBody>
          <a:bodyPr wrap="square">
            <a:normAutofit fontScale="25000" lnSpcReduction="20000"/>
          </a:bodyPr>
          <a:lstStyle/>
          <a:p>
            <a:endParaRPr lang="zh-CN" altLang="en-US" sz="1320"/>
          </a:p>
        </p:txBody>
      </p:sp>
      <p:grpSp>
        <p:nvGrpSpPr>
          <p:cNvPr id="8" name="组合 7"/>
          <p:cNvGrpSpPr/>
          <p:nvPr>
            <p:custDataLst>
              <p:tags r:id="rId3"/>
            </p:custDataLst>
          </p:nvPr>
        </p:nvGrpSpPr>
        <p:grpSpPr>
          <a:xfrm rot="16200000">
            <a:off x="5079933" y="2495476"/>
            <a:ext cx="2032135" cy="2032284"/>
            <a:chOff x="467681" y="2490100"/>
            <a:chExt cx="1274159" cy="1274254"/>
          </a:xfrm>
        </p:grpSpPr>
        <p:sp>
          <p:nvSpPr>
            <p:cNvPr id="9" name="椭圆 2"/>
            <p:cNvSpPr>
              <a:spLocks noChangeArrowheads="1"/>
            </p:cNvSpPr>
            <p:nvPr>
              <p:custDataLst>
                <p:tags r:id="rId5"/>
              </p:custDataLst>
            </p:nvPr>
          </p:nvSpPr>
          <p:spPr bwMode="auto">
            <a:xfrm>
              <a:off x="467681" y="2997341"/>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sp>
          <p:nvSpPr>
            <p:cNvPr id="10" name="矩形 9"/>
            <p:cNvSpPr/>
            <p:nvPr>
              <p:custDataLst>
                <p:tags r:id="rId6"/>
              </p:custDataLst>
            </p:nvPr>
          </p:nvSpPr>
          <p:spPr>
            <a:xfrm rot="5400000">
              <a:off x="710442" y="2732956"/>
              <a:ext cx="1274254" cy="788542"/>
            </a:xfrm>
            <a:prstGeom prst="rect">
              <a:avLst/>
            </a:prstGeom>
          </p:spPr>
          <p:txBody>
            <a:bodyPr wrap="square" anchor="ctr" anchorCtr="0">
              <a:normAutofit/>
            </a:bodyPr>
            <a:lstStyle/>
            <a:p>
              <a:pPr algn="ctr">
                <a:lnSpc>
                  <a:spcPct val="120000"/>
                </a:lnSpc>
              </a:pPr>
              <a:r>
                <a:rPr lang="en-US" altLang="zh-CN" dirty="0">
                  <a:solidFill>
                    <a:schemeClr val="accent1"/>
                  </a:solidFill>
                </a:rPr>
                <a:t>Click to add text.</a:t>
              </a:r>
              <a:endParaRPr lang="zh-CN" altLang="en-US" dirty="0">
                <a:solidFill>
                  <a:schemeClr val="accent1"/>
                </a:solidFill>
              </a:endParaRPr>
            </a:p>
          </p:txBody>
        </p:sp>
      </p:grpSp>
      <p:sp>
        <p:nvSpPr>
          <p:cNvPr id="21" name="文本框 20"/>
          <p:cNvSpPr txBox="1"/>
          <p:nvPr>
            <p:custDataLst>
              <p:tags r:id="rId4"/>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en-US" altLang="zh-CN" sz="3600" dirty="0">
                <a:sym typeface="+mn-ea"/>
              </a:rPr>
              <a:t>ADD YOUR TITLE HERE</a:t>
            </a:r>
            <a:endParaRPr lang="zh-CN" altLang="en-US" sz="36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直接连接符 7"/>
          <p:cNvSpPr>
            <a:spLocks noChangeShapeType="1"/>
          </p:cNvSpPr>
          <p:nvPr>
            <p:custDataLst>
              <p:tags r:id="rId2"/>
            </p:custDataLst>
          </p:nvPr>
        </p:nvSpPr>
        <p:spPr bwMode="auto">
          <a:xfrm rot="16200000">
            <a:off x="6096000" y="-326707"/>
            <a:ext cx="0" cy="8346115"/>
          </a:xfrm>
          <a:prstGeom prst="line">
            <a:avLst/>
          </a:prstGeom>
          <a:solidFill>
            <a:schemeClr val="accent1"/>
          </a:solidFill>
          <a:ln w="6350">
            <a:solidFill>
              <a:schemeClr val="accent1"/>
            </a:solidFill>
            <a:miter lim="800000"/>
            <a:tailEnd type="triangle"/>
          </a:ln>
        </p:spPr>
        <p:txBody>
          <a:bodyPr wrap="square">
            <a:normAutofit fontScale="25000" lnSpcReduction="20000"/>
          </a:bodyPr>
          <a:lstStyle/>
          <a:p>
            <a:endParaRPr lang="zh-CN" altLang="en-US" sz="1320"/>
          </a:p>
        </p:txBody>
      </p:sp>
      <p:grpSp>
        <p:nvGrpSpPr>
          <p:cNvPr id="11" name="组合 10"/>
          <p:cNvGrpSpPr/>
          <p:nvPr>
            <p:custDataLst>
              <p:tags r:id="rId3"/>
            </p:custDataLst>
          </p:nvPr>
        </p:nvGrpSpPr>
        <p:grpSpPr>
          <a:xfrm rot="16200000">
            <a:off x="3748665" y="2019226"/>
            <a:ext cx="2032135" cy="2032284"/>
            <a:chOff x="467681" y="2490100"/>
            <a:chExt cx="1274159" cy="1274254"/>
          </a:xfrm>
        </p:grpSpPr>
        <p:sp>
          <p:nvSpPr>
            <p:cNvPr id="12" name="椭圆 2"/>
            <p:cNvSpPr>
              <a:spLocks noChangeArrowheads="1"/>
            </p:cNvSpPr>
            <p:nvPr>
              <p:custDataLst>
                <p:tags r:id="rId8"/>
              </p:custDataLst>
            </p:nvPr>
          </p:nvSpPr>
          <p:spPr bwMode="auto">
            <a:xfrm>
              <a:off x="467681" y="2997341"/>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sp>
          <p:nvSpPr>
            <p:cNvPr id="13" name="矩形 12"/>
            <p:cNvSpPr/>
            <p:nvPr>
              <p:custDataLst>
                <p:tags r:id="rId9"/>
              </p:custDataLst>
            </p:nvPr>
          </p:nvSpPr>
          <p:spPr>
            <a:xfrm rot="5400000">
              <a:off x="710442" y="2732956"/>
              <a:ext cx="1274254" cy="788542"/>
            </a:xfrm>
            <a:prstGeom prst="rect">
              <a:avLst/>
            </a:prstGeom>
          </p:spPr>
          <p:txBody>
            <a:bodyPr wrap="square" anchor="ctr" anchorCtr="0">
              <a:normAutofit/>
            </a:bodyPr>
            <a:lstStyle/>
            <a:p>
              <a:pPr algn="ctr">
                <a:lnSpc>
                  <a:spcPct val="120000"/>
                </a:lnSpc>
              </a:pPr>
              <a:r>
                <a:rPr lang="en-US" altLang="zh-CN" dirty="0">
                  <a:solidFill>
                    <a:schemeClr val="accent1"/>
                  </a:solidFill>
                </a:rPr>
                <a:t>Click to add text.</a:t>
              </a:r>
              <a:endParaRPr lang="zh-CN" altLang="en-US" dirty="0">
                <a:solidFill>
                  <a:schemeClr val="accent1"/>
                </a:solidFill>
              </a:endParaRPr>
            </a:p>
          </p:txBody>
        </p:sp>
      </p:grpSp>
      <p:grpSp>
        <p:nvGrpSpPr>
          <p:cNvPr id="14" name="组合 13"/>
          <p:cNvGrpSpPr/>
          <p:nvPr>
            <p:custDataLst>
              <p:tags r:id="rId4"/>
            </p:custDataLst>
          </p:nvPr>
        </p:nvGrpSpPr>
        <p:grpSpPr>
          <a:xfrm rot="16200000">
            <a:off x="6398007" y="3656923"/>
            <a:ext cx="2058522" cy="2032284"/>
            <a:chOff x="-567436" y="3202827"/>
            <a:chExt cx="1290705" cy="1274254"/>
          </a:xfrm>
        </p:grpSpPr>
        <p:sp>
          <p:nvSpPr>
            <p:cNvPr id="15" name="矩形 14"/>
            <p:cNvSpPr/>
            <p:nvPr>
              <p:custDataLst>
                <p:tags r:id="rId6"/>
              </p:custDataLst>
            </p:nvPr>
          </p:nvSpPr>
          <p:spPr>
            <a:xfrm rot="5400000">
              <a:off x="-810292" y="3445683"/>
              <a:ext cx="1274254" cy="788542"/>
            </a:xfrm>
            <a:prstGeom prst="rect">
              <a:avLst/>
            </a:prstGeom>
          </p:spPr>
          <p:txBody>
            <a:bodyPr wrap="square" anchor="ctr" anchorCtr="0">
              <a:normAutofit/>
            </a:bodyPr>
            <a:lstStyle/>
            <a:p>
              <a:pPr algn="ctr">
                <a:lnSpc>
                  <a:spcPct val="120000"/>
                </a:lnSpc>
              </a:pPr>
              <a:r>
                <a:rPr lang="en-US" altLang="zh-CN" dirty="0">
                  <a:solidFill>
                    <a:schemeClr val="accent2"/>
                  </a:solidFill>
                </a:rPr>
                <a:t>Click to add text.</a:t>
              </a:r>
              <a:endParaRPr lang="zh-CN" altLang="en-US" dirty="0">
                <a:solidFill>
                  <a:schemeClr val="accent2"/>
                </a:solidFill>
              </a:endParaRPr>
            </a:p>
          </p:txBody>
        </p:sp>
        <p:sp>
          <p:nvSpPr>
            <p:cNvPr id="18" name="椭圆 2"/>
            <p:cNvSpPr>
              <a:spLocks noChangeArrowheads="1"/>
            </p:cNvSpPr>
            <p:nvPr>
              <p:custDataLst>
                <p:tags r:id="rId7"/>
              </p:custDataLst>
            </p:nvPr>
          </p:nvSpPr>
          <p:spPr bwMode="auto">
            <a:xfrm>
              <a:off x="467681" y="3720244"/>
              <a:ext cx="255588" cy="255588"/>
            </a:xfrm>
            <a:prstGeom prst="ellipse">
              <a:avLst/>
            </a:prstGeom>
            <a:solidFill>
              <a:schemeClr val="accent2"/>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sp>
        <p:nvSpPr>
          <p:cNvPr id="25" name="文本框 24"/>
          <p:cNvSpPr txBox="1"/>
          <p:nvPr>
            <p:custDataLst>
              <p:tags r:id="rId5"/>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en-US" altLang="zh-CN" sz="3600" dirty="0">
                <a:sym typeface="+mn-ea"/>
              </a:rPr>
              <a:t>ADD YOUR TITLE HERE</a:t>
            </a:r>
            <a:endParaRPr lang="zh-CN" altLang="en-US" sz="360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接连接符 7"/>
          <p:cNvSpPr>
            <a:spLocks noChangeShapeType="1"/>
          </p:cNvSpPr>
          <p:nvPr>
            <p:custDataLst>
              <p:tags r:id="rId2"/>
            </p:custDataLst>
          </p:nvPr>
        </p:nvSpPr>
        <p:spPr bwMode="auto">
          <a:xfrm rot="16200000">
            <a:off x="6096000" y="-326707"/>
            <a:ext cx="0" cy="8346115"/>
          </a:xfrm>
          <a:prstGeom prst="line">
            <a:avLst/>
          </a:prstGeom>
          <a:solidFill>
            <a:schemeClr val="accent1"/>
          </a:solidFill>
          <a:ln w="6350">
            <a:solidFill>
              <a:schemeClr val="accent1"/>
            </a:solidFill>
            <a:miter lim="800000"/>
            <a:tailEnd type="triangle"/>
          </a:ln>
        </p:spPr>
        <p:txBody>
          <a:bodyPr wrap="square">
            <a:normAutofit fontScale="25000" lnSpcReduction="20000"/>
          </a:bodyPr>
          <a:lstStyle/>
          <a:p>
            <a:endParaRPr lang="zh-CN" altLang="en-US" sz="1320"/>
          </a:p>
        </p:txBody>
      </p:sp>
      <p:grpSp>
        <p:nvGrpSpPr>
          <p:cNvPr id="14" name="组合 13"/>
          <p:cNvGrpSpPr/>
          <p:nvPr>
            <p:custDataLst>
              <p:tags r:id="rId3"/>
            </p:custDataLst>
          </p:nvPr>
        </p:nvGrpSpPr>
        <p:grpSpPr>
          <a:xfrm rot="16200000">
            <a:off x="3377047" y="2019226"/>
            <a:ext cx="2032135" cy="2032284"/>
            <a:chOff x="467681" y="2490100"/>
            <a:chExt cx="1274159" cy="1274254"/>
          </a:xfrm>
        </p:grpSpPr>
        <p:sp>
          <p:nvSpPr>
            <p:cNvPr id="15" name="椭圆 2"/>
            <p:cNvSpPr>
              <a:spLocks noChangeArrowheads="1"/>
            </p:cNvSpPr>
            <p:nvPr>
              <p:custDataLst>
                <p:tags r:id="rId11"/>
              </p:custDataLst>
            </p:nvPr>
          </p:nvSpPr>
          <p:spPr bwMode="auto">
            <a:xfrm>
              <a:off x="467681" y="2997341"/>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sp>
          <p:nvSpPr>
            <p:cNvPr id="19" name="矩形 18"/>
            <p:cNvSpPr/>
            <p:nvPr>
              <p:custDataLst>
                <p:tags r:id="rId12"/>
              </p:custDataLst>
            </p:nvPr>
          </p:nvSpPr>
          <p:spPr>
            <a:xfrm rot="5400000">
              <a:off x="710442" y="2732956"/>
              <a:ext cx="1274254" cy="788542"/>
            </a:xfrm>
            <a:prstGeom prst="rect">
              <a:avLst/>
            </a:prstGeom>
          </p:spPr>
          <p:txBody>
            <a:bodyPr wrap="square" anchor="ctr" anchorCtr="0">
              <a:normAutofit/>
            </a:bodyPr>
            <a:lstStyle/>
            <a:p>
              <a:pPr algn="ctr">
                <a:lnSpc>
                  <a:spcPct val="120000"/>
                </a:lnSpc>
              </a:pPr>
              <a:r>
                <a:rPr lang="en-US" altLang="zh-CN" dirty="0">
                  <a:solidFill>
                    <a:schemeClr val="accent1"/>
                  </a:solidFill>
                </a:rPr>
                <a:t>Click to add text.</a:t>
              </a:r>
              <a:endParaRPr lang="zh-CN" altLang="en-US" dirty="0">
                <a:solidFill>
                  <a:schemeClr val="accent1"/>
                </a:solidFill>
              </a:endParaRPr>
            </a:p>
          </p:txBody>
        </p:sp>
      </p:grpSp>
      <p:grpSp>
        <p:nvGrpSpPr>
          <p:cNvPr id="20" name="组合 19"/>
          <p:cNvGrpSpPr/>
          <p:nvPr>
            <p:custDataLst>
              <p:tags r:id="rId4"/>
            </p:custDataLst>
          </p:nvPr>
        </p:nvGrpSpPr>
        <p:grpSpPr>
          <a:xfrm rot="16200000">
            <a:off x="5063403" y="3656923"/>
            <a:ext cx="2058522" cy="2032284"/>
            <a:chOff x="-567436" y="3202827"/>
            <a:chExt cx="1290705" cy="1274254"/>
          </a:xfrm>
        </p:grpSpPr>
        <p:sp>
          <p:nvSpPr>
            <p:cNvPr id="21" name="矩形 20"/>
            <p:cNvSpPr/>
            <p:nvPr>
              <p:custDataLst>
                <p:tags r:id="rId9"/>
              </p:custDataLst>
            </p:nvPr>
          </p:nvSpPr>
          <p:spPr>
            <a:xfrm rot="5400000">
              <a:off x="-810292" y="3445683"/>
              <a:ext cx="1274254" cy="788542"/>
            </a:xfrm>
            <a:prstGeom prst="rect">
              <a:avLst/>
            </a:prstGeom>
          </p:spPr>
          <p:txBody>
            <a:bodyPr wrap="square" anchor="ctr" anchorCtr="0">
              <a:normAutofit/>
            </a:bodyPr>
            <a:lstStyle/>
            <a:p>
              <a:pPr algn="ctr">
                <a:lnSpc>
                  <a:spcPct val="120000"/>
                </a:lnSpc>
              </a:pPr>
              <a:r>
                <a:rPr lang="en-US" altLang="zh-CN" dirty="0">
                  <a:solidFill>
                    <a:schemeClr val="accent2"/>
                  </a:solidFill>
                </a:rPr>
                <a:t>Click to add text.</a:t>
              </a:r>
              <a:endParaRPr lang="zh-CN" altLang="en-US" dirty="0">
                <a:solidFill>
                  <a:schemeClr val="accent2"/>
                </a:solidFill>
              </a:endParaRPr>
            </a:p>
          </p:txBody>
        </p:sp>
        <p:sp>
          <p:nvSpPr>
            <p:cNvPr id="22" name="椭圆 2"/>
            <p:cNvSpPr>
              <a:spLocks noChangeArrowheads="1"/>
            </p:cNvSpPr>
            <p:nvPr>
              <p:custDataLst>
                <p:tags r:id="rId10"/>
              </p:custDataLst>
            </p:nvPr>
          </p:nvSpPr>
          <p:spPr bwMode="auto">
            <a:xfrm>
              <a:off x="467681" y="3720244"/>
              <a:ext cx="255588" cy="255588"/>
            </a:xfrm>
            <a:prstGeom prst="ellipse">
              <a:avLst/>
            </a:prstGeom>
            <a:solidFill>
              <a:schemeClr val="accent2"/>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23" name="组合 22"/>
          <p:cNvGrpSpPr/>
          <p:nvPr>
            <p:custDataLst>
              <p:tags r:id="rId5"/>
            </p:custDataLst>
          </p:nvPr>
        </p:nvGrpSpPr>
        <p:grpSpPr>
          <a:xfrm rot="16200000">
            <a:off x="6782817" y="2019226"/>
            <a:ext cx="2032135" cy="2032284"/>
            <a:chOff x="467681" y="3935904"/>
            <a:chExt cx="1274160" cy="1274254"/>
          </a:xfrm>
        </p:grpSpPr>
        <p:sp>
          <p:nvSpPr>
            <p:cNvPr id="24" name="矩形 23"/>
            <p:cNvSpPr/>
            <p:nvPr>
              <p:custDataLst>
                <p:tags r:id="rId7"/>
              </p:custDataLst>
            </p:nvPr>
          </p:nvSpPr>
          <p:spPr>
            <a:xfrm rot="5400000">
              <a:off x="710443" y="4178760"/>
              <a:ext cx="1274254" cy="788542"/>
            </a:xfrm>
            <a:prstGeom prst="rect">
              <a:avLst/>
            </a:prstGeom>
          </p:spPr>
          <p:txBody>
            <a:bodyPr wrap="square" anchor="ctr" anchorCtr="0">
              <a:normAutofit/>
            </a:bodyPr>
            <a:lstStyle/>
            <a:p>
              <a:pPr algn="ctr">
                <a:lnSpc>
                  <a:spcPct val="120000"/>
                </a:lnSpc>
              </a:pPr>
              <a:r>
                <a:rPr lang="en-US" altLang="zh-CN">
                  <a:solidFill>
                    <a:schemeClr val="accent3"/>
                  </a:solidFill>
                </a:rPr>
                <a:t>Click to add text.</a:t>
              </a:r>
              <a:endParaRPr lang="zh-CN" altLang="en-US" dirty="0">
                <a:solidFill>
                  <a:schemeClr val="accent3"/>
                </a:solidFill>
              </a:endParaRPr>
            </a:p>
          </p:txBody>
        </p:sp>
        <p:sp>
          <p:nvSpPr>
            <p:cNvPr id="25" name="椭圆 2"/>
            <p:cNvSpPr>
              <a:spLocks noChangeArrowheads="1"/>
            </p:cNvSpPr>
            <p:nvPr>
              <p:custDataLst>
                <p:tags r:id="rId8"/>
              </p:custDataLst>
            </p:nvPr>
          </p:nvSpPr>
          <p:spPr bwMode="auto">
            <a:xfrm>
              <a:off x="467681" y="4443147"/>
              <a:ext cx="255588" cy="255588"/>
            </a:xfrm>
            <a:prstGeom prst="ellipse">
              <a:avLst/>
            </a:prstGeom>
            <a:solidFill>
              <a:schemeClr val="accent3"/>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sp>
        <p:nvSpPr>
          <p:cNvPr id="29" name="文本框 28"/>
          <p:cNvSpPr txBox="1"/>
          <p:nvPr>
            <p:custDataLst>
              <p:tags r:id="rId6"/>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en-US" altLang="zh-CN" sz="3600" dirty="0">
                <a:sym typeface="+mn-ea"/>
              </a:rPr>
              <a:t>ADD YOUR TITLE HERE</a:t>
            </a:r>
            <a:endParaRPr lang="zh-CN" altLang="en-US" sz="360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直接连接符 7"/>
          <p:cNvSpPr>
            <a:spLocks noChangeShapeType="1"/>
          </p:cNvSpPr>
          <p:nvPr>
            <p:custDataLst>
              <p:tags r:id="rId2"/>
            </p:custDataLst>
          </p:nvPr>
        </p:nvSpPr>
        <p:spPr bwMode="auto">
          <a:xfrm rot="16200000">
            <a:off x="6096000" y="-326707"/>
            <a:ext cx="0" cy="8346115"/>
          </a:xfrm>
          <a:prstGeom prst="line">
            <a:avLst/>
          </a:prstGeom>
          <a:solidFill>
            <a:schemeClr val="accent1"/>
          </a:solidFill>
          <a:ln w="6350">
            <a:solidFill>
              <a:schemeClr val="accent1"/>
            </a:solidFill>
            <a:miter lim="800000"/>
            <a:tailEnd type="triangle"/>
          </a:ln>
        </p:spPr>
        <p:txBody>
          <a:bodyPr wrap="square">
            <a:normAutofit fontScale="25000" lnSpcReduction="20000"/>
          </a:bodyPr>
          <a:lstStyle/>
          <a:p>
            <a:endParaRPr lang="zh-CN" altLang="en-US" sz="1320"/>
          </a:p>
        </p:txBody>
      </p:sp>
      <p:grpSp>
        <p:nvGrpSpPr>
          <p:cNvPr id="21" name="组合 20"/>
          <p:cNvGrpSpPr/>
          <p:nvPr>
            <p:custDataLst>
              <p:tags r:id="rId3"/>
            </p:custDataLst>
          </p:nvPr>
        </p:nvGrpSpPr>
        <p:grpSpPr>
          <a:xfrm rot="16200000">
            <a:off x="2559942" y="2019226"/>
            <a:ext cx="2032135" cy="2032284"/>
            <a:chOff x="467681" y="2490100"/>
            <a:chExt cx="1274159" cy="1274254"/>
          </a:xfrm>
        </p:grpSpPr>
        <p:sp>
          <p:nvSpPr>
            <p:cNvPr id="22" name="椭圆 2"/>
            <p:cNvSpPr>
              <a:spLocks noChangeArrowheads="1"/>
            </p:cNvSpPr>
            <p:nvPr>
              <p:custDataLst>
                <p:tags r:id="rId14"/>
              </p:custDataLst>
            </p:nvPr>
          </p:nvSpPr>
          <p:spPr bwMode="auto">
            <a:xfrm>
              <a:off x="467681" y="2997341"/>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sp>
          <p:nvSpPr>
            <p:cNvPr id="23" name="矩形 22"/>
            <p:cNvSpPr/>
            <p:nvPr>
              <p:custDataLst>
                <p:tags r:id="rId15"/>
              </p:custDataLst>
            </p:nvPr>
          </p:nvSpPr>
          <p:spPr>
            <a:xfrm rot="5400000">
              <a:off x="710442" y="2732956"/>
              <a:ext cx="1274254" cy="788542"/>
            </a:xfrm>
            <a:prstGeom prst="rect">
              <a:avLst/>
            </a:prstGeom>
          </p:spPr>
          <p:txBody>
            <a:bodyPr wrap="square" anchor="ctr" anchorCtr="0">
              <a:normAutofit/>
            </a:bodyPr>
            <a:lstStyle/>
            <a:p>
              <a:pPr algn="ctr">
                <a:lnSpc>
                  <a:spcPct val="120000"/>
                </a:lnSpc>
              </a:pPr>
              <a:r>
                <a:rPr lang="en-US" altLang="zh-CN" dirty="0">
                  <a:solidFill>
                    <a:schemeClr val="accent1"/>
                  </a:solidFill>
                </a:rPr>
                <a:t>Click to add text.</a:t>
              </a:r>
              <a:endParaRPr lang="zh-CN" altLang="en-US" dirty="0">
                <a:solidFill>
                  <a:schemeClr val="accent1"/>
                </a:solidFill>
              </a:endParaRPr>
            </a:p>
          </p:txBody>
        </p:sp>
      </p:grpSp>
      <p:grpSp>
        <p:nvGrpSpPr>
          <p:cNvPr id="24" name="组合 23"/>
          <p:cNvGrpSpPr/>
          <p:nvPr>
            <p:custDataLst>
              <p:tags r:id="rId4"/>
            </p:custDataLst>
          </p:nvPr>
        </p:nvGrpSpPr>
        <p:grpSpPr>
          <a:xfrm rot="16200000">
            <a:off x="4246298" y="3656923"/>
            <a:ext cx="2058522" cy="2032284"/>
            <a:chOff x="-567436" y="3202827"/>
            <a:chExt cx="1290705" cy="1274254"/>
          </a:xfrm>
        </p:grpSpPr>
        <p:sp>
          <p:nvSpPr>
            <p:cNvPr id="25" name="矩形 24"/>
            <p:cNvSpPr/>
            <p:nvPr>
              <p:custDataLst>
                <p:tags r:id="rId12"/>
              </p:custDataLst>
            </p:nvPr>
          </p:nvSpPr>
          <p:spPr>
            <a:xfrm rot="5400000">
              <a:off x="-810292" y="3445683"/>
              <a:ext cx="1274254" cy="788542"/>
            </a:xfrm>
            <a:prstGeom prst="rect">
              <a:avLst/>
            </a:prstGeom>
          </p:spPr>
          <p:txBody>
            <a:bodyPr wrap="square" anchor="ctr" anchorCtr="0">
              <a:normAutofit/>
            </a:bodyPr>
            <a:lstStyle/>
            <a:p>
              <a:pPr algn="ctr">
                <a:lnSpc>
                  <a:spcPct val="120000"/>
                </a:lnSpc>
              </a:pPr>
              <a:r>
                <a:rPr lang="en-US" altLang="zh-CN" dirty="0">
                  <a:solidFill>
                    <a:schemeClr val="accent2"/>
                  </a:solidFill>
                </a:rPr>
                <a:t>Click to add text.</a:t>
              </a:r>
              <a:endParaRPr lang="zh-CN" altLang="en-US" dirty="0">
                <a:solidFill>
                  <a:schemeClr val="accent2"/>
                </a:solidFill>
              </a:endParaRPr>
            </a:p>
          </p:txBody>
        </p:sp>
        <p:sp>
          <p:nvSpPr>
            <p:cNvPr id="26" name="椭圆 2"/>
            <p:cNvSpPr>
              <a:spLocks noChangeArrowheads="1"/>
            </p:cNvSpPr>
            <p:nvPr>
              <p:custDataLst>
                <p:tags r:id="rId13"/>
              </p:custDataLst>
            </p:nvPr>
          </p:nvSpPr>
          <p:spPr bwMode="auto">
            <a:xfrm>
              <a:off x="467681" y="3720244"/>
              <a:ext cx="255588" cy="255588"/>
            </a:xfrm>
            <a:prstGeom prst="ellipse">
              <a:avLst/>
            </a:prstGeom>
            <a:solidFill>
              <a:schemeClr val="accent2"/>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27" name="组合 26"/>
          <p:cNvGrpSpPr/>
          <p:nvPr>
            <p:custDataLst>
              <p:tags r:id="rId5"/>
            </p:custDataLst>
          </p:nvPr>
        </p:nvGrpSpPr>
        <p:grpSpPr>
          <a:xfrm rot="16200000">
            <a:off x="5965712" y="2019226"/>
            <a:ext cx="2032135" cy="2032284"/>
            <a:chOff x="467681" y="3935904"/>
            <a:chExt cx="1274160" cy="1274254"/>
          </a:xfrm>
        </p:grpSpPr>
        <p:sp>
          <p:nvSpPr>
            <p:cNvPr id="28" name="矩形 27"/>
            <p:cNvSpPr/>
            <p:nvPr>
              <p:custDataLst>
                <p:tags r:id="rId10"/>
              </p:custDataLst>
            </p:nvPr>
          </p:nvSpPr>
          <p:spPr>
            <a:xfrm rot="5400000">
              <a:off x="710443" y="4178760"/>
              <a:ext cx="1274254" cy="788542"/>
            </a:xfrm>
            <a:prstGeom prst="rect">
              <a:avLst/>
            </a:prstGeom>
          </p:spPr>
          <p:txBody>
            <a:bodyPr wrap="square" anchor="ctr" anchorCtr="0">
              <a:normAutofit/>
            </a:bodyPr>
            <a:lstStyle/>
            <a:p>
              <a:pPr algn="ctr">
                <a:lnSpc>
                  <a:spcPct val="120000"/>
                </a:lnSpc>
              </a:pPr>
              <a:r>
                <a:rPr lang="en-US" altLang="zh-CN">
                  <a:solidFill>
                    <a:schemeClr val="accent3"/>
                  </a:solidFill>
                </a:rPr>
                <a:t>Click to add text.</a:t>
              </a:r>
              <a:endParaRPr lang="zh-CN" altLang="en-US" dirty="0">
                <a:solidFill>
                  <a:schemeClr val="accent3"/>
                </a:solidFill>
              </a:endParaRPr>
            </a:p>
          </p:txBody>
        </p:sp>
        <p:sp>
          <p:nvSpPr>
            <p:cNvPr id="29" name="椭圆 2"/>
            <p:cNvSpPr>
              <a:spLocks noChangeArrowheads="1"/>
            </p:cNvSpPr>
            <p:nvPr>
              <p:custDataLst>
                <p:tags r:id="rId11"/>
              </p:custDataLst>
            </p:nvPr>
          </p:nvSpPr>
          <p:spPr bwMode="auto">
            <a:xfrm>
              <a:off x="467681" y="4443147"/>
              <a:ext cx="255588" cy="255588"/>
            </a:xfrm>
            <a:prstGeom prst="ellipse">
              <a:avLst/>
            </a:prstGeom>
            <a:solidFill>
              <a:schemeClr val="accent3"/>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30" name="组合 29"/>
          <p:cNvGrpSpPr/>
          <p:nvPr>
            <p:custDataLst>
              <p:tags r:id="rId6"/>
            </p:custDataLst>
          </p:nvPr>
        </p:nvGrpSpPr>
        <p:grpSpPr>
          <a:xfrm rot="16200000">
            <a:off x="7586729" y="3656923"/>
            <a:ext cx="2058522" cy="2032284"/>
            <a:chOff x="-567436" y="4648634"/>
            <a:chExt cx="1290705" cy="1274254"/>
          </a:xfrm>
        </p:grpSpPr>
        <p:sp>
          <p:nvSpPr>
            <p:cNvPr id="31" name="矩形 30"/>
            <p:cNvSpPr/>
            <p:nvPr>
              <p:custDataLst>
                <p:tags r:id="rId8"/>
              </p:custDataLst>
            </p:nvPr>
          </p:nvSpPr>
          <p:spPr>
            <a:xfrm rot="5400000">
              <a:off x="-810292" y="4891490"/>
              <a:ext cx="1274254" cy="788542"/>
            </a:xfrm>
            <a:prstGeom prst="rect">
              <a:avLst/>
            </a:prstGeom>
          </p:spPr>
          <p:txBody>
            <a:bodyPr wrap="square" anchor="ctr" anchorCtr="0">
              <a:normAutofit/>
            </a:bodyPr>
            <a:lstStyle/>
            <a:p>
              <a:pPr algn="ctr">
                <a:lnSpc>
                  <a:spcPct val="120000"/>
                </a:lnSpc>
              </a:pPr>
              <a:r>
                <a:rPr lang="en-US" altLang="zh-CN" dirty="0">
                  <a:solidFill>
                    <a:schemeClr val="accent1"/>
                  </a:solidFill>
                </a:rPr>
                <a:t>Click to add text.</a:t>
              </a:r>
              <a:endParaRPr lang="zh-CN" altLang="en-US" dirty="0">
                <a:solidFill>
                  <a:schemeClr val="accent1"/>
                </a:solidFill>
              </a:endParaRPr>
            </a:p>
          </p:txBody>
        </p:sp>
        <p:sp>
          <p:nvSpPr>
            <p:cNvPr id="32" name="椭圆 2"/>
            <p:cNvSpPr>
              <a:spLocks noChangeArrowheads="1"/>
            </p:cNvSpPr>
            <p:nvPr>
              <p:custDataLst>
                <p:tags r:id="rId9"/>
              </p:custDataLst>
            </p:nvPr>
          </p:nvSpPr>
          <p:spPr bwMode="auto">
            <a:xfrm>
              <a:off x="467681" y="5166050"/>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sp>
        <p:nvSpPr>
          <p:cNvPr id="39" name="文本框 38"/>
          <p:cNvSpPr txBox="1"/>
          <p:nvPr>
            <p:custDataLst>
              <p:tags r:id="rId7"/>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en-US" altLang="zh-CN" sz="3600" dirty="0">
                <a:sym typeface="+mn-ea"/>
              </a:rPr>
              <a:t>ADD YOUR TITLE HERE</a:t>
            </a:r>
            <a:endParaRPr lang="zh-CN" altLang="en-US" sz="36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DD7B4E-BE81-4D52-89F2-518070C94F12}"/>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1D1F7525-3A61-4014-8789-ADA6BD323CDD}"/>
              </a:ext>
            </a:extLst>
          </p:cNvPr>
          <p:cNvSpPr>
            <a:spLocks noGrp="1"/>
          </p:cNvSpPr>
          <p:nvPr>
            <p:ph idx="1"/>
          </p:nvPr>
        </p:nvSpPr>
        <p:spPr>
          <a:xfrm>
            <a:off x="838200" y="1033670"/>
            <a:ext cx="10515600" cy="5671930"/>
          </a:xfrm>
        </p:spPr>
        <p:txBody>
          <a:bodyPr/>
          <a:lstStyle/>
          <a:p>
            <a:r>
              <a:rPr lang="fr-FR" dirty="0"/>
              <a:t>Introduction</a:t>
            </a:r>
          </a:p>
          <a:p>
            <a:r>
              <a:rPr lang="fr-FR" dirty="0" err="1"/>
              <a:t>Problematics</a:t>
            </a:r>
            <a:endParaRPr lang="fr-FR" dirty="0"/>
          </a:p>
          <a:p>
            <a:r>
              <a:rPr lang="fr-FR" dirty="0"/>
              <a:t>Solution (part 1)</a:t>
            </a:r>
          </a:p>
          <a:p>
            <a:pPr lvl="1"/>
            <a:r>
              <a:rPr lang="fr-FR" dirty="0" err="1"/>
              <a:t>Reflection</a:t>
            </a:r>
            <a:endParaRPr lang="fr-FR" dirty="0"/>
          </a:p>
          <a:p>
            <a:r>
              <a:rPr lang="fr-FR" dirty="0"/>
              <a:t>Solution (part 2)</a:t>
            </a:r>
          </a:p>
          <a:p>
            <a:pPr lvl="1"/>
            <a:r>
              <a:rPr lang="fr-FR" dirty="0" err="1"/>
              <a:t>Json</a:t>
            </a:r>
            <a:endParaRPr lang="fr-FR" dirty="0"/>
          </a:p>
          <a:p>
            <a:pPr lvl="1"/>
            <a:r>
              <a:rPr lang="fr-FR" dirty="0" err="1"/>
              <a:t>write</a:t>
            </a:r>
            <a:r>
              <a:rPr lang="fr-FR" dirty="0"/>
              <a:t> </a:t>
            </a:r>
            <a:r>
              <a:rPr lang="fr-FR" dirty="0" err="1"/>
              <a:t>json</a:t>
            </a:r>
            <a:endParaRPr lang="fr-FR" dirty="0"/>
          </a:p>
          <a:p>
            <a:r>
              <a:rPr lang="fr-FR" dirty="0"/>
              <a:t>Solution (part 3) : JTL</a:t>
            </a:r>
          </a:p>
          <a:p>
            <a:pPr lvl="1"/>
            <a:r>
              <a:rPr lang="fr-FR" dirty="0" err="1"/>
              <a:t>Improving</a:t>
            </a:r>
            <a:r>
              <a:rPr lang="fr-FR" dirty="0"/>
              <a:t> the </a:t>
            </a:r>
            <a:r>
              <a:rPr lang="fr-FR" dirty="0" err="1"/>
              <a:t>writing</a:t>
            </a:r>
            <a:r>
              <a:rPr lang="fr-FR" dirty="0"/>
              <a:t> process (</a:t>
            </a:r>
            <a:r>
              <a:rPr lang="fr-FR" dirty="0" err="1"/>
              <a:t>json</a:t>
            </a:r>
            <a:r>
              <a:rPr lang="fr-FR" dirty="0"/>
              <a:t> </a:t>
            </a:r>
            <a:r>
              <a:rPr lang="fr-FR" dirty="0" err="1"/>
              <a:t>writer</a:t>
            </a:r>
            <a:r>
              <a:rPr lang="fr-FR" dirty="0"/>
              <a:t>)</a:t>
            </a:r>
          </a:p>
          <a:p>
            <a:pPr lvl="1"/>
            <a:r>
              <a:rPr lang="fr-FR" dirty="0"/>
              <a:t>More collections</a:t>
            </a:r>
          </a:p>
          <a:p>
            <a:pPr lvl="1"/>
            <a:r>
              <a:rPr lang="fr-FR" dirty="0"/>
              <a:t>Reading </a:t>
            </a:r>
            <a:r>
              <a:rPr lang="fr-FR" dirty="0" err="1"/>
              <a:t>objects</a:t>
            </a:r>
            <a:endParaRPr lang="fr-FR" dirty="0"/>
          </a:p>
          <a:p>
            <a:pPr lvl="1"/>
            <a:r>
              <a:rPr lang="fr-FR" dirty="0"/>
              <a:t>The client interface (</a:t>
            </a:r>
            <a:r>
              <a:rPr lang="fr-FR" dirty="0" err="1"/>
              <a:t>json.h</a:t>
            </a:r>
            <a:r>
              <a:rPr lang="fr-FR" dirty="0"/>
              <a:t>)</a:t>
            </a:r>
          </a:p>
          <a:p>
            <a:pPr lvl="1"/>
            <a:r>
              <a:rPr lang="fr-FR" dirty="0" err="1"/>
              <a:t>Static</a:t>
            </a:r>
            <a:r>
              <a:rPr lang="fr-FR" dirty="0"/>
              <a:t> </a:t>
            </a:r>
            <a:r>
              <a:rPr lang="fr-FR" dirty="0" err="1"/>
              <a:t>library</a:t>
            </a:r>
            <a:endParaRPr lang="fr-FR" dirty="0"/>
          </a:p>
          <a:p>
            <a:pPr lvl="1"/>
            <a:endParaRPr lang="fr-FR" dirty="0"/>
          </a:p>
          <a:p>
            <a:pPr lvl="1"/>
            <a:endParaRPr lang="fr-FR" dirty="0"/>
          </a:p>
          <a:p>
            <a:pPr lvl="1"/>
            <a:endParaRPr lang="fr-FR" dirty="0"/>
          </a:p>
          <a:p>
            <a:endParaRPr lang="fr-FR" dirty="0"/>
          </a:p>
          <a:p>
            <a:endParaRPr lang="fr-FR" dirty="0"/>
          </a:p>
          <a:p>
            <a:pPr marL="457200" lvl="1" indent="0">
              <a:buNone/>
            </a:pPr>
            <a:endParaRPr lang="fr-FR" dirty="0"/>
          </a:p>
          <a:p>
            <a:endParaRPr lang="fr-FR" dirty="0"/>
          </a:p>
        </p:txBody>
      </p:sp>
    </p:spTree>
    <p:extLst>
      <p:ext uri="{BB962C8B-B14F-4D97-AF65-F5344CB8AC3E}">
        <p14:creationId xmlns:p14="http://schemas.microsoft.com/office/powerpoint/2010/main" val="3042661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直接连接符 7"/>
          <p:cNvSpPr>
            <a:spLocks noChangeShapeType="1"/>
          </p:cNvSpPr>
          <p:nvPr>
            <p:custDataLst>
              <p:tags r:id="rId2"/>
            </p:custDataLst>
          </p:nvPr>
        </p:nvSpPr>
        <p:spPr bwMode="auto">
          <a:xfrm rot="16200000">
            <a:off x="6095999" y="-746913"/>
            <a:ext cx="2" cy="9186530"/>
          </a:xfrm>
          <a:prstGeom prst="line">
            <a:avLst/>
          </a:prstGeom>
          <a:solidFill>
            <a:schemeClr val="accent1"/>
          </a:solidFill>
          <a:ln w="6350">
            <a:solidFill>
              <a:schemeClr val="accent1"/>
            </a:solidFill>
            <a:miter lim="800000"/>
            <a:tailEnd type="triangle"/>
          </a:ln>
        </p:spPr>
        <p:txBody>
          <a:bodyPr wrap="square">
            <a:normAutofit fontScale="25000" lnSpcReduction="20000"/>
          </a:bodyPr>
          <a:lstStyle/>
          <a:p>
            <a:endParaRPr lang="zh-CN" altLang="en-US" sz="1320"/>
          </a:p>
        </p:txBody>
      </p:sp>
      <p:grpSp>
        <p:nvGrpSpPr>
          <p:cNvPr id="22" name="组合 21"/>
          <p:cNvGrpSpPr/>
          <p:nvPr>
            <p:custDataLst>
              <p:tags r:id="rId3"/>
            </p:custDataLst>
          </p:nvPr>
        </p:nvGrpSpPr>
        <p:grpSpPr>
          <a:xfrm rot="16200000">
            <a:off x="2400635" y="2019226"/>
            <a:ext cx="2032135" cy="2032284"/>
            <a:chOff x="467681" y="2490100"/>
            <a:chExt cx="1274159" cy="1274254"/>
          </a:xfrm>
        </p:grpSpPr>
        <p:sp>
          <p:nvSpPr>
            <p:cNvPr id="23" name="椭圆 2"/>
            <p:cNvSpPr>
              <a:spLocks noChangeArrowheads="1"/>
            </p:cNvSpPr>
            <p:nvPr>
              <p:custDataLst>
                <p:tags r:id="rId17"/>
              </p:custDataLst>
            </p:nvPr>
          </p:nvSpPr>
          <p:spPr bwMode="auto">
            <a:xfrm>
              <a:off x="467681" y="2997341"/>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sp>
          <p:nvSpPr>
            <p:cNvPr id="24" name="矩形 23"/>
            <p:cNvSpPr/>
            <p:nvPr>
              <p:custDataLst>
                <p:tags r:id="rId18"/>
              </p:custDataLst>
            </p:nvPr>
          </p:nvSpPr>
          <p:spPr>
            <a:xfrm rot="5400000">
              <a:off x="710442" y="2732956"/>
              <a:ext cx="1274254" cy="788542"/>
            </a:xfrm>
            <a:prstGeom prst="rect">
              <a:avLst/>
            </a:prstGeom>
          </p:spPr>
          <p:txBody>
            <a:bodyPr wrap="square" anchor="ctr" anchorCtr="0">
              <a:normAutofit/>
            </a:bodyPr>
            <a:lstStyle/>
            <a:p>
              <a:pPr algn="ctr">
                <a:lnSpc>
                  <a:spcPct val="120000"/>
                </a:lnSpc>
              </a:pPr>
              <a:r>
                <a:rPr lang="en-US" altLang="zh-CN" dirty="0">
                  <a:solidFill>
                    <a:schemeClr val="accent1"/>
                  </a:solidFill>
                </a:rPr>
                <a:t>Click to add text.</a:t>
              </a:r>
              <a:endParaRPr lang="zh-CN" altLang="en-US" dirty="0">
                <a:solidFill>
                  <a:schemeClr val="accent1"/>
                </a:solidFill>
              </a:endParaRPr>
            </a:p>
          </p:txBody>
        </p:sp>
      </p:grpSp>
      <p:grpSp>
        <p:nvGrpSpPr>
          <p:cNvPr id="25" name="组合 24"/>
          <p:cNvGrpSpPr/>
          <p:nvPr>
            <p:custDataLst>
              <p:tags r:id="rId4"/>
            </p:custDataLst>
          </p:nvPr>
        </p:nvGrpSpPr>
        <p:grpSpPr>
          <a:xfrm rot="16200000">
            <a:off x="3710863" y="3656923"/>
            <a:ext cx="2058522" cy="2032284"/>
            <a:chOff x="-567436" y="3202827"/>
            <a:chExt cx="1290705" cy="1274254"/>
          </a:xfrm>
        </p:grpSpPr>
        <p:sp>
          <p:nvSpPr>
            <p:cNvPr id="26" name="矩形 25"/>
            <p:cNvSpPr/>
            <p:nvPr>
              <p:custDataLst>
                <p:tags r:id="rId15"/>
              </p:custDataLst>
            </p:nvPr>
          </p:nvSpPr>
          <p:spPr>
            <a:xfrm rot="5400000">
              <a:off x="-810292" y="3445683"/>
              <a:ext cx="1274254" cy="788542"/>
            </a:xfrm>
            <a:prstGeom prst="rect">
              <a:avLst/>
            </a:prstGeom>
          </p:spPr>
          <p:txBody>
            <a:bodyPr wrap="square" anchor="ctr" anchorCtr="0">
              <a:normAutofit/>
            </a:bodyPr>
            <a:lstStyle/>
            <a:p>
              <a:pPr algn="ctr">
                <a:lnSpc>
                  <a:spcPct val="120000"/>
                </a:lnSpc>
              </a:pPr>
              <a:r>
                <a:rPr lang="en-US" altLang="zh-CN" dirty="0">
                  <a:solidFill>
                    <a:schemeClr val="accent2"/>
                  </a:solidFill>
                </a:rPr>
                <a:t>Click to add text.</a:t>
              </a:r>
              <a:endParaRPr lang="zh-CN" altLang="en-US" dirty="0">
                <a:solidFill>
                  <a:schemeClr val="accent2"/>
                </a:solidFill>
              </a:endParaRPr>
            </a:p>
          </p:txBody>
        </p:sp>
        <p:sp>
          <p:nvSpPr>
            <p:cNvPr id="27" name="椭圆 2"/>
            <p:cNvSpPr>
              <a:spLocks noChangeArrowheads="1"/>
            </p:cNvSpPr>
            <p:nvPr>
              <p:custDataLst>
                <p:tags r:id="rId16"/>
              </p:custDataLst>
            </p:nvPr>
          </p:nvSpPr>
          <p:spPr bwMode="auto">
            <a:xfrm>
              <a:off x="467681" y="3720244"/>
              <a:ext cx="255588" cy="255588"/>
            </a:xfrm>
            <a:prstGeom prst="ellipse">
              <a:avLst/>
            </a:prstGeom>
            <a:solidFill>
              <a:schemeClr val="accent2"/>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28" name="组合 27"/>
          <p:cNvGrpSpPr/>
          <p:nvPr>
            <p:custDataLst>
              <p:tags r:id="rId5"/>
            </p:custDataLst>
          </p:nvPr>
        </p:nvGrpSpPr>
        <p:grpSpPr>
          <a:xfrm rot="16200000">
            <a:off x="5079933" y="2019226"/>
            <a:ext cx="2032135" cy="2032284"/>
            <a:chOff x="467681" y="3935904"/>
            <a:chExt cx="1274160" cy="1274254"/>
          </a:xfrm>
        </p:grpSpPr>
        <p:sp>
          <p:nvSpPr>
            <p:cNvPr id="29" name="矩形 28"/>
            <p:cNvSpPr/>
            <p:nvPr>
              <p:custDataLst>
                <p:tags r:id="rId13"/>
              </p:custDataLst>
            </p:nvPr>
          </p:nvSpPr>
          <p:spPr>
            <a:xfrm rot="5400000">
              <a:off x="710443" y="4178760"/>
              <a:ext cx="1274254" cy="788542"/>
            </a:xfrm>
            <a:prstGeom prst="rect">
              <a:avLst/>
            </a:prstGeom>
          </p:spPr>
          <p:txBody>
            <a:bodyPr wrap="square" anchor="ctr" anchorCtr="0">
              <a:normAutofit/>
            </a:bodyPr>
            <a:lstStyle/>
            <a:p>
              <a:pPr algn="ctr">
                <a:lnSpc>
                  <a:spcPct val="120000"/>
                </a:lnSpc>
              </a:pPr>
              <a:r>
                <a:rPr lang="en-US" altLang="zh-CN">
                  <a:solidFill>
                    <a:schemeClr val="accent3"/>
                  </a:solidFill>
                </a:rPr>
                <a:t>Click to add text.</a:t>
              </a:r>
              <a:endParaRPr lang="zh-CN" altLang="en-US" dirty="0">
                <a:solidFill>
                  <a:schemeClr val="accent3"/>
                </a:solidFill>
              </a:endParaRPr>
            </a:p>
          </p:txBody>
        </p:sp>
        <p:sp>
          <p:nvSpPr>
            <p:cNvPr id="30" name="椭圆 2"/>
            <p:cNvSpPr>
              <a:spLocks noChangeArrowheads="1"/>
            </p:cNvSpPr>
            <p:nvPr>
              <p:custDataLst>
                <p:tags r:id="rId14"/>
              </p:custDataLst>
            </p:nvPr>
          </p:nvSpPr>
          <p:spPr bwMode="auto">
            <a:xfrm>
              <a:off x="467681" y="4443147"/>
              <a:ext cx="255588" cy="255588"/>
            </a:xfrm>
            <a:prstGeom prst="ellipse">
              <a:avLst/>
            </a:prstGeom>
            <a:solidFill>
              <a:schemeClr val="accent3"/>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31" name="组合 30"/>
          <p:cNvGrpSpPr/>
          <p:nvPr>
            <p:custDataLst>
              <p:tags r:id="rId6"/>
            </p:custDataLst>
          </p:nvPr>
        </p:nvGrpSpPr>
        <p:grpSpPr>
          <a:xfrm rot="16200000">
            <a:off x="6390163" y="3656923"/>
            <a:ext cx="2058522" cy="2032284"/>
            <a:chOff x="-567436" y="4648634"/>
            <a:chExt cx="1290705" cy="1274254"/>
          </a:xfrm>
        </p:grpSpPr>
        <p:sp>
          <p:nvSpPr>
            <p:cNvPr id="32" name="矩形 31"/>
            <p:cNvSpPr/>
            <p:nvPr>
              <p:custDataLst>
                <p:tags r:id="rId11"/>
              </p:custDataLst>
            </p:nvPr>
          </p:nvSpPr>
          <p:spPr>
            <a:xfrm rot="5400000">
              <a:off x="-810292" y="4891490"/>
              <a:ext cx="1274254" cy="788542"/>
            </a:xfrm>
            <a:prstGeom prst="rect">
              <a:avLst/>
            </a:prstGeom>
          </p:spPr>
          <p:txBody>
            <a:bodyPr wrap="square" anchor="ctr" anchorCtr="0">
              <a:normAutofit/>
            </a:bodyPr>
            <a:lstStyle/>
            <a:p>
              <a:pPr algn="ctr">
                <a:lnSpc>
                  <a:spcPct val="120000"/>
                </a:lnSpc>
              </a:pPr>
              <a:r>
                <a:rPr lang="en-US" altLang="zh-CN">
                  <a:solidFill>
                    <a:schemeClr val="accent1"/>
                  </a:solidFill>
                </a:rPr>
                <a:t>Click to add text.</a:t>
              </a:r>
              <a:endParaRPr lang="zh-CN" altLang="en-US" dirty="0">
                <a:solidFill>
                  <a:schemeClr val="accent1"/>
                </a:solidFill>
              </a:endParaRPr>
            </a:p>
          </p:txBody>
        </p:sp>
        <p:sp>
          <p:nvSpPr>
            <p:cNvPr id="33" name="椭圆 2"/>
            <p:cNvSpPr>
              <a:spLocks noChangeArrowheads="1"/>
            </p:cNvSpPr>
            <p:nvPr>
              <p:custDataLst>
                <p:tags r:id="rId12"/>
              </p:custDataLst>
            </p:nvPr>
          </p:nvSpPr>
          <p:spPr bwMode="auto">
            <a:xfrm>
              <a:off x="467681" y="5166050"/>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34" name="组合 33"/>
          <p:cNvGrpSpPr/>
          <p:nvPr>
            <p:custDataLst>
              <p:tags r:id="rId7"/>
            </p:custDataLst>
          </p:nvPr>
        </p:nvGrpSpPr>
        <p:grpSpPr>
          <a:xfrm rot="16200000">
            <a:off x="7759229" y="2019226"/>
            <a:ext cx="2032135" cy="2032284"/>
            <a:chOff x="467681" y="5381710"/>
            <a:chExt cx="1274160" cy="1274254"/>
          </a:xfrm>
        </p:grpSpPr>
        <p:sp>
          <p:nvSpPr>
            <p:cNvPr id="35" name="矩形 34"/>
            <p:cNvSpPr/>
            <p:nvPr>
              <p:custDataLst>
                <p:tags r:id="rId9"/>
              </p:custDataLst>
            </p:nvPr>
          </p:nvSpPr>
          <p:spPr>
            <a:xfrm rot="5400000">
              <a:off x="710443" y="5624566"/>
              <a:ext cx="1274254" cy="788542"/>
            </a:xfrm>
            <a:prstGeom prst="rect">
              <a:avLst/>
            </a:prstGeom>
          </p:spPr>
          <p:txBody>
            <a:bodyPr wrap="square" anchor="ctr" anchorCtr="0">
              <a:normAutofit/>
            </a:bodyPr>
            <a:lstStyle/>
            <a:p>
              <a:pPr algn="ctr">
                <a:lnSpc>
                  <a:spcPct val="120000"/>
                </a:lnSpc>
              </a:pPr>
              <a:r>
                <a:rPr lang="en-US" altLang="zh-CN">
                  <a:solidFill>
                    <a:schemeClr val="accent2"/>
                  </a:solidFill>
                </a:rPr>
                <a:t>Click to add text.</a:t>
              </a:r>
              <a:endParaRPr lang="zh-CN" altLang="en-US" dirty="0">
                <a:solidFill>
                  <a:schemeClr val="accent2"/>
                </a:solidFill>
              </a:endParaRPr>
            </a:p>
          </p:txBody>
        </p:sp>
        <p:sp>
          <p:nvSpPr>
            <p:cNvPr id="36" name="椭圆 2"/>
            <p:cNvSpPr>
              <a:spLocks noChangeArrowheads="1"/>
            </p:cNvSpPr>
            <p:nvPr>
              <p:custDataLst>
                <p:tags r:id="rId10"/>
              </p:custDataLst>
            </p:nvPr>
          </p:nvSpPr>
          <p:spPr bwMode="auto">
            <a:xfrm>
              <a:off x="467681" y="5888953"/>
              <a:ext cx="255588" cy="255588"/>
            </a:xfrm>
            <a:prstGeom prst="ellipse">
              <a:avLst/>
            </a:prstGeom>
            <a:solidFill>
              <a:schemeClr val="accent2"/>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sp>
        <p:nvSpPr>
          <p:cNvPr id="40" name="文本框 39"/>
          <p:cNvSpPr txBox="1"/>
          <p:nvPr>
            <p:custDataLst>
              <p:tags r:id="rId8"/>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en-US" altLang="zh-CN" sz="3600" dirty="0">
                <a:sym typeface="+mn-ea"/>
              </a:rPr>
              <a:t>ADD YOUR TITLE HERE</a:t>
            </a:r>
            <a:endParaRPr lang="zh-CN" altLang="en-US" sz="36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接连接符 7"/>
          <p:cNvSpPr>
            <a:spLocks noChangeShapeType="1"/>
          </p:cNvSpPr>
          <p:nvPr>
            <p:custDataLst>
              <p:tags r:id="rId2"/>
            </p:custDataLst>
          </p:nvPr>
        </p:nvSpPr>
        <p:spPr bwMode="auto">
          <a:xfrm rot="16200000">
            <a:off x="6095999" y="-746913"/>
            <a:ext cx="2" cy="9186530"/>
          </a:xfrm>
          <a:prstGeom prst="line">
            <a:avLst/>
          </a:prstGeom>
          <a:solidFill>
            <a:schemeClr val="accent1"/>
          </a:solidFill>
          <a:ln w="6350">
            <a:solidFill>
              <a:schemeClr val="accent1"/>
            </a:solidFill>
            <a:miter lim="800000"/>
            <a:tailEnd type="triangle"/>
          </a:ln>
        </p:spPr>
        <p:txBody>
          <a:bodyPr wrap="square">
            <a:normAutofit fontScale="25000" lnSpcReduction="20000"/>
          </a:bodyPr>
          <a:lstStyle/>
          <a:p>
            <a:endParaRPr lang="zh-CN" altLang="en-US" sz="1320"/>
          </a:p>
        </p:txBody>
      </p:sp>
      <p:grpSp>
        <p:nvGrpSpPr>
          <p:cNvPr id="16" name="组合 15"/>
          <p:cNvGrpSpPr/>
          <p:nvPr>
            <p:custDataLst>
              <p:tags r:id="rId3"/>
            </p:custDataLst>
          </p:nvPr>
        </p:nvGrpSpPr>
        <p:grpSpPr>
          <a:xfrm rot="16200000">
            <a:off x="1734141" y="2019226"/>
            <a:ext cx="2032135" cy="2032284"/>
            <a:chOff x="467681" y="2490100"/>
            <a:chExt cx="1274159" cy="1274254"/>
          </a:xfrm>
        </p:grpSpPr>
        <p:sp>
          <p:nvSpPr>
            <p:cNvPr id="4" name="椭圆 2"/>
            <p:cNvSpPr>
              <a:spLocks noChangeArrowheads="1"/>
            </p:cNvSpPr>
            <p:nvPr>
              <p:custDataLst>
                <p:tags r:id="rId20"/>
              </p:custDataLst>
            </p:nvPr>
          </p:nvSpPr>
          <p:spPr bwMode="auto">
            <a:xfrm>
              <a:off x="467681" y="2997341"/>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sp>
          <p:nvSpPr>
            <p:cNvPr id="5" name="矩形 4"/>
            <p:cNvSpPr/>
            <p:nvPr>
              <p:custDataLst>
                <p:tags r:id="rId21"/>
              </p:custDataLst>
            </p:nvPr>
          </p:nvSpPr>
          <p:spPr>
            <a:xfrm rot="5400000">
              <a:off x="710442" y="2732956"/>
              <a:ext cx="1274254" cy="788542"/>
            </a:xfrm>
            <a:prstGeom prst="rect">
              <a:avLst/>
            </a:prstGeom>
          </p:spPr>
          <p:txBody>
            <a:bodyPr wrap="square" anchor="ctr" anchorCtr="0">
              <a:normAutofit/>
            </a:bodyPr>
            <a:lstStyle/>
            <a:p>
              <a:pPr algn="ctr">
                <a:lnSpc>
                  <a:spcPct val="120000"/>
                </a:lnSpc>
              </a:pPr>
              <a:r>
                <a:rPr lang="en-US" altLang="zh-CN" dirty="0">
                  <a:solidFill>
                    <a:schemeClr val="accent1"/>
                  </a:solidFill>
                </a:rPr>
                <a:t>Click to add text.</a:t>
              </a:r>
              <a:endParaRPr lang="zh-CN" altLang="en-US" dirty="0">
                <a:solidFill>
                  <a:schemeClr val="accent1"/>
                </a:solidFill>
              </a:endParaRPr>
            </a:p>
          </p:txBody>
        </p:sp>
      </p:grpSp>
      <p:grpSp>
        <p:nvGrpSpPr>
          <p:cNvPr id="17" name="组合 16"/>
          <p:cNvGrpSpPr/>
          <p:nvPr>
            <p:custDataLst>
              <p:tags r:id="rId4"/>
            </p:custDataLst>
          </p:nvPr>
        </p:nvGrpSpPr>
        <p:grpSpPr>
          <a:xfrm rot="16200000">
            <a:off x="3044369" y="3656923"/>
            <a:ext cx="2058522" cy="2032284"/>
            <a:chOff x="-567436" y="3202827"/>
            <a:chExt cx="1290705" cy="1274254"/>
          </a:xfrm>
        </p:grpSpPr>
        <p:sp>
          <p:nvSpPr>
            <p:cNvPr id="6" name="矩形 5"/>
            <p:cNvSpPr/>
            <p:nvPr>
              <p:custDataLst>
                <p:tags r:id="rId18"/>
              </p:custDataLst>
            </p:nvPr>
          </p:nvSpPr>
          <p:spPr>
            <a:xfrm rot="5400000">
              <a:off x="-810292" y="3445683"/>
              <a:ext cx="1274254" cy="788542"/>
            </a:xfrm>
            <a:prstGeom prst="rect">
              <a:avLst/>
            </a:prstGeom>
          </p:spPr>
          <p:txBody>
            <a:bodyPr wrap="square" anchor="ctr" anchorCtr="0">
              <a:normAutofit/>
            </a:bodyPr>
            <a:lstStyle/>
            <a:p>
              <a:pPr algn="ctr">
                <a:lnSpc>
                  <a:spcPct val="120000"/>
                </a:lnSpc>
              </a:pPr>
              <a:r>
                <a:rPr lang="en-US" altLang="zh-CN" dirty="0">
                  <a:solidFill>
                    <a:schemeClr val="accent2"/>
                  </a:solidFill>
                </a:rPr>
                <a:t>Click to add text.</a:t>
              </a:r>
              <a:endParaRPr lang="zh-CN" altLang="en-US" dirty="0">
                <a:solidFill>
                  <a:schemeClr val="accent2"/>
                </a:solidFill>
              </a:endParaRPr>
            </a:p>
          </p:txBody>
        </p:sp>
        <p:sp>
          <p:nvSpPr>
            <p:cNvPr id="7" name="椭圆 2"/>
            <p:cNvSpPr>
              <a:spLocks noChangeArrowheads="1"/>
            </p:cNvSpPr>
            <p:nvPr>
              <p:custDataLst>
                <p:tags r:id="rId19"/>
              </p:custDataLst>
            </p:nvPr>
          </p:nvSpPr>
          <p:spPr bwMode="auto">
            <a:xfrm>
              <a:off x="467681" y="3720244"/>
              <a:ext cx="255588" cy="255588"/>
            </a:xfrm>
            <a:prstGeom prst="ellipse">
              <a:avLst/>
            </a:prstGeom>
            <a:solidFill>
              <a:schemeClr val="accent2"/>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18" name="组合 17"/>
          <p:cNvGrpSpPr/>
          <p:nvPr>
            <p:custDataLst>
              <p:tags r:id="rId5"/>
            </p:custDataLst>
          </p:nvPr>
        </p:nvGrpSpPr>
        <p:grpSpPr>
          <a:xfrm rot="16200000">
            <a:off x="4413439" y="2019226"/>
            <a:ext cx="2032135" cy="2032284"/>
            <a:chOff x="467681" y="3935904"/>
            <a:chExt cx="1274160" cy="1274254"/>
          </a:xfrm>
        </p:grpSpPr>
        <p:sp>
          <p:nvSpPr>
            <p:cNvPr id="8" name="矩形 7"/>
            <p:cNvSpPr/>
            <p:nvPr>
              <p:custDataLst>
                <p:tags r:id="rId16"/>
              </p:custDataLst>
            </p:nvPr>
          </p:nvSpPr>
          <p:spPr>
            <a:xfrm rot="5400000">
              <a:off x="710443" y="4178760"/>
              <a:ext cx="1274254" cy="788542"/>
            </a:xfrm>
            <a:prstGeom prst="rect">
              <a:avLst/>
            </a:prstGeom>
          </p:spPr>
          <p:txBody>
            <a:bodyPr wrap="square" anchor="ctr" anchorCtr="0">
              <a:normAutofit/>
            </a:bodyPr>
            <a:lstStyle/>
            <a:p>
              <a:pPr algn="ctr">
                <a:lnSpc>
                  <a:spcPct val="120000"/>
                </a:lnSpc>
              </a:pPr>
              <a:r>
                <a:rPr lang="en-US" altLang="zh-CN">
                  <a:solidFill>
                    <a:schemeClr val="accent3"/>
                  </a:solidFill>
                </a:rPr>
                <a:t>Click to add text.</a:t>
              </a:r>
              <a:endParaRPr lang="zh-CN" altLang="en-US" dirty="0">
                <a:solidFill>
                  <a:schemeClr val="accent3"/>
                </a:solidFill>
              </a:endParaRPr>
            </a:p>
          </p:txBody>
        </p:sp>
        <p:sp>
          <p:nvSpPr>
            <p:cNvPr id="9" name="椭圆 2"/>
            <p:cNvSpPr>
              <a:spLocks noChangeArrowheads="1"/>
            </p:cNvSpPr>
            <p:nvPr>
              <p:custDataLst>
                <p:tags r:id="rId17"/>
              </p:custDataLst>
            </p:nvPr>
          </p:nvSpPr>
          <p:spPr bwMode="auto">
            <a:xfrm>
              <a:off x="467681" y="4443147"/>
              <a:ext cx="255588" cy="255588"/>
            </a:xfrm>
            <a:prstGeom prst="ellipse">
              <a:avLst/>
            </a:prstGeom>
            <a:solidFill>
              <a:schemeClr val="accent3"/>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19" name="组合 18"/>
          <p:cNvGrpSpPr/>
          <p:nvPr>
            <p:custDataLst>
              <p:tags r:id="rId6"/>
            </p:custDataLst>
          </p:nvPr>
        </p:nvGrpSpPr>
        <p:grpSpPr>
          <a:xfrm rot="16200000">
            <a:off x="5723669" y="3656923"/>
            <a:ext cx="2058522" cy="2032284"/>
            <a:chOff x="-567436" y="4648634"/>
            <a:chExt cx="1290705" cy="1274254"/>
          </a:xfrm>
        </p:grpSpPr>
        <p:sp>
          <p:nvSpPr>
            <p:cNvPr id="10" name="矩形 9"/>
            <p:cNvSpPr/>
            <p:nvPr>
              <p:custDataLst>
                <p:tags r:id="rId14"/>
              </p:custDataLst>
            </p:nvPr>
          </p:nvSpPr>
          <p:spPr>
            <a:xfrm rot="5400000">
              <a:off x="-810292" y="4891490"/>
              <a:ext cx="1274254" cy="788542"/>
            </a:xfrm>
            <a:prstGeom prst="rect">
              <a:avLst/>
            </a:prstGeom>
          </p:spPr>
          <p:txBody>
            <a:bodyPr wrap="square" anchor="ctr" anchorCtr="0">
              <a:normAutofit/>
            </a:bodyPr>
            <a:lstStyle/>
            <a:p>
              <a:pPr algn="ctr">
                <a:lnSpc>
                  <a:spcPct val="120000"/>
                </a:lnSpc>
              </a:pPr>
              <a:r>
                <a:rPr lang="en-US" altLang="zh-CN">
                  <a:solidFill>
                    <a:schemeClr val="accent1"/>
                  </a:solidFill>
                </a:rPr>
                <a:t>Click to add text.</a:t>
              </a:r>
              <a:endParaRPr lang="zh-CN" altLang="en-US" dirty="0">
                <a:solidFill>
                  <a:schemeClr val="accent1"/>
                </a:solidFill>
              </a:endParaRPr>
            </a:p>
          </p:txBody>
        </p:sp>
        <p:sp>
          <p:nvSpPr>
            <p:cNvPr id="11" name="椭圆 2"/>
            <p:cNvSpPr>
              <a:spLocks noChangeArrowheads="1"/>
            </p:cNvSpPr>
            <p:nvPr>
              <p:custDataLst>
                <p:tags r:id="rId15"/>
              </p:custDataLst>
            </p:nvPr>
          </p:nvSpPr>
          <p:spPr bwMode="auto">
            <a:xfrm>
              <a:off x="467681" y="5166050"/>
              <a:ext cx="255588" cy="255588"/>
            </a:xfrm>
            <a:prstGeom prst="ellipse">
              <a:avLst/>
            </a:prstGeom>
            <a:solidFill>
              <a:schemeClr val="accent1"/>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20" name="组合 19"/>
          <p:cNvGrpSpPr/>
          <p:nvPr>
            <p:custDataLst>
              <p:tags r:id="rId7"/>
            </p:custDataLst>
          </p:nvPr>
        </p:nvGrpSpPr>
        <p:grpSpPr>
          <a:xfrm rot="16200000">
            <a:off x="7092735" y="2019226"/>
            <a:ext cx="2032135" cy="2032284"/>
            <a:chOff x="467681" y="5381710"/>
            <a:chExt cx="1274160" cy="1274254"/>
          </a:xfrm>
        </p:grpSpPr>
        <p:sp>
          <p:nvSpPr>
            <p:cNvPr id="12" name="矩形 11"/>
            <p:cNvSpPr/>
            <p:nvPr>
              <p:custDataLst>
                <p:tags r:id="rId12"/>
              </p:custDataLst>
            </p:nvPr>
          </p:nvSpPr>
          <p:spPr>
            <a:xfrm rot="5400000">
              <a:off x="710443" y="5624566"/>
              <a:ext cx="1274254" cy="788542"/>
            </a:xfrm>
            <a:prstGeom prst="rect">
              <a:avLst/>
            </a:prstGeom>
          </p:spPr>
          <p:txBody>
            <a:bodyPr wrap="square" anchor="ctr" anchorCtr="0">
              <a:normAutofit/>
            </a:bodyPr>
            <a:lstStyle/>
            <a:p>
              <a:pPr algn="ctr">
                <a:lnSpc>
                  <a:spcPct val="120000"/>
                </a:lnSpc>
              </a:pPr>
              <a:r>
                <a:rPr lang="en-US" altLang="zh-CN">
                  <a:solidFill>
                    <a:schemeClr val="accent2"/>
                  </a:solidFill>
                </a:rPr>
                <a:t>Click to add text.</a:t>
              </a:r>
              <a:endParaRPr lang="zh-CN" altLang="en-US" dirty="0">
                <a:solidFill>
                  <a:schemeClr val="accent2"/>
                </a:solidFill>
              </a:endParaRPr>
            </a:p>
          </p:txBody>
        </p:sp>
        <p:sp>
          <p:nvSpPr>
            <p:cNvPr id="13" name="椭圆 2"/>
            <p:cNvSpPr>
              <a:spLocks noChangeArrowheads="1"/>
            </p:cNvSpPr>
            <p:nvPr>
              <p:custDataLst>
                <p:tags r:id="rId13"/>
              </p:custDataLst>
            </p:nvPr>
          </p:nvSpPr>
          <p:spPr bwMode="auto">
            <a:xfrm>
              <a:off x="467681" y="5888953"/>
              <a:ext cx="255588" cy="255588"/>
            </a:xfrm>
            <a:prstGeom prst="ellipse">
              <a:avLst/>
            </a:prstGeom>
            <a:solidFill>
              <a:schemeClr val="accent2"/>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grpSp>
        <p:nvGrpSpPr>
          <p:cNvPr id="21" name="组合 20"/>
          <p:cNvGrpSpPr/>
          <p:nvPr>
            <p:custDataLst>
              <p:tags r:id="rId8"/>
            </p:custDataLst>
          </p:nvPr>
        </p:nvGrpSpPr>
        <p:grpSpPr>
          <a:xfrm rot="16200000">
            <a:off x="8402968" y="3681264"/>
            <a:ext cx="2107209" cy="2032284"/>
            <a:chOff x="-597962" y="6109704"/>
            <a:chExt cx="1321231" cy="1274253"/>
          </a:xfrm>
        </p:grpSpPr>
        <p:sp>
          <p:nvSpPr>
            <p:cNvPr id="14" name="矩形 13"/>
            <p:cNvSpPr/>
            <p:nvPr>
              <p:custDataLst>
                <p:tags r:id="rId10"/>
              </p:custDataLst>
            </p:nvPr>
          </p:nvSpPr>
          <p:spPr>
            <a:xfrm rot="5400000">
              <a:off x="-810290" y="6322032"/>
              <a:ext cx="1274253" cy="849597"/>
            </a:xfrm>
            <a:prstGeom prst="rect">
              <a:avLst/>
            </a:prstGeom>
          </p:spPr>
          <p:txBody>
            <a:bodyPr wrap="square" anchor="ctr" anchorCtr="0">
              <a:normAutofit/>
            </a:bodyPr>
            <a:lstStyle/>
            <a:p>
              <a:pPr algn="ctr">
                <a:lnSpc>
                  <a:spcPct val="120000"/>
                </a:lnSpc>
              </a:pPr>
              <a:r>
                <a:rPr lang="en-US" altLang="zh-CN" dirty="0">
                  <a:solidFill>
                    <a:schemeClr val="accent3"/>
                  </a:solidFill>
                </a:rPr>
                <a:t>Click to add text.</a:t>
              </a:r>
              <a:endParaRPr lang="zh-CN" altLang="en-US" dirty="0">
                <a:solidFill>
                  <a:schemeClr val="accent3"/>
                </a:solidFill>
              </a:endParaRPr>
            </a:p>
          </p:txBody>
        </p:sp>
        <p:sp>
          <p:nvSpPr>
            <p:cNvPr id="15" name="椭圆 2"/>
            <p:cNvSpPr>
              <a:spLocks noChangeArrowheads="1"/>
            </p:cNvSpPr>
            <p:nvPr>
              <p:custDataLst>
                <p:tags r:id="rId11"/>
              </p:custDataLst>
            </p:nvPr>
          </p:nvSpPr>
          <p:spPr bwMode="auto">
            <a:xfrm>
              <a:off x="467681" y="6611855"/>
              <a:ext cx="255588" cy="255588"/>
            </a:xfrm>
            <a:prstGeom prst="ellipse">
              <a:avLst/>
            </a:prstGeom>
            <a:solidFill>
              <a:schemeClr val="accent3"/>
            </a:solidFill>
            <a:ln w="9525">
              <a:noFill/>
              <a:round/>
            </a:ln>
          </p:spPr>
          <p:txBody>
            <a:bodyPr wrap="square" anchor="ctr">
              <a:normAutofit fontScale="775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Microsoft YaHei"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Microsoft YaHei"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Microsoft YaHei"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Microsoft YaHei" panose="020B0503020204020204" charset="-122"/>
                  <a:sym typeface="Calibri" panose="020F0502020204030204" charset="0"/>
                </a:defRPr>
              </a:lvl9pPr>
            </a:lstStyle>
            <a:p>
              <a:pPr algn="ctr">
                <a:spcBef>
                  <a:spcPct val="0"/>
                </a:spcBef>
                <a:buFont typeface="Arial" panose="020B0604020202020204" pitchFamily="34" charset="0"/>
                <a:buNone/>
              </a:pPr>
              <a:endParaRPr lang="zh-CN" altLang="zh-CN" sz="2350">
                <a:solidFill>
                  <a:srgbClr val="FFFFFF"/>
                </a:solidFill>
                <a:latin typeface="+mn-lt"/>
                <a:ea typeface="+mn-ea"/>
              </a:endParaRPr>
            </a:p>
          </p:txBody>
        </p:sp>
      </p:grpSp>
      <p:sp>
        <p:nvSpPr>
          <p:cNvPr id="22" name="文本框 21"/>
          <p:cNvSpPr txBox="1"/>
          <p:nvPr>
            <p:custDataLst>
              <p:tags r:id="rId9"/>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en-US" altLang="zh-CN" sz="3600" dirty="0">
                <a:sym typeface="+mn-ea"/>
              </a:rPr>
              <a:t>ADD YOUR TITLE HERE</a:t>
            </a:r>
            <a:endParaRPr lang="zh-CN" altLang="en-US" sz="36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2"/>
            </p:custDataLst>
          </p:nvPr>
        </p:nvGrpSpPr>
        <p:grpSpPr>
          <a:xfrm>
            <a:off x="3934263" y="1930486"/>
            <a:ext cx="4323474" cy="2546265"/>
            <a:chOff x="3743079" y="1930486"/>
            <a:chExt cx="4323474" cy="2546265"/>
          </a:xfrm>
        </p:grpSpPr>
        <p:grpSp>
          <p:nvGrpSpPr>
            <p:cNvPr id="4" name="组合 3"/>
            <p:cNvGrpSpPr/>
            <p:nvPr/>
          </p:nvGrpSpPr>
          <p:grpSpPr>
            <a:xfrm>
              <a:off x="3743079" y="1930486"/>
              <a:ext cx="1047752" cy="842745"/>
              <a:chOff x="4185620" y="2171701"/>
              <a:chExt cx="594914" cy="478511"/>
            </a:xfrm>
          </p:grpSpPr>
          <p:sp>
            <p:nvSpPr>
              <p:cNvPr id="18" name="MH_Other_1"/>
              <p:cNvSpPr/>
              <p:nvPr>
                <p:custDataLst>
                  <p:tags r:id="rId5"/>
                </p:custDataLst>
              </p:nvPr>
            </p:nvSpPr>
            <p:spPr>
              <a:xfrm>
                <a:off x="4185620" y="2171701"/>
                <a:ext cx="329669" cy="478511"/>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0"/>
              </a:p>
            </p:txBody>
          </p:sp>
          <p:sp>
            <p:nvSpPr>
              <p:cNvPr id="19" name="MH_Other_2"/>
              <p:cNvSpPr/>
              <p:nvPr>
                <p:custDataLst>
                  <p:tags r:id="rId6"/>
                </p:custDataLst>
              </p:nvPr>
            </p:nvSpPr>
            <p:spPr>
              <a:xfrm>
                <a:off x="4515289" y="2372736"/>
                <a:ext cx="265245" cy="277475"/>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rgbClr val="FEFFFF"/>
                  </a:solidFill>
                </a:endParaRPr>
              </a:p>
            </p:txBody>
          </p:sp>
        </p:grpSp>
        <p:sp>
          <p:nvSpPr>
            <p:cNvPr id="27653" name="MH_SubTitle_1"/>
            <p:cNvSpPr txBox="1">
              <a:spLocks noChangeArrowheads="1"/>
            </p:cNvSpPr>
            <p:nvPr>
              <p:custDataLst>
                <p:tags r:id="rId4"/>
              </p:custDataLst>
            </p:nvPr>
          </p:nvSpPr>
          <p:spPr bwMode="auto">
            <a:xfrm>
              <a:off x="4905131" y="2294709"/>
              <a:ext cx="3161422" cy="218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a:latin typeface="+mn-lt"/>
                  <a:ea typeface="+mn-ea"/>
                </a:rPr>
                <a:t>Click to add text. Click to add text. </a:t>
              </a:r>
            </a:p>
          </p:txBody>
        </p:sp>
      </p:grpSp>
      <p:sp>
        <p:nvSpPr>
          <p:cNvPr id="7" name="文本框 6"/>
          <p:cNvSpPr txBox="1"/>
          <p:nvPr>
            <p:custDataLst>
              <p:tags r:id="rId3"/>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en-US" altLang="zh-CN" sz="3600" dirty="0">
                <a:sym typeface="+mn-ea"/>
              </a:rPr>
              <a:t>ADD YOUR TITLE HERE</a:t>
            </a:r>
            <a:endParaRPr lang="zh-CN" altLang="en-US" sz="36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a:off x="1757511" y="1829531"/>
            <a:ext cx="4628555" cy="1103907"/>
            <a:chOff x="102523" y="2207593"/>
            <a:chExt cx="3101567" cy="694798"/>
          </a:xfrm>
        </p:grpSpPr>
        <p:sp>
          <p:nvSpPr>
            <p:cNvPr id="12" name="MH_Other_1"/>
            <p:cNvSpPr/>
            <p:nvPr>
              <p:custDataLst>
                <p:tags r:id="rId8"/>
              </p:custDataLst>
            </p:nvPr>
          </p:nvSpPr>
          <p:spPr>
            <a:xfrm>
              <a:off x="102523" y="2207593"/>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13" name="MH_Other_2"/>
            <p:cNvSpPr/>
            <p:nvPr>
              <p:custDataLst>
                <p:tags r:id="rId9"/>
              </p:custDataLst>
            </p:nvPr>
          </p:nvSpPr>
          <p:spPr>
            <a:xfrm>
              <a:off x="465394" y="2447590"/>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A</a:t>
              </a:r>
              <a:endParaRPr lang="zh-CN" altLang="en-US" sz="2400" dirty="0">
                <a:solidFill>
                  <a:srgbClr val="FEFFFF"/>
                </a:solidFill>
              </a:endParaRPr>
            </a:p>
          </p:txBody>
        </p:sp>
        <p:sp>
          <p:nvSpPr>
            <p:cNvPr id="14" name="MH_SubTitle_1"/>
            <p:cNvSpPr txBox="1">
              <a:spLocks noChangeArrowheads="1"/>
            </p:cNvSpPr>
            <p:nvPr>
              <p:custDataLst>
                <p:tags r:id="rId10"/>
              </p:custDataLst>
            </p:nvPr>
          </p:nvSpPr>
          <p:spPr bwMode="auto">
            <a:xfrm>
              <a:off x="892494" y="2354579"/>
              <a:ext cx="2311596" cy="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dirty="0">
                  <a:latin typeface="+mn-lt"/>
                  <a:ea typeface="+mn-ea"/>
                </a:rPr>
                <a:t>Click to add text.</a:t>
              </a:r>
              <a:endParaRPr lang="en-US" altLang="zh-CN" sz="2000" dirty="0">
                <a:latin typeface="+mn-lt"/>
                <a:ea typeface="+mn-ea"/>
              </a:endParaRPr>
            </a:p>
          </p:txBody>
        </p:sp>
      </p:grpSp>
      <p:grpSp>
        <p:nvGrpSpPr>
          <p:cNvPr id="15" name="组合 14"/>
          <p:cNvGrpSpPr/>
          <p:nvPr>
            <p:custDataLst>
              <p:tags r:id="rId3"/>
            </p:custDataLst>
          </p:nvPr>
        </p:nvGrpSpPr>
        <p:grpSpPr>
          <a:xfrm>
            <a:off x="5805935" y="3921491"/>
            <a:ext cx="4628555" cy="1109536"/>
            <a:chOff x="102523" y="3186941"/>
            <a:chExt cx="3101567" cy="698343"/>
          </a:xfrm>
        </p:grpSpPr>
        <p:sp>
          <p:nvSpPr>
            <p:cNvPr id="16" name="MH_Other_3"/>
            <p:cNvSpPr/>
            <p:nvPr>
              <p:custDataLst>
                <p:tags r:id="rId5"/>
              </p:custDataLst>
            </p:nvPr>
          </p:nvSpPr>
          <p:spPr>
            <a:xfrm>
              <a:off x="102523" y="3186941"/>
              <a:ext cx="362870" cy="570336"/>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17" name="MH_Other_4"/>
            <p:cNvSpPr/>
            <p:nvPr>
              <p:custDataLst>
                <p:tags r:id="rId6"/>
              </p:custDataLst>
            </p:nvPr>
          </p:nvSpPr>
          <p:spPr>
            <a:xfrm>
              <a:off x="465394" y="3426026"/>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B</a:t>
              </a:r>
              <a:endParaRPr lang="zh-CN" altLang="en-US" sz="2400" dirty="0">
                <a:solidFill>
                  <a:srgbClr val="FEFFFF"/>
                </a:solidFill>
              </a:endParaRPr>
            </a:p>
          </p:txBody>
        </p:sp>
        <p:sp>
          <p:nvSpPr>
            <p:cNvPr id="20" name="MH_SubTitle_2"/>
            <p:cNvSpPr txBox="1">
              <a:spLocks noChangeArrowheads="1"/>
            </p:cNvSpPr>
            <p:nvPr>
              <p:custDataLst>
                <p:tags r:id="rId7"/>
              </p:custDataLst>
            </p:nvPr>
          </p:nvSpPr>
          <p:spPr bwMode="auto">
            <a:xfrm>
              <a:off x="892494" y="3334026"/>
              <a:ext cx="2311596" cy="55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dirty="0">
                  <a:latin typeface="+mn-lt"/>
                  <a:ea typeface="+mn-ea"/>
                </a:rPr>
                <a:t>Click to add text.</a:t>
              </a:r>
              <a:endParaRPr lang="en-US" altLang="zh-CN" sz="2000" dirty="0">
                <a:latin typeface="+mn-lt"/>
                <a:ea typeface="+mn-ea"/>
              </a:endParaRPr>
            </a:p>
          </p:txBody>
        </p:sp>
      </p:grpSp>
      <p:sp>
        <p:nvSpPr>
          <p:cNvPr id="27" name="文本框 26"/>
          <p:cNvSpPr txBox="1"/>
          <p:nvPr>
            <p:custDataLst>
              <p:tags r:id="rId4"/>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en-US" altLang="zh-CN" sz="3600" dirty="0">
                <a:sym typeface="+mn-ea"/>
              </a:rPr>
              <a:t>ADD YOUR TITLE HERE</a:t>
            </a:r>
            <a:endParaRPr lang="zh-CN" altLang="en-US" sz="360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custDataLst>
              <p:tags r:id="rId2"/>
            </p:custDataLst>
          </p:nvPr>
        </p:nvGrpSpPr>
        <p:grpSpPr>
          <a:xfrm>
            <a:off x="1066799" y="1677131"/>
            <a:ext cx="4628555" cy="1103907"/>
            <a:chOff x="102523" y="2207593"/>
            <a:chExt cx="3101567" cy="694798"/>
          </a:xfrm>
        </p:grpSpPr>
        <p:sp>
          <p:nvSpPr>
            <p:cNvPr id="16" name="MH_Other_1"/>
            <p:cNvSpPr/>
            <p:nvPr>
              <p:custDataLst>
                <p:tags r:id="rId12"/>
              </p:custDataLst>
            </p:nvPr>
          </p:nvSpPr>
          <p:spPr>
            <a:xfrm>
              <a:off x="102523" y="2207593"/>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17" name="MH_Other_2"/>
            <p:cNvSpPr/>
            <p:nvPr>
              <p:custDataLst>
                <p:tags r:id="rId13"/>
              </p:custDataLst>
            </p:nvPr>
          </p:nvSpPr>
          <p:spPr>
            <a:xfrm>
              <a:off x="465394" y="2447590"/>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A</a:t>
              </a:r>
              <a:endParaRPr lang="zh-CN" altLang="en-US" sz="2400" dirty="0">
                <a:solidFill>
                  <a:srgbClr val="FEFFFF"/>
                </a:solidFill>
              </a:endParaRPr>
            </a:p>
          </p:txBody>
        </p:sp>
        <p:sp>
          <p:nvSpPr>
            <p:cNvPr id="20" name="MH_SubTitle_1"/>
            <p:cNvSpPr txBox="1">
              <a:spLocks noChangeArrowheads="1"/>
            </p:cNvSpPr>
            <p:nvPr>
              <p:custDataLst>
                <p:tags r:id="rId14"/>
              </p:custDataLst>
            </p:nvPr>
          </p:nvSpPr>
          <p:spPr bwMode="auto">
            <a:xfrm>
              <a:off x="892494" y="2354579"/>
              <a:ext cx="2311596" cy="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dirty="0">
                  <a:latin typeface="+mn-lt"/>
                  <a:ea typeface="+mn-ea"/>
                </a:rPr>
                <a:t>Click to add text.</a:t>
              </a:r>
              <a:endParaRPr lang="en-US" altLang="zh-CN" sz="2000" dirty="0">
                <a:latin typeface="+mn-lt"/>
                <a:ea typeface="+mn-ea"/>
              </a:endParaRPr>
            </a:p>
          </p:txBody>
        </p:sp>
      </p:grpSp>
      <p:grpSp>
        <p:nvGrpSpPr>
          <p:cNvPr id="21" name="组合 20"/>
          <p:cNvGrpSpPr/>
          <p:nvPr>
            <p:custDataLst>
              <p:tags r:id="rId3"/>
            </p:custDataLst>
          </p:nvPr>
        </p:nvGrpSpPr>
        <p:grpSpPr>
          <a:xfrm>
            <a:off x="3781723" y="3292841"/>
            <a:ext cx="4628555" cy="1109536"/>
            <a:chOff x="102523" y="3186941"/>
            <a:chExt cx="3101567" cy="698343"/>
          </a:xfrm>
        </p:grpSpPr>
        <p:sp>
          <p:nvSpPr>
            <p:cNvPr id="24" name="MH_Other_3"/>
            <p:cNvSpPr/>
            <p:nvPr>
              <p:custDataLst>
                <p:tags r:id="rId9"/>
              </p:custDataLst>
            </p:nvPr>
          </p:nvSpPr>
          <p:spPr>
            <a:xfrm>
              <a:off x="102523" y="3186941"/>
              <a:ext cx="362870" cy="570336"/>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25" name="MH_Other_4"/>
            <p:cNvSpPr/>
            <p:nvPr>
              <p:custDataLst>
                <p:tags r:id="rId10"/>
              </p:custDataLst>
            </p:nvPr>
          </p:nvSpPr>
          <p:spPr>
            <a:xfrm>
              <a:off x="465394" y="3426026"/>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B</a:t>
              </a:r>
              <a:endParaRPr lang="zh-CN" altLang="en-US" sz="2400" dirty="0">
                <a:solidFill>
                  <a:srgbClr val="FEFFFF"/>
                </a:solidFill>
              </a:endParaRPr>
            </a:p>
          </p:txBody>
        </p:sp>
        <p:sp>
          <p:nvSpPr>
            <p:cNvPr id="28" name="MH_SubTitle_2"/>
            <p:cNvSpPr txBox="1">
              <a:spLocks noChangeArrowheads="1"/>
            </p:cNvSpPr>
            <p:nvPr>
              <p:custDataLst>
                <p:tags r:id="rId11"/>
              </p:custDataLst>
            </p:nvPr>
          </p:nvSpPr>
          <p:spPr bwMode="auto">
            <a:xfrm>
              <a:off x="892494" y="3334026"/>
              <a:ext cx="2311596" cy="55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dirty="0">
                  <a:latin typeface="+mn-lt"/>
                  <a:ea typeface="+mn-ea"/>
                </a:rPr>
                <a:t>Click to add text.</a:t>
              </a:r>
              <a:endParaRPr lang="en-US" altLang="zh-CN" sz="2000" dirty="0">
                <a:latin typeface="+mn-lt"/>
                <a:ea typeface="+mn-ea"/>
              </a:endParaRPr>
            </a:p>
          </p:txBody>
        </p:sp>
      </p:grpSp>
      <p:grpSp>
        <p:nvGrpSpPr>
          <p:cNvPr id="29" name="组合 28"/>
          <p:cNvGrpSpPr/>
          <p:nvPr>
            <p:custDataLst>
              <p:tags r:id="rId4"/>
            </p:custDataLst>
          </p:nvPr>
        </p:nvGrpSpPr>
        <p:grpSpPr>
          <a:xfrm>
            <a:off x="6496647" y="4939673"/>
            <a:ext cx="4628555" cy="1113243"/>
            <a:chOff x="102523" y="4165377"/>
            <a:chExt cx="3101567" cy="700676"/>
          </a:xfrm>
        </p:grpSpPr>
        <p:sp>
          <p:nvSpPr>
            <p:cNvPr id="30" name="MH_Other_5"/>
            <p:cNvSpPr/>
            <p:nvPr>
              <p:custDataLst>
                <p:tags r:id="rId6"/>
              </p:custDataLst>
            </p:nvPr>
          </p:nvSpPr>
          <p:spPr>
            <a:xfrm>
              <a:off x="102523" y="4165377"/>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31" name="MH_Other_6"/>
            <p:cNvSpPr/>
            <p:nvPr>
              <p:custDataLst>
                <p:tags r:id="rId7"/>
              </p:custDataLst>
            </p:nvPr>
          </p:nvSpPr>
          <p:spPr>
            <a:xfrm>
              <a:off x="465394" y="4405374"/>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C</a:t>
              </a:r>
              <a:endParaRPr lang="zh-CN" altLang="en-US" sz="2400" dirty="0">
                <a:solidFill>
                  <a:srgbClr val="FEFFFF"/>
                </a:solidFill>
              </a:endParaRPr>
            </a:p>
          </p:txBody>
        </p:sp>
        <p:sp>
          <p:nvSpPr>
            <p:cNvPr id="32" name="MH_SubTitle_3"/>
            <p:cNvSpPr txBox="1">
              <a:spLocks noChangeArrowheads="1"/>
            </p:cNvSpPr>
            <p:nvPr>
              <p:custDataLst>
                <p:tags r:id="rId8"/>
              </p:custDataLst>
            </p:nvPr>
          </p:nvSpPr>
          <p:spPr bwMode="auto">
            <a:xfrm>
              <a:off x="892494" y="4316517"/>
              <a:ext cx="2311596" cy="54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dirty="0">
                  <a:latin typeface="+mn-lt"/>
                  <a:ea typeface="+mn-ea"/>
                </a:rPr>
                <a:t>Click to add text.</a:t>
              </a:r>
              <a:endParaRPr lang="en-US" altLang="zh-CN" sz="2000" dirty="0">
                <a:latin typeface="+mn-lt"/>
                <a:ea typeface="+mn-ea"/>
              </a:endParaRPr>
            </a:p>
          </p:txBody>
        </p:sp>
      </p:grpSp>
      <p:sp>
        <p:nvSpPr>
          <p:cNvPr id="45" name="文本框 44"/>
          <p:cNvSpPr txBox="1"/>
          <p:nvPr>
            <p:custDataLst>
              <p:tags r:id="rId5"/>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en-US" altLang="zh-CN" sz="3600" dirty="0">
                <a:sym typeface="+mn-ea"/>
              </a:rPr>
              <a:t>ADD YOUR TITLE HERE</a:t>
            </a:r>
            <a:endParaRPr lang="zh-CN" altLang="en-US" sz="360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custDataLst>
              <p:tags r:id="rId2"/>
            </p:custDataLst>
          </p:nvPr>
        </p:nvGrpSpPr>
        <p:grpSpPr>
          <a:xfrm>
            <a:off x="1066799" y="2134331"/>
            <a:ext cx="4628555" cy="1103907"/>
            <a:chOff x="102523" y="2207593"/>
            <a:chExt cx="3101567" cy="694798"/>
          </a:xfrm>
        </p:grpSpPr>
        <p:sp>
          <p:nvSpPr>
            <p:cNvPr id="21" name="MH_Other_1"/>
            <p:cNvSpPr/>
            <p:nvPr>
              <p:custDataLst>
                <p:tags r:id="rId16"/>
              </p:custDataLst>
            </p:nvPr>
          </p:nvSpPr>
          <p:spPr>
            <a:xfrm>
              <a:off x="102523" y="2207593"/>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24" name="MH_Other_2"/>
            <p:cNvSpPr/>
            <p:nvPr>
              <p:custDataLst>
                <p:tags r:id="rId17"/>
              </p:custDataLst>
            </p:nvPr>
          </p:nvSpPr>
          <p:spPr>
            <a:xfrm>
              <a:off x="465394" y="2447590"/>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A</a:t>
              </a:r>
              <a:endParaRPr lang="zh-CN" altLang="en-US" sz="2400" dirty="0">
                <a:solidFill>
                  <a:srgbClr val="FEFFFF"/>
                </a:solidFill>
              </a:endParaRPr>
            </a:p>
          </p:txBody>
        </p:sp>
        <p:sp>
          <p:nvSpPr>
            <p:cNvPr id="25" name="MH_SubTitle_1"/>
            <p:cNvSpPr txBox="1">
              <a:spLocks noChangeArrowheads="1"/>
            </p:cNvSpPr>
            <p:nvPr>
              <p:custDataLst>
                <p:tags r:id="rId18"/>
              </p:custDataLst>
            </p:nvPr>
          </p:nvSpPr>
          <p:spPr bwMode="auto">
            <a:xfrm>
              <a:off x="892494" y="2354579"/>
              <a:ext cx="2311596" cy="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dirty="0">
                  <a:latin typeface="+mn-lt"/>
                  <a:ea typeface="+mn-ea"/>
                </a:rPr>
                <a:t>Click to add text.</a:t>
              </a:r>
              <a:endParaRPr lang="en-US" altLang="zh-CN" sz="2000" dirty="0">
                <a:latin typeface="+mn-lt"/>
                <a:ea typeface="+mn-ea"/>
              </a:endParaRPr>
            </a:p>
          </p:txBody>
        </p:sp>
      </p:grpSp>
      <p:grpSp>
        <p:nvGrpSpPr>
          <p:cNvPr id="28" name="组合 27"/>
          <p:cNvGrpSpPr/>
          <p:nvPr>
            <p:custDataLst>
              <p:tags r:id="rId3"/>
            </p:custDataLst>
          </p:nvPr>
        </p:nvGrpSpPr>
        <p:grpSpPr>
          <a:xfrm>
            <a:off x="6496647" y="2133995"/>
            <a:ext cx="4628555" cy="1109536"/>
            <a:chOff x="102523" y="3186941"/>
            <a:chExt cx="3101567" cy="698343"/>
          </a:xfrm>
        </p:grpSpPr>
        <p:sp>
          <p:nvSpPr>
            <p:cNvPr id="29" name="MH_Other_3"/>
            <p:cNvSpPr/>
            <p:nvPr>
              <p:custDataLst>
                <p:tags r:id="rId13"/>
              </p:custDataLst>
            </p:nvPr>
          </p:nvSpPr>
          <p:spPr>
            <a:xfrm>
              <a:off x="102523" y="3186941"/>
              <a:ext cx="362870" cy="570336"/>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32" name="MH_Other_4"/>
            <p:cNvSpPr/>
            <p:nvPr>
              <p:custDataLst>
                <p:tags r:id="rId14"/>
              </p:custDataLst>
            </p:nvPr>
          </p:nvSpPr>
          <p:spPr>
            <a:xfrm>
              <a:off x="465394" y="3426026"/>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B</a:t>
              </a:r>
              <a:endParaRPr lang="zh-CN" altLang="en-US" sz="2400" dirty="0">
                <a:solidFill>
                  <a:srgbClr val="FEFFFF"/>
                </a:solidFill>
              </a:endParaRPr>
            </a:p>
          </p:txBody>
        </p:sp>
        <p:sp>
          <p:nvSpPr>
            <p:cNvPr id="33" name="MH_SubTitle_2"/>
            <p:cNvSpPr txBox="1">
              <a:spLocks noChangeArrowheads="1"/>
            </p:cNvSpPr>
            <p:nvPr>
              <p:custDataLst>
                <p:tags r:id="rId15"/>
              </p:custDataLst>
            </p:nvPr>
          </p:nvSpPr>
          <p:spPr bwMode="auto">
            <a:xfrm>
              <a:off x="892494" y="3334026"/>
              <a:ext cx="2311596" cy="55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dirty="0">
                  <a:latin typeface="+mn-lt"/>
                  <a:ea typeface="+mn-ea"/>
                </a:rPr>
                <a:t>Click to add text.</a:t>
              </a:r>
              <a:endParaRPr lang="en-US" altLang="zh-CN" sz="2000" dirty="0">
                <a:latin typeface="+mn-lt"/>
                <a:ea typeface="+mn-ea"/>
              </a:endParaRPr>
            </a:p>
          </p:txBody>
        </p:sp>
      </p:grpSp>
      <p:grpSp>
        <p:nvGrpSpPr>
          <p:cNvPr id="34" name="组合 33"/>
          <p:cNvGrpSpPr/>
          <p:nvPr>
            <p:custDataLst>
              <p:tags r:id="rId4"/>
            </p:custDataLst>
          </p:nvPr>
        </p:nvGrpSpPr>
        <p:grpSpPr>
          <a:xfrm>
            <a:off x="1066799" y="4355925"/>
            <a:ext cx="4628555" cy="1113243"/>
            <a:chOff x="102523" y="4165377"/>
            <a:chExt cx="3101567" cy="700676"/>
          </a:xfrm>
        </p:grpSpPr>
        <p:sp>
          <p:nvSpPr>
            <p:cNvPr id="35" name="MH_Other_5"/>
            <p:cNvSpPr/>
            <p:nvPr>
              <p:custDataLst>
                <p:tags r:id="rId10"/>
              </p:custDataLst>
            </p:nvPr>
          </p:nvSpPr>
          <p:spPr>
            <a:xfrm>
              <a:off x="102523" y="4165377"/>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36" name="MH_Other_6"/>
            <p:cNvSpPr/>
            <p:nvPr>
              <p:custDataLst>
                <p:tags r:id="rId11"/>
              </p:custDataLst>
            </p:nvPr>
          </p:nvSpPr>
          <p:spPr>
            <a:xfrm>
              <a:off x="465394" y="4405374"/>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C</a:t>
              </a:r>
              <a:endParaRPr lang="zh-CN" altLang="en-US" sz="2400" dirty="0">
                <a:solidFill>
                  <a:srgbClr val="FEFFFF"/>
                </a:solidFill>
              </a:endParaRPr>
            </a:p>
          </p:txBody>
        </p:sp>
        <p:sp>
          <p:nvSpPr>
            <p:cNvPr id="37" name="MH_SubTitle_3"/>
            <p:cNvSpPr txBox="1">
              <a:spLocks noChangeArrowheads="1"/>
            </p:cNvSpPr>
            <p:nvPr>
              <p:custDataLst>
                <p:tags r:id="rId12"/>
              </p:custDataLst>
            </p:nvPr>
          </p:nvSpPr>
          <p:spPr bwMode="auto">
            <a:xfrm>
              <a:off x="892494" y="4316517"/>
              <a:ext cx="2311596" cy="54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dirty="0">
                  <a:latin typeface="+mn-lt"/>
                  <a:ea typeface="+mn-ea"/>
                </a:rPr>
                <a:t>Click to add text.</a:t>
              </a:r>
              <a:endParaRPr lang="en-US" altLang="zh-CN" sz="2000" dirty="0">
                <a:latin typeface="+mn-lt"/>
                <a:ea typeface="+mn-ea"/>
              </a:endParaRPr>
            </a:p>
          </p:txBody>
        </p:sp>
      </p:grpSp>
      <p:grpSp>
        <p:nvGrpSpPr>
          <p:cNvPr id="38" name="组合 37"/>
          <p:cNvGrpSpPr/>
          <p:nvPr>
            <p:custDataLst>
              <p:tags r:id="rId5"/>
            </p:custDataLst>
          </p:nvPr>
        </p:nvGrpSpPr>
        <p:grpSpPr>
          <a:xfrm>
            <a:off x="6496647" y="4355934"/>
            <a:ext cx="4628555" cy="1113243"/>
            <a:chOff x="102523" y="5144938"/>
            <a:chExt cx="3101567" cy="700676"/>
          </a:xfrm>
        </p:grpSpPr>
        <p:sp>
          <p:nvSpPr>
            <p:cNvPr id="39" name="MH_Other_7"/>
            <p:cNvSpPr/>
            <p:nvPr>
              <p:custDataLst>
                <p:tags r:id="rId7"/>
              </p:custDataLst>
            </p:nvPr>
          </p:nvSpPr>
          <p:spPr>
            <a:xfrm>
              <a:off x="102523" y="5144938"/>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40" name="MH_Other_8"/>
            <p:cNvSpPr/>
            <p:nvPr>
              <p:custDataLst>
                <p:tags r:id="rId8"/>
              </p:custDataLst>
            </p:nvPr>
          </p:nvSpPr>
          <p:spPr>
            <a:xfrm>
              <a:off x="465394" y="5384935"/>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D</a:t>
              </a:r>
              <a:endParaRPr lang="zh-CN" altLang="en-US" sz="2400" dirty="0">
                <a:solidFill>
                  <a:srgbClr val="FEFFFF"/>
                </a:solidFill>
              </a:endParaRPr>
            </a:p>
          </p:txBody>
        </p:sp>
        <p:sp>
          <p:nvSpPr>
            <p:cNvPr id="41" name="MH_SubTitle_4"/>
            <p:cNvSpPr txBox="1">
              <a:spLocks noChangeArrowheads="1"/>
            </p:cNvSpPr>
            <p:nvPr>
              <p:custDataLst>
                <p:tags r:id="rId9"/>
              </p:custDataLst>
            </p:nvPr>
          </p:nvSpPr>
          <p:spPr bwMode="auto">
            <a:xfrm>
              <a:off x="892494" y="5296076"/>
              <a:ext cx="2311596" cy="5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a:latin typeface="+mn-lt"/>
                  <a:ea typeface="+mn-ea"/>
                </a:rPr>
                <a:t>Click to add text.</a:t>
              </a:r>
              <a:endParaRPr lang="en-US" altLang="zh-CN" sz="2000" dirty="0">
                <a:latin typeface="+mn-lt"/>
                <a:ea typeface="+mn-ea"/>
              </a:endParaRPr>
            </a:p>
          </p:txBody>
        </p:sp>
      </p:grpSp>
      <p:sp>
        <p:nvSpPr>
          <p:cNvPr id="50" name="文本框 49"/>
          <p:cNvSpPr txBox="1"/>
          <p:nvPr>
            <p:custDataLst>
              <p:tags r:id="rId6"/>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en-US" altLang="zh-CN" sz="3600" dirty="0">
                <a:sym typeface="+mn-ea"/>
              </a:rPr>
              <a:t>ADD YOUR TITLE HERE</a:t>
            </a:r>
            <a:endParaRPr lang="zh-CN" altLang="en-US" sz="360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custDataLst>
              <p:tags r:id="rId2"/>
            </p:custDataLst>
          </p:nvPr>
        </p:nvGrpSpPr>
        <p:grpSpPr>
          <a:xfrm>
            <a:off x="1066799" y="1677131"/>
            <a:ext cx="4628555" cy="1103907"/>
            <a:chOff x="102523" y="2207593"/>
            <a:chExt cx="3101567" cy="694798"/>
          </a:xfrm>
        </p:grpSpPr>
        <p:sp>
          <p:nvSpPr>
            <p:cNvPr id="25" name="MH_Other_1"/>
            <p:cNvSpPr/>
            <p:nvPr>
              <p:custDataLst>
                <p:tags r:id="rId20"/>
              </p:custDataLst>
            </p:nvPr>
          </p:nvSpPr>
          <p:spPr>
            <a:xfrm>
              <a:off x="102523" y="2207593"/>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28" name="MH_Other_2"/>
            <p:cNvSpPr/>
            <p:nvPr>
              <p:custDataLst>
                <p:tags r:id="rId21"/>
              </p:custDataLst>
            </p:nvPr>
          </p:nvSpPr>
          <p:spPr>
            <a:xfrm>
              <a:off x="465394" y="2447590"/>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A</a:t>
              </a:r>
              <a:endParaRPr lang="zh-CN" altLang="en-US" sz="2400" dirty="0">
                <a:solidFill>
                  <a:srgbClr val="FEFFFF"/>
                </a:solidFill>
              </a:endParaRPr>
            </a:p>
          </p:txBody>
        </p:sp>
        <p:sp>
          <p:nvSpPr>
            <p:cNvPr id="34" name="MH_SubTitle_1"/>
            <p:cNvSpPr txBox="1">
              <a:spLocks noChangeArrowheads="1"/>
            </p:cNvSpPr>
            <p:nvPr>
              <p:custDataLst>
                <p:tags r:id="rId22"/>
              </p:custDataLst>
            </p:nvPr>
          </p:nvSpPr>
          <p:spPr bwMode="auto">
            <a:xfrm>
              <a:off x="892494" y="2354579"/>
              <a:ext cx="2311596" cy="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dirty="0">
                  <a:latin typeface="+mn-lt"/>
                  <a:ea typeface="+mn-ea"/>
                </a:rPr>
                <a:t>Click to add text.</a:t>
              </a:r>
              <a:endParaRPr lang="en-US" altLang="zh-CN" sz="2000" dirty="0">
                <a:latin typeface="+mn-lt"/>
                <a:ea typeface="+mn-ea"/>
              </a:endParaRPr>
            </a:p>
          </p:txBody>
        </p:sp>
      </p:grpSp>
      <p:grpSp>
        <p:nvGrpSpPr>
          <p:cNvPr id="35" name="组合 34"/>
          <p:cNvGrpSpPr/>
          <p:nvPr>
            <p:custDataLst>
              <p:tags r:id="rId3"/>
            </p:custDataLst>
          </p:nvPr>
        </p:nvGrpSpPr>
        <p:grpSpPr>
          <a:xfrm>
            <a:off x="6496647" y="1676795"/>
            <a:ext cx="4628555" cy="1109536"/>
            <a:chOff x="102523" y="3186941"/>
            <a:chExt cx="3101567" cy="698343"/>
          </a:xfrm>
        </p:grpSpPr>
        <p:sp>
          <p:nvSpPr>
            <p:cNvPr id="36" name="MH_Other_3"/>
            <p:cNvSpPr/>
            <p:nvPr>
              <p:custDataLst>
                <p:tags r:id="rId17"/>
              </p:custDataLst>
            </p:nvPr>
          </p:nvSpPr>
          <p:spPr>
            <a:xfrm>
              <a:off x="102523" y="3186941"/>
              <a:ext cx="362870" cy="570336"/>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37" name="MH_Other_4"/>
            <p:cNvSpPr/>
            <p:nvPr>
              <p:custDataLst>
                <p:tags r:id="rId18"/>
              </p:custDataLst>
            </p:nvPr>
          </p:nvSpPr>
          <p:spPr>
            <a:xfrm>
              <a:off x="465394" y="3426026"/>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B</a:t>
              </a:r>
              <a:endParaRPr lang="zh-CN" altLang="en-US" sz="2400" dirty="0">
                <a:solidFill>
                  <a:srgbClr val="FEFFFF"/>
                </a:solidFill>
              </a:endParaRPr>
            </a:p>
          </p:txBody>
        </p:sp>
        <p:sp>
          <p:nvSpPr>
            <p:cNvPr id="38" name="MH_SubTitle_2"/>
            <p:cNvSpPr txBox="1">
              <a:spLocks noChangeArrowheads="1"/>
            </p:cNvSpPr>
            <p:nvPr>
              <p:custDataLst>
                <p:tags r:id="rId19"/>
              </p:custDataLst>
            </p:nvPr>
          </p:nvSpPr>
          <p:spPr bwMode="auto">
            <a:xfrm>
              <a:off x="892494" y="3334026"/>
              <a:ext cx="2311596" cy="55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dirty="0">
                  <a:latin typeface="+mn-lt"/>
                  <a:ea typeface="+mn-ea"/>
                </a:rPr>
                <a:t>Click to add text.</a:t>
              </a:r>
              <a:endParaRPr lang="en-US" altLang="zh-CN" sz="2000" dirty="0">
                <a:latin typeface="+mn-lt"/>
                <a:ea typeface="+mn-ea"/>
              </a:endParaRPr>
            </a:p>
          </p:txBody>
        </p:sp>
      </p:grpSp>
      <p:grpSp>
        <p:nvGrpSpPr>
          <p:cNvPr id="39" name="组合 38"/>
          <p:cNvGrpSpPr/>
          <p:nvPr>
            <p:custDataLst>
              <p:tags r:id="rId4"/>
            </p:custDataLst>
          </p:nvPr>
        </p:nvGrpSpPr>
        <p:grpSpPr>
          <a:xfrm>
            <a:off x="1066799" y="3289125"/>
            <a:ext cx="4628555" cy="1113243"/>
            <a:chOff x="102523" y="4165377"/>
            <a:chExt cx="3101567" cy="700676"/>
          </a:xfrm>
        </p:grpSpPr>
        <p:sp>
          <p:nvSpPr>
            <p:cNvPr id="40" name="MH_Other_5"/>
            <p:cNvSpPr/>
            <p:nvPr>
              <p:custDataLst>
                <p:tags r:id="rId14"/>
              </p:custDataLst>
            </p:nvPr>
          </p:nvSpPr>
          <p:spPr>
            <a:xfrm>
              <a:off x="102523" y="4165377"/>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41" name="MH_Other_6"/>
            <p:cNvSpPr/>
            <p:nvPr>
              <p:custDataLst>
                <p:tags r:id="rId15"/>
              </p:custDataLst>
            </p:nvPr>
          </p:nvSpPr>
          <p:spPr>
            <a:xfrm>
              <a:off x="465394" y="4405374"/>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C</a:t>
              </a:r>
              <a:endParaRPr lang="zh-CN" altLang="en-US" sz="2400" dirty="0">
                <a:solidFill>
                  <a:srgbClr val="FEFFFF"/>
                </a:solidFill>
              </a:endParaRPr>
            </a:p>
          </p:txBody>
        </p:sp>
        <p:sp>
          <p:nvSpPr>
            <p:cNvPr id="42" name="MH_SubTitle_3"/>
            <p:cNvSpPr txBox="1">
              <a:spLocks noChangeArrowheads="1"/>
            </p:cNvSpPr>
            <p:nvPr>
              <p:custDataLst>
                <p:tags r:id="rId16"/>
              </p:custDataLst>
            </p:nvPr>
          </p:nvSpPr>
          <p:spPr bwMode="auto">
            <a:xfrm>
              <a:off x="892494" y="4316517"/>
              <a:ext cx="2311596" cy="54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dirty="0">
                  <a:latin typeface="+mn-lt"/>
                  <a:ea typeface="+mn-ea"/>
                </a:rPr>
                <a:t>Click to add text.</a:t>
              </a:r>
              <a:endParaRPr lang="en-US" altLang="zh-CN" sz="2000" dirty="0">
                <a:latin typeface="+mn-lt"/>
                <a:ea typeface="+mn-ea"/>
              </a:endParaRPr>
            </a:p>
          </p:txBody>
        </p:sp>
      </p:grpSp>
      <p:grpSp>
        <p:nvGrpSpPr>
          <p:cNvPr id="43" name="组合 42"/>
          <p:cNvGrpSpPr/>
          <p:nvPr>
            <p:custDataLst>
              <p:tags r:id="rId5"/>
            </p:custDataLst>
          </p:nvPr>
        </p:nvGrpSpPr>
        <p:grpSpPr>
          <a:xfrm>
            <a:off x="6496647" y="3289134"/>
            <a:ext cx="4628555" cy="1113243"/>
            <a:chOff x="102523" y="5144938"/>
            <a:chExt cx="3101567" cy="700676"/>
          </a:xfrm>
        </p:grpSpPr>
        <p:sp>
          <p:nvSpPr>
            <p:cNvPr id="44" name="MH_Other_7"/>
            <p:cNvSpPr/>
            <p:nvPr>
              <p:custDataLst>
                <p:tags r:id="rId11"/>
              </p:custDataLst>
            </p:nvPr>
          </p:nvSpPr>
          <p:spPr>
            <a:xfrm>
              <a:off x="102523" y="5144938"/>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45" name="MH_Other_8"/>
            <p:cNvSpPr/>
            <p:nvPr>
              <p:custDataLst>
                <p:tags r:id="rId12"/>
              </p:custDataLst>
            </p:nvPr>
          </p:nvSpPr>
          <p:spPr>
            <a:xfrm>
              <a:off x="465394" y="5384935"/>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D</a:t>
              </a:r>
              <a:endParaRPr lang="zh-CN" altLang="en-US" sz="2400" dirty="0">
                <a:solidFill>
                  <a:srgbClr val="FEFFFF"/>
                </a:solidFill>
              </a:endParaRPr>
            </a:p>
          </p:txBody>
        </p:sp>
        <p:sp>
          <p:nvSpPr>
            <p:cNvPr id="46" name="MH_SubTitle_4"/>
            <p:cNvSpPr txBox="1">
              <a:spLocks noChangeArrowheads="1"/>
            </p:cNvSpPr>
            <p:nvPr>
              <p:custDataLst>
                <p:tags r:id="rId13"/>
              </p:custDataLst>
            </p:nvPr>
          </p:nvSpPr>
          <p:spPr bwMode="auto">
            <a:xfrm>
              <a:off x="892494" y="5296076"/>
              <a:ext cx="2311596" cy="5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a:latin typeface="+mn-lt"/>
                  <a:ea typeface="+mn-ea"/>
                </a:rPr>
                <a:t>Click to add text.</a:t>
              </a:r>
              <a:endParaRPr lang="en-US" altLang="zh-CN" sz="2000" dirty="0">
                <a:latin typeface="+mn-lt"/>
                <a:ea typeface="+mn-ea"/>
              </a:endParaRPr>
            </a:p>
          </p:txBody>
        </p:sp>
      </p:grpSp>
      <p:grpSp>
        <p:nvGrpSpPr>
          <p:cNvPr id="47" name="组合 46"/>
          <p:cNvGrpSpPr/>
          <p:nvPr>
            <p:custDataLst>
              <p:tags r:id="rId6"/>
            </p:custDataLst>
          </p:nvPr>
        </p:nvGrpSpPr>
        <p:grpSpPr>
          <a:xfrm>
            <a:off x="1066799" y="4901122"/>
            <a:ext cx="4628555" cy="1113243"/>
            <a:chOff x="102523" y="6124500"/>
            <a:chExt cx="3101567" cy="700675"/>
          </a:xfrm>
        </p:grpSpPr>
        <p:sp>
          <p:nvSpPr>
            <p:cNvPr id="48" name="MH_Other_7"/>
            <p:cNvSpPr/>
            <p:nvPr>
              <p:custDataLst>
                <p:tags r:id="rId8"/>
              </p:custDataLst>
            </p:nvPr>
          </p:nvSpPr>
          <p:spPr>
            <a:xfrm>
              <a:off x="102523" y="6124500"/>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49" name="MH_Other_8"/>
            <p:cNvSpPr/>
            <p:nvPr>
              <p:custDataLst>
                <p:tags r:id="rId9"/>
              </p:custDataLst>
            </p:nvPr>
          </p:nvSpPr>
          <p:spPr>
            <a:xfrm>
              <a:off x="465394" y="6364497"/>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E</a:t>
              </a:r>
              <a:endParaRPr lang="zh-CN" altLang="en-US" sz="2400" dirty="0">
                <a:solidFill>
                  <a:srgbClr val="FEFFFF"/>
                </a:solidFill>
              </a:endParaRPr>
            </a:p>
          </p:txBody>
        </p:sp>
        <p:sp>
          <p:nvSpPr>
            <p:cNvPr id="50" name="MH_SubTitle_4"/>
            <p:cNvSpPr txBox="1">
              <a:spLocks noChangeArrowheads="1"/>
            </p:cNvSpPr>
            <p:nvPr>
              <p:custDataLst>
                <p:tags r:id="rId10"/>
              </p:custDataLst>
            </p:nvPr>
          </p:nvSpPr>
          <p:spPr bwMode="auto">
            <a:xfrm>
              <a:off x="892494" y="6275637"/>
              <a:ext cx="2311596" cy="5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dirty="0">
                  <a:latin typeface="+mn-lt"/>
                  <a:ea typeface="+mn-ea"/>
                </a:rPr>
                <a:t>Click to add text.</a:t>
              </a:r>
              <a:endParaRPr lang="en-US" altLang="zh-CN" sz="2000" dirty="0">
                <a:latin typeface="+mn-lt"/>
                <a:ea typeface="+mn-ea"/>
              </a:endParaRPr>
            </a:p>
          </p:txBody>
        </p:sp>
      </p:grpSp>
      <p:sp>
        <p:nvSpPr>
          <p:cNvPr id="55" name="文本框 54"/>
          <p:cNvSpPr txBox="1"/>
          <p:nvPr>
            <p:custDataLst>
              <p:tags r:id="rId7"/>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en-US" altLang="zh-CN" sz="3600" dirty="0">
                <a:sym typeface="+mn-ea"/>
              </a:rPr>
              <a:t>ADD YOUR TITLE HERE</a:t>
            </a:r>
            <a:endParaRPr lang="zh-CN" altLang="en-US" sz="360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066799" y="1677131"/>
            <a:ext cx="4628555" cy="1103907"/>
            <a:chOff x="102523" y="2207593"/>
            <a:chExt cx="3101567" cy="694798"/>
          </a:xfrm>
        </p:grpSpPr>
        <p:sp>
          <p:nvSpPr>
            <p:cNvPr id="5" name="MH_Other_1"/>
            <p:cNvSpPr/>
            <p:nvPr>
              <p:custDataLst>
                <p:tags r:id="rId24"/>
              </p:custDataLst>
            </p:nvPr>
          </p:nvSpPr>
          <p:spPr>
            <a:xfrm>
              <a:off x="102523" y="2207593"/>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6" name="MH_Other_2"/>
            <p:cNvSpPr/>
            <p:nvPr>
              <p:custDataLst>
                <p:tags r:id="rId25"/>
              </p:custDataLst>
            </p:nvPr>
          </p:nvSpPr>
          <p:spPr>
            <a:xfrm>
              <a:off x="465394" y="2447590"/>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A</a:t>
              </a:r>
              <a:endParaRPr lang="zh-CN" altLang="en-US" sz="2400" dirty="0">
                <a:solidFill>
                  <a:srgbClr val="FEFFFF"/>
                </a:solidFill>
              </a:endParaRPr>
            </a:p>
          </p:txBody>
        </p:sp>
        <p:sp>
          <p:nvSpPr>
            <p:cNvPr id="7" name="MH_SubTitle_1"/>
            <p:cNvSpPr txBox="1">
              <a:spLocks noChangeArrowheads="1"/>
            </p:cNvSpPr>
            <p:nvPr>
              <p:custDataLst>
                <p:tags r:id="rId26"/>
              </p:custDataLst>
            </p:nvPr>
          </p:nvSpPr>
          <p:spPr bwMode="auto">
            <a:xfrm>
              <a:off x="892494" y="2354579"/>
              <a:ext cx="2311596" cy="54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dirty="0">
                  <a:latin typeface="+mn-lt"/>
                  <a:ea typeface="+mn-ea"/>
                </a:rPr>
                <a:t>Click to add text.</a:t>
              </a:r>
              <a:endParaRPr lang="en-US" altLang="zh-CN" sz="2000" dirty="0">
                <a:latin typeface="+mn-lt"/>
                <a:ea typeface="+mn-ea"/>
              </a:endParaRPr>
            </a:p>
          </p:txBody>
        </p:sp>
      </p:grpSp>
      <p:grpSp>
        <p:nvGrpSpPr>
          <p:cNvPr id="4" name="组合 3"/>
          <p:cNvGrpSpPr/>
          <p:nvPr>
            <p:custDataLst>
              <p:tags r:id="rId3"/>
            </p:custDataLst>
          </p:nvPr>
        </p:nvGrpSpPr>
        <p:grpSpPr>
          <a:xfrm>
            <a:off x="6496647" y="1676795"/>
            <a:ext cx="4628555" cy="1109536"/>
            <a:chOff x="102523" y="3186941"/>
            <a:chExt cx="3101567" cy="698343"/>
          </a:xfrm>
        </p:grpSpPr>
        <p:sp>
          <p:nvSpPr>
            <p:cNvPr id="8" name="MH_Other_3"/>
            <p:cNvSpPr/>
            <p:nvPr>
              <p:custDataLst>
                <p:tags r:id="rId21"/>
              </p:custDataLst>
            </p:nvPr>
          </p:nvSpPr>
          <p:spPr>
            <a:xfrm>
              <a:off x="102523" y="3186941"/>
              <a:ext cx="362870" cy="570336"/>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9" name="MH_Other_4"/>
            <p:cNvSpPr/>
            <p:nvPr>
              <p:custDataLst>
                <p:tags r:id="rId22"/>
              </p:custDataLst>
            </p:nvPr>
          </p:nvSpPr>
          <p:spPr>
            <a:xfrm>
              <a:off x="465394" y="3426026"/>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B</a:t>
              </a:r>
              <a:endParaRPr lang="zh-CN" altLang="en-US" sz="2400" dirty="0">
                <a:solidFill>
                  <a:srgbClr val="FEFFFF"/>
                </a:solidFill>
              </a:endParaRPr>
            </a:p>
          </p:txBody>
        </p:sp>
        <p:sp>
          <p:nvSpPr>
            <p:cNvPr id="10" name="MH_SubTitle_2"/>
            <p:cNvSpPr txBox="1">
              <a:spLocks noChangeArrowheads="1"/>
            </p:cNvSpPr>
            <p:nvPr>
              <p:custDataLst>
                <p:tags r:id="rId23"/>
              </p:custDataLst>
            </p:nvPr>
          </p:nvSpPr>
          <p:spPr bwMode="auto">
            <a:xfrm>
              <a:off x="892494" y="3334026"/>
              <a:ext cx="2311596" cy="55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dirty="0">
                  <a:latin typeface="+mn-lt"/>
                  <a:ea typeface="+mn-ea"/>
                </a:rPr>
                <a:t>Click to add text.</a:t>
              </a:r>
              <a:endParaRPr lang="en-US" altLang="zh-CN" sz="2000" dirty="0">
                <a:latin typeface="+mn-lt"/>
                <a:ea typeface="+mn-ea"/>
              </a:endParaRPr>
            </a:p>
          </p:txBody>
        </p:sp>
      </p:grpSp>
      <p:grpSp>
        <p:nvGrpSpPr>
          <p:cNvPr id="23" name="组合 22"/>
          <p:cNvGrpSpPr/>
          <p:nvPr>
            <p:custDataLst>
              <p:tags r:id="rId4"/>
            </p:custDataLst>
          </p:nvPr>
        </p:nvGrpSpPr>
        <p:grpSpPr>
          <a:xfrm>
            <a:off x="1066799" y="3289125"/>
            <a:ext cx="4628555" cy="1113243"/>
            <a:chOff x="102523" y="4165377"/>
            <a:chExt cx="3101567" cy="700676"/>
          </a:xfrm>
        </p:grpSpPr>
        <p:sp>
          <p:nvSpPr>
            <p:cNvPr id="11" name="MH_Other_5"/>
            <p:cNvSpPr/>
            <p:nvPr>
              <p:custDataLst>
                <p:tags r:id="rId18"/>
              </p:custDataLst>
            </p:nvPr>
          </p:nvSpPr>
          <p:spPr>
            <a:xfrm>
              <a:off x="102523" y="4165377"/>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12" name="MH_Other_6"/>
            <p:cNvSpPr/>
            <p:nvPr>
              <p:custDataLst>
                <p:tags r:id="rId19"/>
              </p:custDataLst>
            </p:nvPr>
          </p:nvSpPr>
          <p:spPr>
            <a:xfrm>
              <a:off x="465394" y="4405374"/>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C</a:t>
              </a:r>
              <a:endParaRPr lang="zh-CN" altLang="en-US" sz="2400" dirty="0">
                <a:solidFill>
                  <a:srgbClr val="FEFFFF"/>
                </a:solidFill>
              </a:endParaRPr>
            </a:p>
          </p:txBody>
        </p:sp>
        <p:sp>
          <p:nvSpPr>
            <p:cNvPr id="13" name="MH_SubTitle_3"/>
            <p:cNvSpPr txBox="1">
              <a:spLocks noChangeArrowheads="1"/>
            </p:cNvSpPr>
            <p:nvPr>
              <p:custDataLst>
                <p:tags r:id="rId20"/>
              </p:custDataLst>
            </p:nvPr>
          </p:nvSpPr>
          <p:spPr bwMode="auto">
            <a:xfrm>
              <a:off x="892494" y="4316517"/>
              <a:ext cx="2311596" cy="54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dirty="0">
                  <a:latin typeface="+mn-lt"/>
                  <a:ea typeface="+mn-ea"/>
                </a:rPr>
                <a:t>Click to add text.</a:t>
              </a:r>
              <a:endParaRPr lang="en-US" altLang="zh-CN" sz="2000" dirty="0">
                <a:latin typeface="+mn-lt"/>
                <a:ea typeface="+mn-ea"/>
              </a:endParaRPr>
            </a:p>
          </p:txBody>
        </p:sp>
      </p:grpSp>
      <p:grpSp>
        <p:nvGrpSpPr>
          <p:cNvPr id="24" name="组合 23"/>
          <p:cNvGrpSpPr/>
          <p:nvPr>
            <p:custDataLst>
              <p:tags r:id="rId5"/>
            </p:custDataLst>
          </p:nvPr>
        </p:nvGrpSpPr>
        <p:grpSpPr>
          <a:xfrm>
            <a:off x="6496647" y="3289134"/>
            <a:ext cx="4628555" cy="1113243"/>
            <a:chOff x="102523" y="5144938"/>
            <a:chExt cx="3101567" cy="700676"/>
          </a:xfrm>
        </p:grpSpPr>
        <p:sp>
          <p:nvSpPr>
            <p:cNvPr id="14" name="MH_Other_7"/>
            <p:cNvSpPr/>
            <p:nvPr>
              <p:custDataLst>
                <p:tags r:id="rId15"/>
              </p:custDataLst>
            </p:nvPr>
          </p:nvSpPr>
          <p:spPr>
            <a:xfrm>
              <a:off x="102523" y="5144938"/>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15" name="MH_Other_8"/>
            <p:cNvSpPr/>
            <p:nvPr>
              <p:custDataLst>
                <p:tags r:id="rId16"/>
              </p:custDataLst>
            </p:nvPr>
          </p:nvSpPr>
          <p:spPr>
            <a:xfrm>
              <a:off x="465394" y="5384935"/>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D</a:t>
              </a:r>
              <a:endParaRPr lang="zh-CN" altLang="en-US" sz="2400" dirty="0">
                <a:solidFill>
                  <a:srgbClr val="FEFFFF"/>
                </a:solidFill>
              </a:endParaRPr>
            </a:p>
          </p:txBody>
        </p:sp>
        <p:sp>
          <p:nvSpPr>
            <p:cNvPr id="16" name="MH_SubTitle_4"/>
            <p:cNvSpPr txBox="1">
              <a:spLocks noChangeArrowheads="1"/>
            </p:cNvSpPr>
            <p:nvPr>
              <p:custDataLst>
                <p:tags r:id="rId17"/>
              </p:custDataLst>
            </p:nvPr>
          </p:nvSpPr>
          <p:spPr bwMode="auto">
            <a:xfrm>
              <a:off x="892494" y="5296076"/>
              <a:ext cx="2311596" cy="5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a:latin typeface="+mn-lt"/>
                  <a:ea typeface="+mn-ea"/>
                </a:rPr>
                <a:t>Click to add text.</a:t>
              </a:r>
              <a:endParaRPr lang="en-US" altLang="zh-CN" sz="2000" dirty="0">
                <a:latin typeface="+mn-lt"/>
                <a:ea typeface="+mn-ea"/>
              </a:endParaRPr>
            </a:p>
          </p:txBody>
        </p:sp>
      </p:grpSp>
      <p:grpSp>
        <p:nvGrpSpPr>
          <p:cNvPr id="25" name="组合 24"/>
          <p:cNvGrpSpPr/>
          <p:nvPr>
            <p:custDataLst>
              <p:tags r:id="rId6"/>
            </p:custDataLst>
          </p:nvPr>
        </p:nvGrpSpPr>
        <p:grpSpPr>
          <a:xfrm>
            <a:off x="1066799" y="4901122"/>
            <a:ext cx="4628555" cy="1113243"/>
            <a:chOff x="102523" y="6124500"/>
            <a:chExt cx="3101567" cy="700675"/>
          </a:xfrm>
        </p:grpSpPr>
        <p:sp>
          <p:nvSpPr>
            <p:cNvPr id="17" name="MH_Other_7"/>
            <p:cNvSpPr/>
            <p:nvPr>
              <p:custDataLst>
                <p:tags r:id="rId12"/>
              </p:custDataLst>
            </p:nvPr>
          </p:nvSpPr>
          <p:spPr>
            <a:xfrm>
              <a:off x="102523" y="6124500"/>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p>
          </p:txBody>
        </p:sp>
        <p:sp>
          <p:nvSpPr>
            <p:cNvPr id="18" name="MH_Other_8"/>
            <p:cNvSpPr/>
            <p:nvPr>
              <p:custDataLst>
                <p:tags r:id="rId13"/>
              </p:custDataLst>
            </p:nvPr>
          </p:nvSpPr>
          <p:spPr>
            <a:xfrm>
              <a:off x="465394" y="6364497"/>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rgbClr val="FEFFFF"/>
                  </a:solidFill>
                </a:rPr>
                <a:t>E</a:t>
              </a:r>
              <a:endParaRPr lang="zh-CN" altLang="en-US" sz="2400" dirty="0">
                <a:solidFill>
                  <a:srgbClr val="FEFFFF"/>
                </a:solidFill>
              </a:endParaRPr>
            </a:p>
          </p:txBody>
        </p:sp>
        <p:sp>
          <p:nvSpPr>
            <p:cNvPr id="19" name="MH_SubTitle_4"/>
            <p:cNvSpPr txBox="1">
              <a:spLocks noChangeArrowheads="1"/>
            </p:cNvSpPr>
            <p:nvPr>
              <p:custDataLst>
                <p:tags r:id="rId14"/>
              </p:custDataLst>
            </p:nvPr>
          </p:nvSpPr>
          <p:spPr bwMode="auto">
            <a:xfrm>
              <a:off x="892494" y="6275637"/>
              <a:ext cx="2311596" cy="5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dirty="0">
                  <a:latin typeface="+mn-lt"/>
                  <a:ea typeface="+mn-ea"/>
                </a:rPr>
                <a:t>Click to add text.</a:t>
              </a:r>
              <a:endParaRPr lang="en-US" altLang="zh-CN" sz="2000" dirty="0">
                <a:latin typeface="+mn-lt"/>
                <a:ea typeface="+mn-ea"/>
              </a:endParaRPr>
            </a:p>
          </p:txBody>
        </p:sp>
      </p:grpSp>
      <p:grpSp>
        <p:nvGrpSpPr>
          <p:cNvPr id="26" name="组合 25"/>
          <p:cNvGrpSpPr/>
          <p:nvPr>
            <p:custDataLst>
              <p:tags r:id="rId7"/>
            </p:custDataLst>
          </p:nvPr>
        </p:nvGrpSpPr>
        <p:grpSpPr>
          <a:xfrm>
            <a:off x="6496647" y="4901116"/>
            <a:ext cx="4628555" cy="1113249"/>
            <a:chOff x="102523" y="7104062"/>
            <a:chExt cx="3101567" cy="700680"/>
          </a:xfrm>
        </p:grpSpPr>
        <p:sp>
          <p:nvSpPr>
            <p:cNvPr id="20" name="MH_Other_7"/>
            <p:cNvSpPr/>
            <p:nvPr>
              <p:custDataLst>
                <p:tags r:id="rId9"/>
              </p:custDataLst>
            </p:nvPr>
          </p:nvSpPr>
          <p:spPr>
            <a:xfrm>
              <a:off x="102523" y="7104062"/>
              <a:ext cx="362870" cy="57124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endParaRPr lang="zh-CN" altLang="en-US" sz="1050">
                <a:solidFill>
                  <a:schemeClr val="bg1"/>
                </a:solidFill>
              </a:endParaRPr>
            </a:p>
          </p:txBody>
        </p:sp>
        <p:sp>
          <p:nvSpPr>
            <p:cNvPr id="21" name="MH_Other_8"/>
            <p:cNvSpPr/>
            <p:nvPr>
              <p:custDataLst>
                <p:tags r:id="rId10"/>
              </p:custDataLst>
            </p:nvPr>
          </p:nvSpPr>
          <p:spPr>
            <a:xfrm>
              <a:off x="465394" y="7344059"/>
              <a:ext cx="316651" cy="331251"/>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defRPr/>
              </a:pPr>
              <a:r>
                <a:rPr lang="en-US" altLang="zh-CN" sz="2400" dirty="0">
                  <a:solidFill>
                    <a:schemeClr val="bg1"/>
                  </a:solidFill>
                </a:rPr>
                <a:t>F</a:t>
              </a:r>
              <a:endParaRPr lang="zh-CN" altLang="en-US" sz="2400" dirty="0">
                <a:solidFill>
                  <a:schemeClr val="bg1"/>
                </a:solidFill>
              </a:endParaRPr>
            </a:p>
          </p:txBody>
        </p:sp>
        <p:sp>
          <p:nvSpPr>
            <p:cNvPr id="22" name="MH_SubTitle_4"/>
            <p:cNvSpPr txBox="1">
              <a:spLocks noChangeArrowheads="1"/>
            </p:cNvSpPr>
            <p:nvPr>
              <p:custDataLst>
                <p:tags r:id="rId11"/>
              </p:custDataLst>
            </p:nvPr>
          </p:nvSpPr>
          <p:spPr bwMode="auto">
            <a:xfrm>
              <a:off x="892494" y="7255204"/>
              <a:ext cx="2311596" cy="5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a:solidFill>
                    <a:schemeClr val="tx1"/>
                  </a:solidFill>
                  <a:latin typeface="DengXian" panose="02010600030101010101" pitchFamily="2" charset="-122"/>
                  <a:ea typeface="DengXian" panose="02010600030101010101" pitchFamily="2" charset="-122"/>
                </a:defRPr>
              </a:lvl1pPr>
              <a:lvl2pPr marL="742950" indent="-285750">
                <a:defRPr>
                  <a:solidFill>
                    <a:schemeClr val="tx1"/>
                  </a:solidFill>
                  <a:latin typeface="DengXian" panose="02010600030101010101" pitchFamily="2" charset="-122"/>
                  <a:ea typeface="DengXian" panose="02010600030101010101" pitchFamily="2" charset="-122"/>
                </a:defRPr>
              </a:lvl2pPr>
              <a:lvl3pPr marL="1143000" indent="-228600">
                <a:defRPr>
                  <a:solidFill>
                    <a:schemeClr val="tx1"/>
                  </a:solidFill>
                  <a:latin typeface="DengXian" panose="02010600030101010101" pitchFamily="2" charset="-122"/>
                  <a:ea typeface="DengXian" panose="02010600030101010101" pitchFamily="2" charset="-122"/>
                </a:defRPr>
              </a:lvl3pPr>
              <a:lvl4pPr marL="1600200" indent="-228600">
                <a:defRPr>
                  <a:solidFill>
                    <a:schemeClr val="tx1"/>
                  </a:solidFill>
                  <a:latin typeface="DengXian" panose="02010600030101010101" pitchFamily="2" charset="-122"/>
                  <a:ea typeface="DengXian" panose="02010600030101010101" pitchFamily="2" charset="-122"/>
                </a:defRPr>
              </a:lvl4pPr>
              <a:lvl5pPr marL="2057400" indent="-228600">
                <a:defRPr>
                  <a:solidFill>
                    <a:schemeClr val="tx1"/>
                  </a:solidFill>
                  <a:latin typeface="DengXian" panose="02010600030101010101" pitchFamily="2" charset="-122"/>
                  <a:ea typeface="DengXian" panose="02010600030101010101" pitchFamily="2" charset="-122"/>
                </a:defRPr>
              </a:lvl5pPr>
              <a:lvl6pPr marL="25146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6pPr>
              <a:lvl7pPr marL="29718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7pPr>
              <a:lvl8pPr marL="34290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8pPr>
              <a:lvl9pPr marL="3886200" indent="-228600" fontAlgn="base">
                <a:spcBef>
                  <a:spcPct val="0"/>
                </a:spcBef>
                <a:spcAft>
                  <a:spcPct val="0"/>
                </a:spcAft>
                <a:defRPr>
                  <a:solidFill>
                    <a:schemeClr val="tx1"/>
                  </a:solidFill>
                  <a:latin typeface="DengXian" panose="02010600030101010101" pitchFamily="2" charset="-122"/>
                  <a:ea typeface="DengXian" panose="02010600030101010101" pitchFamily="2" charset="-122"/>
                </a:defRPr>
              </a:lvl9pPr>
            </a:lstStyle>
            <a:p>
              <a:pPr>
                <a:lnSpc>
                  <a:spcPct val="150000"/>
                </a:lnSpc>
                <a:defRPr/>
              </a:pPr>
              <a:r>
                <a:rPr lang="da-DK" altLang="zh-CN" sz="2000" dirty="0">
                  <a:latin typeface="+mn-lt"/>
                  <a:ea typeface="+mn-ea"/>
                </a:rPr>
                <a:t>Click to add text.</a:t>
              </a:r>
              <a:endParaRPr lang="en-US" altLang="zh-CN" sz="2000" dirty="0">
                <a:latin typeface="+mn-lt"/>
                <a:ea typeface="+mn-ea"/>
              </a:endParaRPr>
            </a:p>
          </p:txBody>
        </p:sp>
      </p:grpSp>
      <p:sp>
        <p:nvSpPr>
          <p:cNvPr id="28" name="文本框 27"/>
          <p:cNvSpPr txBox="1"/>
          <p:nvPr>
            <p:custDataLst>
              <p:tags r:id="rId8"/>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en-US" altLang="zh-CN" sz="3600" dirty="0">
                <a:sym typeface="+mn-ea"/>
              </a:rPr>
              <a:t>ADD YOUR TITLE HERE</a:t>
            </a:r>
            <a:endParaRPr lang="zh-CN" altLang="en-US" sz="360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组合 94"/>
          <p:cNvGrpSpPr/>
          <p:nvPr>
            <p:custDataLst>
              <p:tags r:id="rId2"/>
            </p:custDataLst>
          </p:nvPr>
        </p:nvGrpSpPr>
        <p:grpSpPr>
          <a:xfrm rot="16200000">
            <a:off x="2693717" y="4094394"/>
            <a:ext cx="1543587" cy="2422617"/>
            <a:chOff x="471818" y="4799364"/>
            <a:chExt cx="2788362" cy="1160639"/>
          </a:xfrm>
        </p:grpSpPr>
        <p:sp>
          <p:nvSpPr>
            <p:cNvPr id="86" name="矩形 85"/>
            <p:cNvSpPr/>
            <p:nvPr>
              <p:custDataLst>
                <p:tags r:id="rId10"/>
              </p:custDataLst>
            </p:nvPr>
          </p:nvSpPr>
          <p:spPr>
            <a:xfrm rot="5400000">
              <a:off x="1442750" y="4142574"/>
              <a:ext cx="1160639" cy="2474220"/>
            </a:xfrm>
            <a:prstGeom prst="rect">
              <a:avLst/>
            </a:prstGeom>
          </p:spPr>
          <p:txBody>
            <a:bodyPr wrap="square" anchor="b" anchorCtr="0">
              <a:normAutofit/>
            </a:bodyPr>
            <a:lstStyle/>
            <a:p>
              <a:pPr algn="ctr">
                <a:lnSpc>
                  <a:spcPct val="120000"/>
                </a:lnSpc>
              </a:pPr>
              <a:r>
                <a:rPr lang="en-US" altLang="zh-CN">
                  <a:solidFill>
                    <a:srgbClr val="1C2B38"/>
                  </a:solidFill>
                </a:rPr>
                <a:t>Click to add text. </a:t>
              </a:r>
            </a:p>
          </p:txBody>
        </p:sp>
        <p:cxnSp>
          <p:nvCxnSpPr>
            <p:cNvPr id="88" name="直接连接符 87"/>
            <p:cNvCxnSpPr/>
            <p:nvPr>
              <p:custDataLst>
                <p:tags r:id="rId11"/>
              </p:custDataLst>
            </p:nvPr>
          </p:nvCxnSpPr>
          <p:spPr>
            <a:xfrm>
              <a:off x="471818" y="4923459"/>
              <a:ext cx="0" cy="918369"/>
            </a:xfrm>
            <a:prstGeom prst="line">
              <a:avLst/>
            </a:prstGeom>
            <a:ln w="19050">
              <a:solidFill>
                <a:srgbClr val="1C2B38"/>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custDataLst>
              <p:tags r:id="rId3"/>
            </p:custDataLst>
          </p:nvPr>
        </p:nvGrpSpPr>
        <p:grpSpPr>
          <a:xfrm rot="16200000">
            <a:off x="5324218" y="4094394"/>
            <a:ext cx="1543587" cy="2422617"/>
            <a:chOff x="471818" y="4799364"/>
            <a:chExt cx="2788362" cy="1160639"/>
          </a:xfrm>
        </p:grpSpPr>
        <p:sp>
          <p:nvSpPr>
            <p:cNvPr id="97" name="矩形 96"/>
            <p:cNvSpPr/>
            <p:nvPr>
              <p:custDataLst>
                <p:tags r:id="rId8"/>
              </p:custDataLst>
            </p:nvPr>
          </p:nvSpPr>
          <p:spPr>
            <a:xfrm rot="5400000">
              <a:off x="1442750" y="4142574"/>
              <a:ext cx="1160639" cy="2474220"/>
            </a:xfrm>
            <a:prstGeom prst="rect">
              <a:avLst/>
            </a:prstGeom>
          </p:spPr>
          <p:txBody>
            <a:bodyPr wrap="square" anchor="b" anchorCtr="0">
              <a:normAutofit/>
            </a:bodyPr>
            <a:lstStyle/>
            <a:p>
              <a:pPr algn="ctr">
                <a:lnSpc>
                  <a:spcPct val="120000"/>
                </a:lnSpc>
              </a:pPr>
              <a:r>
                <a:rPr lang="en-US" altLang="zh-CN">
                  <a:solidFill>
                    <a:srgbClr val="1C2B38"/>
                  </a:solidFill>
                </a:rPr>
                <a:t>Click to add text. </a:t>
              </a:r>
            </a:p>
          </p:txBody>
        </p:sp>
        <p:cxnSp>
          <p:nvCxnSpPr>
            <p:cNvPr id="98" name="直接连接符 97"/>
            <p:cNvCxnSpPr/>
            <p:nvPr>
              <p:custDataLst>
                <p:tags r:id="rId9"/>
              </p:custDataLst>
            </p:nvPr>
          </p:nvCxnSpPr>
          <p:spPr>
            <a:xfrm>
              <a:off x="471818" y="4923459"/>
              <a:ext cx="0" cy="918369"/>
            </a:xfrm>
            <a:prstGeom prst="line">
              <a:avLst/>
            </a:prstGeom>
            <a:ln w="19050">
              <a:solidFill>
                <a:srgbClr val="1C2B38"/>
              </a:solidFill>
            </a:ln>
          </p:spPr>
          <p:style>
            <a:lnRef idx="1">
              <a:schemeClr val="accent1"/>
            </a:lnRef>
            <a:fillRef idx="0">
              <a:schemeClr val="accent1"/>
            </a:fillRef>
            <a:effectRef idx="0">
              <a:schemeClr val="accent1"/>
            </a:effectRef>
            <a:fontRef idx="minor">
              <a:schemeClr val="tx1"/>
            </a:fontRef>
          </p:style>
        </p:cxnSp>
      </p:grpSp>
      <p:grpSp>
        <p:nvGrpSpPr>
          <p:cNvPr id="99" name="组合 98"/>
          <p:cNvGrpSpPr/>
          <p:nvPr>
            <p:custDataLst>
              <p:tags r:id="rId4"/>
            </p:custDataLst>
          </p:nvPr>
        </p:nvGrpSpPr>
        <p:grpSpPr>
          <a:xfrm rot="16200000">
            <a:off x="7954713" y="4094394"/>
            <a:ext cx="1543587" cy="2422617"/>
            <a:chOff x="471818" y="4799364"/>
            <a:chExt cx="2788362" cy="1160639"/>
          </a:xfrm>
        </p:grpSpPr>
        <p:sp>
          <p:nvSpPr>
            <p:cNvPr id="100" name="矩形 99"/>
            <p:cNvSpPr/>
            <p:nvPr>
              <p:custDataLst>
                <p:tags r:id="rId6"/>
              </p:custDataLst>
            </p:nvPr>
          </p:nvSpPr>
          <p:spPr>
            <a:xfrm rot="5400000">
              <a:off x="1442750" y="4142574"/>
              <a:ext cx="1160639" cy="2474220"/>
            </a:xfrm>
            <a:prstGeom prst="rect">
              <a:avLst/>
            </a:prstGeom>
          </p:spPr>
          <p:txBody>
            <a:bodyPr wrap="square" anchor="b" anchorCtr="0">
              <a:normAutofit/>
            </a:bodyPr>
            <a:lstStyle/>
            <a:p>
              <a:pPr algn="ctr">
                <a:lnSpc>
                  <a:spcPct val="120000"/>
                </a:lnSpc>
              </a:pPr>
              <a:r>
                <a:rPr lang="en-US" altLang="zh-CN">
                  <a:solidFill>
                    <a:srgbClr val="1C2B38"/>
                  </a:solidFill>
                </a:rPr>
                <a:t>Click to add text. </a:t>
              </a:r>
            </a:p>
          </p:txBody>
        </p:sp>
        <p:cxnSp>
          <p:nvCxnSpPr>
            <p:cNvPr id="101" name="直接连接符 100"/>
            <p:cNvCxnSpPr/>
            <p:nvPr>
              <p:custDataLst>
                <p:tags r:id="rId7"/>
              </p:custDataLst>
            </p:nvPr>
          </p:nvCxnSpPr>
          <p:spPr>
            <a:xfrm>
              <a:off x="471818" y="4923459"/>
              <a:ext cx="0" cy="918369"/>
            </a:xfrm>
            <a:prstGeom prst="line">
              <a:avLst/>
            </a:prstGeom>
            <a:ln w="19050">
              <a:solidFill>
                <a:srgbClr val="1C2B38"/>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3824340" y="609600"/>
            <a:ext cx="4543320" cy="3753739"/>
          </a:xfrm>
          <a:prstGeom prst="rect">
            <a:avLst/>
          </a:prstGeom>
        </p:spPr>
      </p:pic>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p:cNvSpPr/>
          <p:nvPr>
            <p:custDataLst>
              <p:tags r:id="rId2"/>
            </p:custDataLst>
          </p:nvPr>
        </p:nvSpPr>
        <p:spPr bwMode="auto">
          <a:xfrm>
            <a:off x="4425477" y="1427149"/>
            <a:ext cx="3341047" cy="2038111"/>
          </a:xfrm>
          <a:custGeom>
            <a:avLst/>
            <a:gdLst>
              <a:gd name="T0" fmla="*/ 1377 w 1377"/>
              <a:gd name="T1" fmla="*/ 181 h 840"/>
              <a:gd name="T2" fmla="*/ 1034 w 1377"/>
              <a:gd name="T3" fmla="*/ 90 h 840"/>
              <a:gd name="T4" fmla="*/ 691 w 1377"/>
              <a:gd name="T5" fmla="*/ 0 h 840"/>
              <a:gd name="T6" fmla="*/ 343 w 1377"/>
              <a:gd name="T7" fmla="*/ 90 h 840"/>
              <a:gd name="T8" fmla="*/ 0 w 1377"/>
              <a:gd name="T9" fmla="*/ 181 h 840"/>
              <a:gd name="T10" fmla="*/ 0 w 1377"/>
              <a:gd name="T11" fmla="*/ 181 h 840"/>
              <a:gd name="T12" fmla="*/ 0 w 1377"/>
              <a:gd name="T13" fmla="*/ 840 h 840"/>
              <a:gd name="T14" fmla="*/ 1377 w 1377"/>
              <a:gd name="T15" fmla="*/ 840 h 840"/>
              <a:gd name="T16" fmla="*/ 1377 w 1377"/>
              <a:gd name="T17" fmla="*/ 181 h 840"/>
              <a:gd name="T18" fmla="*/ 1377 w 1377"/>
              <a:gd name="T19" fmla="*/ 181 h 8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77" h="840">
                <a:moveTo>
                  <a:pt x="1377" y="181"/>
                </a:moveTo>
                <a:lnTo>
                  <a:pt x="1034" y="90"/>
                </a:lnTo>
                <a:lnTo>
                  <a:pt x="691" y="0"/>
                </a:lnTo>
                <a:lnTo>
                  <a:pt x="343" y="90"/>
                </a:lnTo>
                <a:lnTo>
                  <a:pt x="0" y="181"/>
                </a:lnTo>
                <a:lnTo>
                  <a:pt x="0" y="840"/>
                </a:lnTo>
                <a:lnTo>
                  <a:pt x="1377" y="840"/>
                </a:lnTo>
                <a:lnTo>
                  <a:pt x="1377" y="181"/>
                </a:lnTo>
                <a:close/>
              </a:path>
            </a:pathLst>
          </a:custGeom>
          <a:solidFill>
            <a:srgbClr val="0F2B37">
              <a:alpha val="61000"/>
            </a:srgbClr>
          </a:solidFill>
          <a:ln>
            <a:noFill/>
          </a:ln>
        </p:spPr>
        <p:txBody>
          <a:bodyPr wrap="square">
            <a:normAutofit/>
          </a:bodyPr>
          <a:lstStyle/>
          <a:p>
            <a:endParaRPr lang="zh-CN" altLang="en-US" sz="3520"/>
          </a:p>
        </p:txBody>
      </p:sp>
      <p:sp>
        <p:nvSpPr>
          <p:cNvPr id="3" name="Freeform 7"/>
          <p:cNvSpPr/>
          <p:nvPr>
            <p:custDataLst>
              <p:tags r:id="rId3"/>
            </p:custDataLst>
          </p:nvPr>
        </p:nvSpPr>
        <p:spPr bwMode="auto">
          <a:xfrm>
            <a:off x="4425477" y="3727303"/>
            <a:ext cx="3341047" cy="1259262"/>
          </a:xfrm>
          <a:custGeom>
            <a:avLst/>
            <a:gdLst>
              <a:gd name="T0" fmla="*/ 0 w 1377"/>
              <a:gd name="T1" fmla="*/ 0 h 519"/>
              <a:gd name="T2" fmla="*/ 0 w 1377"/>
              <a:gd name="T3" fmla="*/ 334 h 519"/>
              <a:gd name="T4" fmla="*/ 0 w 1377"/>
              <a:gd name="T5" fmla="*/ 334 h 519"/>
              <a:gd name="T6" fmla="*/ 343 w 1377"/>
              <a:gd name="T7" fmla="*/ 424 h 519"/>
              <a:gd name="T8" fmla="*/ 691 w 1377"/>
              <a:gd name="T9" fmla="*/ 519 h 519"/>
              <a:gd name="T10" fmla="*/ 1034 w 1377"/>
              <a:gd name="T11" fmla="*/ 424 h 519"/>
              <a:gd name="T12" fmla="*/ 1377 w 1377"/>
              <a:gd name="T13" fmla="*/ 334 h 519"/>
              <a:gd name="T14" fmla="*/ 1377 w 1377"/>
              <a:gd name="T15" fmla="*/ 334 h 519"/>
              <a:gd name="T16" fmla="*/ 1377 w 1377"/>
              <a:gd name="T17" fmla="*/ 0 h 519"/>
              <a:gd name="T18" fmla="*/ 0 w 1377"/>
              <a:gd name="T19" fmla="*/ 0 h 5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77" h="519">
                <a:moveTo>
                  <a:pt x="0" y="0"/>
                </a:moveTo>
                <a:lnTo>
                  <a:pt x="0" y="334"/>
                </a:lnTo>
                <a:lnTo>
                  <a:pt x="343" y="424"/>
                </a:lnTo>
                <a:lnTo>
                  <a:pt x="691" y="519"/>
                </a:lnTo>
                <a:lnTo>
                  <a:pt x="1034" y="424"/>
                </a:lnTo>
                <a:lnTo>
                  <a:pt x="1377" y="334"/>
                </a:lnTo>
                <a:lnTo>
                  <a:pt x="1377" y="0"/>
                </a:lnTo>
                <a:lnTo>
                  <a:pt x="0" y="0"/>
                </a:lnTo>
                <a:close/>
              </a:path>
            </a:pathLst>
          </a:custGeom>
          <a:solidFill>
            <a:srgbClr val="0F2B37"/>
          </a:solidFill>
          <a:ln>
            <a:noFill/>
          </a:ln>
        </p:spPr>
        <p:txBody>
          <a:bodyPr wrap="square">
            <a:normAutofit/>
          </a:bodyPr>
          <a:lstStyle/>
          <a:p>
            <a:endParaRPr lang="zh-CN" altLang="en-US" sz="3520"/>
          </a:p>
        </p:txBody>
      </p:sp>
      <p:sp>
        <p:nvSpPr>
          <p:cNvPr id="4" name="TextBox 269"/>
          <p:cNvSpPr txBox="1"/>
          <p:nvPr>
            <p:custDataLst>
              <p:tags r:id="rId4"/>
            </p:custDataLst>
          </p:nvPr>
        </p:nvSpPr>
        <p:spPr>
          <a:xfrm>
            <a:off x="5337161" y="2094690"/>
            <a:ext cx="1517683" cy="880826"/>
          </a:xfrm>
          <a:prstGeom prst="rect">
            <a:avLst/>
          </a:prstGeom>
          <a:noFill/>
        </p:spPr>
        <p:txBody>
          <a:bodyPr wrap="square">
            <a:normAutofit fontScale="92500"/>
          </a:bodyPr>
          <a:lstStyle>
            <a:defPPr>
              <a:defRPr lang="zh-CN"/>
            </a:defPPr>
            <a:lvl1pPr algn="ctr">
              <a:spcBef>
                <a:spcPts val="0"/>
              </a:spcBef>
              <a:spcAft>
                <a:spcPts val="0"/>
              </a:spcAft>
              <a:defRPr sz="700" spc="300">
                <a:solidFill>
                  <a:schemeClr val="tx1">
                    <a:lumMod val="65000"/>
                    <a:lumOff val="35000"/>
                  </a:schemeClr>
                </a:solidFill>
                <a:latin typeface="Microsoft YaHei" panose="020B0503020204020204" charset="-122"/>
                <a:ea typeface="Microsoft YaHei" panose="020B0503020204020204" charset="-122"/>
                <a:cs typeface="Arial" panose="020B0604020202020204" pitchFamily="34" charset="0"/>
              </a:defRPr>
            </a:lvl1pPr>
          </a:lstStyle>
          <a:p>
            <a:r>
              <a:rPr lang="en-US" altLang="zh-CN" sz="5285" dirty="0">
                <a:solidFill>
                  <a:schemeClr val="bg1"/>
                </a:solidFill>
              </a:rPr>
              <a:t>75</a:t>
            </a:r>
            <a:r>
              <a:rPr lang="en-US" altLang="zh-CN" sz="4405" dirty="0">
                <a:solidFill>
                  <a:schemeClr val="bg1"/>
                </a:solidFill>
              </a:rPr>
              <a:t>%</a:t>
            </a:r>
            <a:endParaRPr lang="zh-CN" altLang="en-US" sz="5285" dirty="0">
              <a:solidFill>
                <a:schemeClr val="bg1"/>
              </a:solidFill>
            </a:endParaRPr>
          </a:p>
        </p:txBody>
      </p:sp>
      <p:sp>
        <p:nvSpPr>
          <p:cNvPr id="5" name="TextBox 270"/>
          <p:cNvSpPr txBox="1"/>
          <p:nvPr>
            <p:custDataLst>
              <p:tags r:id="rId5"/>
            </p:custDataLst>
          </p:nvPr>
        </p:nvSpPr>
        <p:spPr>
          <a:xfrm>
            <a:off x="5337161" y="3783410"/>
            <a:ext cx="1517683" cy="880826"/>
          </a:xfrm>
          <a:prstGeom prst="rect">
            <a:avLst/>
          </a:prstGeom>
          <a:noFill/>
        </p:spPr>
        <p:txBody>
          <a:bodyPr wrap="square">
            <a:normAutofit fontScale="92500"/>
          </a:bodyPr>
          <a:lstStyle>
            <a:defPPr>
              <a:defRPr lang="zh-CN"/>
            </a:defPPr>
            <a:lvl1pPr algn="ctr">
              <a:spcBef>
                <a:spcPts val="0"/>
              </a:spcBef>
              <a:spcAft>
                <a:spcPts val="0"/>
              </a:spcAft>
              <a:defRPr sz="700" spc="300">
                <a:solidFill>
                  <a:schemeClr val="tx1">
                    <a:lumMod val="65000"/>
                    <a:lumOff val="35000"/>
                  </a:schemeClr>
                </a:solidFill>
                <a:latin typeface="Microsoft YaHei" panose="020B0503020204020204" charset="-122"/>
                <a:ea typeface="Microsoft YaHei" panose="020B0503020204020204" charset="-122"/>
                <a:cs typeface="Arial" panose="020B0604020202020204" pitchFamily="34" charset="0"/>
              </a:defRPr>
            </a:lvl1pPr>
          </a:lstStyle>
          <a:p>
            <a:r>
              <a:rPr lang="en-US" altLang="zh-CN" sz="5285" dirty="0">
                <a:solidFill>
                  <a:schemeClr val="bg1"/>
                </a:solidFill>
              </a:rPr>
              <a:t>25</a:t>
            </a:r>
            <a:r>
              <a:rPr lang="en-US" altLang="zh-CN" sz="4405" dirty="0">
                <a:solidFill>
                  <a:schemeClr val="bg1"/>
                </a:solidFill>
              </a:rPr>
              <a:t>%</a:t>
            </a:r>
            <a:endParaRPr lang="zh-CN" altLang="en-US" sz="5285" dirty="0">
              <a:solidFill>
                <a:schemeClr val="bg1"/>
              </a:solidFill>
            </a:endParaRPr>
          </a:p>
        </p:txBody>
      </p:sp>
      <p:sp>
        <p:nvSpPr>
          <p:cNvPr id="7" name="矩形 6"/>
          <p:cNvSpPr/>
          <p:nvPr>
            <p:custDataLst>
              <p:tags r:id="rId6"/>
            </p:custDataLst>
          </p:nvPr>
        </p:nvSpPr>
        <p:spPr>
          <a:xfrm>
            <a:off x="1469789" y="5392823"/>
            <a:ext cx="9252423" cy="912727"/>
          </a:xfrm>
          <a:prstGeom prst="rect">
            <a:avLst/>
          </a:prstGeom>
        </p:spPr>
        <p:txBody>
          <a:bodyPr wrap="square">
            <a:normAutofit/>
          </a:bodyPr>
          <a:lstStyle/>
          <a:p>
            <a:pPr algn="ctr">
              <a:lnSpc>
                <a:spcPct val="130000"/>
              </a:lnSpc>
            </a:pPr>
            <a:r>
              <a:rPr lang="en-US" altLang="zh-CN" dirty="0" err="1"/>
              <a:t>Click to add text.</a:t>
            </a:r>
            <a:r>
              <a:rPr lang="en-US" altLang="zh-CN" dirty="0"/>
              <a:t> </a:t>
            </a:r>
            <a:r>
              <a:rPr lang="en-US" altLang="zh-CN" dirty="0" err="1"/>
              <a:t>Click to add text.</a:t>
            </a:r>
            <a:r>
              <a:rPr lang="en-US" altLang="zh-CN" dirty="0"/>
              <a:t>  </a:t>
            </a:r>
            <a:endParaRPr lang="zh-CN" altLang="en-US" dirty="0"/>
          </a:p>
        </p:txBody>
      </p:sp>
      <p:sp>
        <p:nvSpPr>
          <p:cNvPr id="9" name="文本框 8"/>
          <p:cNvSpPr txBox="1"/>
          <p:nvPr>
            <p:custDataLst>
              <p:tags r:id="rId7"/>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en-US" altLang="zh-CN" sz="3600" dirty="0">
                <a:sym typeface="+mn-ea"/>
              </a:rPr>
              <a:t>ADD YOUR TITLE HERE</a:t>
            </a:r>
            <a:endParaRPr lang="zh-CN" altLang="en-US" sz="36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838200" y="216405"/>
            <a:ext cx="10515600" cy="841776"/>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sz="3600" dirty="0">
                <a:solidFill>
                  <a:schemeClr val="accent1"/>
                </a:solidFill>
                <a:sym typeface="+mn-ea"/>
              </a:rPr>
              <a:t>Serialization / deserialization</a:t>
            </a:r>
            <a:endParaRPr lang="zh-CN" altLang="en-US" sz="3600" dirty="0">
              <a:solidFill>
                <a:schemeClr val="accent1"/>
              </a:solidFill>
            </a:endParaRPr>
          </a:p>
        </p:txBody>
      </p:sp>
      <p:sp>
        <p:nvSpPr>
          <p:cNvPr id="5" name="文本框 4"/>
          <p:cNvSpPr txBox="1"/>
          <p:nvPr>
            <p:custDataLst>
              <p:tags r:id="rId3"/>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solidFill>
                <a:schemeClr val="tx2"/>
              </a:solidFill>
            </a:endParaRPr>
          </a:p>
        </p:txBody>
      </p:sp>
      <p:sp>
        <p:nvSpPr>
          <p:cNvPr id="2" name="Ellipse 1">
            <a:extLst>
              <a:ext uri="{FF2B5EF4-FFF2-40B4-BE49-F238E27FC236}">
                <a16:creationId xmlns:a16="http://schemas.microsoft.com/office/drawing/2014/main" id="{F42ACE90-BA7E-4C2D-8809-25942C6641A9}"/>
              </a:ext>
            </a:extLst>
          </p:cNvPr>
          <p:cNvSpPr/>
          <p:nvPr/>
        </p:nvSpPr>
        <p:spPr>
          <a:xfrm>
            <a:off x="304801" y="2945296"/>
            <a:ext cx="1284330" cy="96740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solidFill>
                  <a:schemeClr val="accent2"/>
                </a:solidFill>
              </a:rPr>
              <a:t>Object</a:t>
            </a:r>
          </a:p>
        </p:txBody>
      </p:sp>
      <p:sp>
        <p:nvSpPr>
          <p:cNvPr id="3" name="Flèche : bas 2">
            <a:extLst>
              <a:ext uri="{FF2B5EF4-FFF2-40B4-BE49-F238E27FC236}">
                <a16:creationId xmlns:a16="http://schemas.microsoft.com/office/drawing/2014/main" id="{5A19A7D3-BA54-47B0-8AED-DC336FBD0D0B}"/>
              </a:ext>
            </a:extLst>
          </p:cNvPr>
          <p:cNvSpPr/>
          <p:nvPr/>
        </p:nvSpPr>
        <p:spPr>
          <a:xfrm rot="16200000">
            <a:off x="1772178" y="3204014"/>
            <a:ext cx="274983" cy="49304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26B96586-2C9A-4247-82F1-B3B313E025B6}"/>
              </a:ext>
            </a:extLst>
          </p:cNvPr>
          <p:cNvSpPr/>
          <p:nvPr/>
        </p:nvSpPr>
        <p:spPr>
          <a:xfrm>
            <a:off x="2239622" y="3140765"/>
            <a:ext cx="1762536" cy="6361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solidFill>
                  <a:schemeClr val="accent2"/>
                </a:solidFill>
              </a:rPr>
              <a:t>Stream</a:t>
            </a:r>
          </a:p>
        </p:txBody>
      </p:sp>
      <p:sp>
        <p:nvSpPr>
          <p:cNvPr id="7" name="Rectangle 6">
            <a:extLst>
              <a:ext uri="{FF2B5EF4-FFF2-40B4-BE49-F238E27FC236}">
                <a16:creationId xmlns:a16="http://schemas.microsoft.com/office/drawing/2014/main" id="{9099B14E-E64D-4496-876F-CEFEAA76DA1C}"/>
              </a:ext>
            </a:extLst>
          </p:cNvPr>
          <p:cNvSpPr/>
          <p:nvPr/>
        </p:nvSpPr>
        <p:spPr>
          <a:xfrm>
            <a:off x="4599934" y="1207782"/>
            <a:ext cx="3266667" cy="48602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600" dirty="0">
                <a:solidFill>
                  <a:schemeClr val="accent2"/>
                </a:solidFill>
                <a:latin typeface="Consolas" panose="020B0609020204030204" pitchFamily="49" charset="0"/>
                <a:cs typeface="Consolas" panose="020B0609020204030204" pitchFamily="49" charset="0"/>
              </a:rPr>
              <a:t>Network</a:t>
            </a:r>
          </a:p>
        </p:txBody>
      </p:sp>
      <p:sp>
        <p:nvSpPr>
          <p:cNvPr id="8" name="Flèche : bas 7">
            <a:extLst>
              <a:ext uri="{FF2B5EF4-FFF2-40B4-BE49-F238E27FC236}">
                <a16:creationId xmlns:a16="http://schemas.microsoft.com/office/drawing/2014/main" id="{871F8C11-DA5C-4E79-B008-7A831487FF7E}"/>
              </a:ext>
            </a:extLst>
          </p:cNvPr>
          <p:cNvSpPr/>
          <p:nvPr/>
        </p:nvSpPr>
        <p:spPr>
          <a:xfrm rot="16200000">
            <a:off x="4157350" y="3212296"/>
            <a:ext cx="274983" cy="49304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pic>
        <p:nvPicPr>
          <p:cNvPr id="1026" name="Picture 2" descr="Related image">
            <a:extLst>
              <a:ext uri="{FF2B5EF4-FFF2-40B4-BE49-F238E27FC236}">
                <a16:creationId xmlns:a16="http://schemas.microsoft.com/office/drawing/2014/main" id="{9A6C3EC0-B226-42D5-924F-08018E601B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9076" y="2543167"/>
            <a:ext cx="1059105" cy="91011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 avec coin rogné 11">
            <a:extLst>
              <a:ext uri="{FF2B5EF4-FFF2-40B4-BE49-F238E27FC236}">
                <a16:creationId xmlns:a16="http://schemas.microsoft.com/office/drawing/2014/main" id="{C01A407C-A0B1-4C59-B33F-70FBC2841BC6}"/>
              </a:ext>
            </a:extLst>
          </p:cNvPr>
          <p:cNvSpPr/>
          <p:nvPr/>
        </p:nvSpPr>
        <p:spPr>
          <a:xfrm>
            <a:off x="5613259" y="1564781"/>
            <a:ext cx="992481" cy="739974"/>
          </a:xfrm>
          <a:prstGeom prst="snip1Rect">
            <a:avLst/>
          </a:prstGeom>
          <a:solidFill>
            <a:srgbClr val="00B0F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dirty="0">
                <a:solidFill>
                  <a:schemeClr val="bg1"/>
                </a:solidFill>
              </a:rPr>
              <a:t>Memory</a:t>
            </a:r>
          </a:p>
        </p:txBody>
      </p:sp>
      <p:sp>
        <p:nvSpPr>
          <p:cNvPr id="15" name="Flèche : bas 14">
            <a:extLst>
              <a:ext uri="{FF2B5EF4-FFF2-40B4-BE49-F238E27FC236}">
                <a16:creationId xmlns:a16="http://schemas.microsoft.com/office/drawing/2014/main" id="{50A52BD2-6470-405C-B5D2-13692135C882}"/>
              </a:ext>
            </a:extLst>
          </p:cNvPr>
          <p:cNvSpPr/>
          <p:nvPr/>
        </p:nvSpPr>
        <p:spPr>
          <a:xfrm rot="16200000">
            <a:off x="8129162" y="3233267"/>
            <a:ext cx="274983" cy="49304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sp>
        <p:nvSpPr>
          <p:cNvPr id="16" name="Rectangle : coins arrondis 15">
            <a:extLst>
              <a:ext uri="{FF2B5EF4-FFF2-40B4-BE49-F238E27FC236}">
                <a16:creationId xmlns:a16="http://schemas.microsoft.com/office/drawing/2014/main" id="{56E74E1B-1D06-45A3-BE20-42D594545FA3}"/>
              </a:ext>
            </a:extLst>
          </p:cNvPr>
          <p:cNvSpPr/>
          <p:nvPr/>
        </p:nvSpPr>
        <p:spPr>
          <a:xfrm>
            <a:off x="8587193" y="3161734"/>
            <a:ext cx="1667277" cy="6361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solidFill>
                  <a:schemeClr val="accent2"/>
                </a:solidFill>
              </a:rPr>
              <a:t>Stream</a:t>
            </a:r>
          </a:p>
        </p:txBody>
      </p:sp>
      <p:sp>
        <p:nvSpPr>
          <p:cNvPr id="17" name="Ellipse 16">
            <a:extLst>
              <a:ext uri="{FF2B5EF4-FFF2-40B4-BE49-F238E27FC236}">
                <a16:creationId xmlns:a16="http://schemas.microsoft.com/office/drawing/2014/main" id="{D077AA97-B6D5-4DB4-BD81-52BD9BB8D837}"/>
              </a:ext>
            </a:extLst>
          </p:cNvPr>
          <p:cNvSpPr/>
          <p:nvPr/>
        </p:nvSpPr>
        <p:spPr>
          <a:xfrm>
            <a:off x="10963462" y="2954480"/>
            <a:ext cx="1228538" cy="96740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solidFill>
                  <a:schemeClr val="accent2"/>
                </a:solidFill>
              </a:rPr>
              <a:t>Object</a:t>
            </a:r>
          </a:p>
        </p:txBody>
      </p:sp>
      <p:sp>
        <p:nvSpPr>
          <p:cNvPr id="18" name="Flèche : bas 17">
            <a:extLst>
              <a:ext uri="{FF2B5EF4-FFF2-40B4-BE49-F238E27FC236}">
                <a16:creationId xmlns:a16="http://schemas.microsoft.com/office/drawing/2014/main" id="{5D4B263F-048F-4000-B4C1-8CE5A43A0EFE}"/>
              </a:ext>
            </a:extLst>
          </p:cNvPr>
          <p:cNvSpPr/>
          <p:nvPr/>
        </p:nvSpPr>
        <p:spPr>
          <a:xfrm rot="16200000">
            <a:off x="10524483" y="3176945"/>
            <a:ext cx="274983" cy="49304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pic>
        <p:nvPicPr>
          <p:cNvPr id="13" name="Image 12">
            <a:extLst>
              <a:ext uri="{FF2B5EF4-FFF2-40B4-BE49-F238E27FC236}">
                <a16:creationId xmlns:a16="http://schemas.microsoft.com/office/drawing/2014/main" id="{D1E1F017-D74B-468C-9E2A-60FD3DF97359}"/>
              </a:ext>
            </a:extLst>
          </p:cNvPr>
          <p:cNvPicPr>
            <a:picLocks noChangeAspect="1"/>
          </p:cNvPicPr>
          <p:nvPr/>
        </p:nvPicPr>
        <p:blipFill>
          <a:blip r:embed="rId7"/>
          <a:stretch>
            <a:fillRect/>
          </a:stretch>
        </p:blipFill>
        <p:spPr>
          <a:xfrm>
            <a:off x="5668090" y="5059591"/>
            <a:ext cx="981075" cy="857250"/>
          </a:xfrm>
          <a:prstGeom prst="rect">
            <a:avLst/>
          </a:prstGeom>
        </p:spPr>
      </p:pic>
      <p:pic>
        <p:nvPicPr>
          <p:cNvPr id="14" name="Image 13">
            <a:extLst>
              <a:ext uri="{FF2B5EF4-FFF2-40B4-BE49-F238E27FC236}">
                <a16:creationId xmlns:a16="http://schemas.microsoft.com/office/drawing/2014/main" id="{1F243B39-01DE-442B-AB03-4687922ECED1}"/>
              </a:ext>
            </a:extLst>
          </p:cNvPr>
          <p:cNvPicPr>
            <a:picLocks noChangeAspect="1"/>
          </p:cNvPicPr>
          <p:nvPr/>
        </p:nvPicPr>
        <p:blipFill>
          <a:blip r:embed="rId8"/>
          <a:stretch>
            <a:fillRect/>
          </a:stretch>
        </p:blipFill>
        <p:spPr>
          <a:xfrm>
            <a:off x="5620920" y="4001400"/>
            <a:ext cx="1009650" cy="866775"/>
          </a:xfrm>
          <a:prstGeom prst="rect">
            <a:avLst/>
          </a:prstGeom>
        </p:spPr>
      </p:pic>
      <p:sp>
        <p:nvSpPr>
          <p:cNvPr id="20" name="ZoneTexte 19">
            <a:extLst>
              <a:ext uri="{FF2B5EF4-FFF2-40B4-BE49-F238E27FC236}">
                <a16:creationId xmlns:a16="http://schemas.microsoft.com/office/drawing/2014/main" id="{17216028-84F4-4F42-9CB3-CD0AD4087526}"/>
              </a:ext>
            </a:extLst>
          </p:cNvPr>
          <p:cNvSpPr txBox="1"/>
          <p:nvPr/>
        </p:nvSpPr>
        <p:spPr>
          <a:xfrm>
            <a:off x="142987" y="5032800"/>
            <a:ext cx="4092787" cy="830997"/>
          </a:xfrm>
          <a:prstGeom prst="rect">
            <a:avLst/>
          </a:prstGeom>
          <a:noFill/>
        </p:spPr>
        <p:txBody>
          <a:bodyPr wrap="none" rtlCol="0">
            <a:spAutoFit/>
          </a:bodyPr>
          <a:lstStyle/>
          <a:p>
            <a:r>
              <a:rPr lang="fr-FR" sz="2400" b="1" dirty="0">
                <a:solidFill>
                  <a:srgbClr val="0070C0"/>
                </a:solidFill>
                <a:latin typeface="Consolas" panose="020B0609020204030204" pitchFamily="49" charset="0"/>
                <a:cs typeface="Consolas" panose="020B0609020204030204" pitchFamily="49" charset="0"/>
              </a:rPr>
              <a:t>Uses for Serialization?</a:t>
            </a:r>
          </a:p>
          <a:p>
            <a:endParaRPr lang="fr-FR" sz="2400" b="1" dirty="0">
              <a:latin typeface="Consolas" panose="020B0609020204030204" pitchFamily="49" charset="0"/>
              <a:cs typeface="Consolas" panose="020B0609020204030204" pitchFamily="49" charset="0"/>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3606406" y="435143"/>
            <a:ext cx="4979189" cy="3414742"/>
            <a:chOff x="576263" y="1318305"/>
            <a:chExt cx="4610100" cy="3161620"/>
          </a:xfrm>
        </p:grpSpPr>
        <p:graphicFrame>
          <p:nvGraphicFramePr>
            <p:cNvPr id="7" name="图表 6"/>
            <p:cNvGraphicFramePr/>
            <p:nvPr>
              <p:custDataLst>
                <p:tags r:id="rId9"/>
              </p:custDataLst>
            </p:nvPr>
          </p:nvGraphicFramePr>
          <p:xfrm>
            <a:off x="576263" y="1318305"/>
            <a:ext cx="4610100" cy="3161620"/>
          </p:xfrm>
          <a:graphic>
            <a:graphicData uri="http://schemas.openxmlformats.org/drawingml/2006/chart">
              <c:chart xmlns:c="http://schemas.openxmlformats.org/drawingml/2006/chart" xmlns:r="http://schemas.openxmlformats.org/officeDocument/2006/relationships" r:id="rId56"/>
            </a:graphicData>
          </a:graphic>
        </p:graphicFrame>
        <p:grpSp>
          <p:nvGrpSpPr>
            <p:cNvPr id="8" name="Group 104"/>
            <p:cNvGrpSpPr>
              <a:grpSpLocks noChangeAspect="1"/>
            </p:cNvGrpSpPr>
            <p:nvPr/>
          </p:nvGrpSpPr>
          <p:grpSpPr bwMode="auto">
            <a:xfrm>
              <a:off x="2498724" y="2233618"/>
              <a:ext cx="774699" cy="1379540"/>
              <a:chOff x="1574" y="1407"/>
              <a:chExt cx="488" cy="869"/>
            </a:xfrm>
          </p:grpSpPr>
          <p:sp>
            <p:nvSpPr>
              <p:cNvPr id="9" name="AutoShape 103"/>
              <p:cNvSpPr>
                <a:spLocks noChangeAspect="1" noChangeArrowheads="1" noTextEdit="1"/>
              </p:cNvSpPr>
              <p:nvPr>
                <p:custDataLst>
                  <p:tags r:id="rId10"/>
                </p:custDataLst>
              </p:nvPr>
            </p:nvSpPr>
            <p:spPr bwMode="auto">
              <a:xfrm>
                <a:off x="1575" y="1407"/>
                <a:ext cx="4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320"/>
              </a:p>
            </p:txBody>
          </p:sp>
          <p:sp>
            <p:nvSpPr>
              <p:cNvPr id="10" name="Rectangle 105"/>
              <p:cNvSpPr>
                <a:spLocks noChangeArrowheads="1"/>
              </p:cNvSpPr>
              <p:nvPr>
                <p:custDataLst>
                  <p:tags r:id="rId11"/>
                </p:custDataLst>
              </p:nvPr>
            </p:nvSpPr>
            <p:spPr bwMode="auto">
              <a:xfrm>
                <a:off x="1704" y="1933"/>
                <a:ext cx="242" cy="233"/>
              </a:xfrm>
              <a:prstGeom prst="rect">
                <a:avLst/>
              </a:prstGeom>
              <a:solidFill>
                <a:srgbClr val="FDB2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320"/>
              </a:p>
            </p:txBody>
          </p:sp>
          <p:sp>
            <p:nvSpPr>
              <p:cNvPr id="11" name="Rectangle 106"/>
              <p:cNvSpPr>
                <a:spLocks noChangeArrowheads="1"/>
              </p:cNvSpPr>
              <p:nvPr>
                <p:custDataLst>
                  <p:tags r:id="rId12"/>
                </p:custDataLst>
              </p:nvPr>
            </p:nvSpPr>
            <p:spPr bwMode="auto">
              <a:xfrm>
                <a:off x="1704" y="1944"/>
                <a:ext cx="242" cy="233"/>
              </a:xfrm>
              <a:prstGeom prst="rect">
                <a:avLst/>
              </a:prstGeom>
              <a:solidFill>
                <a:srgbClr val="F888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320"/>
              </a:p>
            </p:txBody>
          </p:sp>
          <p:sp>
            <p:nvSpPr>
              <p:cNvPr id="12" name="Freeform 107"/>
              <p:cNvSpPr/>
              <p:nvPr>
                <p:custDataLst>
                  <p:tags r:id="rId13"/>
                </p:custDataLst>
              </p:nvPr>
            </p:nvSpPr>
            <p:spPr bwMode="auto">
              <a:xfrm>
                <a:off x="1781" y="1945"/>
                <a:ext cx="164" cy="233"/>
              </a:xfrm>
              <a:custGeom>
                <a:avLst/>
                <a:gdLst>
                  <a:gd name="T0" fmla="*/ 0 w 119"/>
                  <a:gd name="T1" fmla="*/ 71 h 71"/>
                  <a:gd name="T2" fmla="*/ 119 w 119"/>
                  <a:gd name="T3" fmla="*/ 71 h 71"/>
                  <a:gd name="T4" fmla="*/ 119 w 119"/>
                  <a:gd name="T5" fmla="*/ 0 h 71"/>
                  <a:gd name="T6" fmla="*/ 93 w 119"/>
                  <a:gd name="T7" fmla="*/ 0 h 71"/>
                  <a:gd name="T8" fmla="*/ 0 w 119"/>
                  <a:gd name="T9" fmla="*/ 71 h 71"/>
                </a:gdLst>
                <a:ahLst/>
                <a:cxnLst>
                  <a:cxn ang="0">
                    <a:pos x="T0" y="T1"/>
                  </a:cxn>
                  <a:cxn ang="0">
                    <a:pos x="T2" y="T3"/>
                  </a:cxn>
                  <a:cxn ang="0">
                    <a:pos x="T4" y="T5"/>
                  </a:cxn>
                  <a:cxn ang="0">
                    <a:pos x="T6" y="T7"/>
                  </a:cxn>
                  <a:cxn ang="0">
                    <a:pos x="T8" y="T9"/>
                  </a:cxn>
                </a:cxnLst>
                <a:rect l="0" t="0" r="r" b="b"/>
                <a:pathLst>
                  <a:path w="119" h="71">
                    <a:moveTo>
                      <a:pt x="0" y="71"/>
                    </a:moveTo>
                    <a:cubicBezTo>
                      <a:pt x="119" y="71"/>
                      <a:pt x="119" y="71"/>
                      <a:pt x="119" y="71"/>
                    </a:cubicBezTo>
                    <a:cubicBezTo>
                      <a:pt x="119" y="0"/>
                      <a:pt x="119" y="0"/>
                      <a:pt x="119" y="0"/>
                    </a:cubicBezTo>
                    <a:cubicBezTo>
                      <a:pt x="93" y="0"/>
                      <a:pt x="93" y="0"/>
                      <a:pt x="93" y="0"/>
                    </a:cubicBezTo>
                    <a:cubicBezTo>
                      <a:pt x="62" y="24"/>
                      <a:pt x="31" y="48"/>
                      <a:pt x="0" y="71"/>
                    </a:cubicBezTo>
                    <a:close/>
                  </a:path>
                </a:pathLst>
              </a:custGeom>
              <a:solidFill>
                <a:srgbClr val="FF6E00"/>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13" name="Rectangle 108"/>
              <p:cNvSpPr>
                <a:spLocks noChangeArrowheads="1"/>
              </p:cNvSpPr>
              <p:nvPr>
                <p:custDataLst>
                  <p:tags r:id="rId14"/>
                </p:custDataLst>
              </p:nvPr>
            </p:nvSpPr>
            <p:spPr bwMode="auto">
              <a:xfrm>
                <a:off x="1644" y="2026"/>
                <a:ext cx="368" cy="233"/>
              </a:xfrm>
              <a:prstGeom prst="rect">
                <a:avLst/>
              </a:prstGeom>
              <a:solidFill>
                <a:srgbClr val="FDB2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320"/>
              </a:p>
            </p:txBody>
          </p:sp>
          <p:sp>
            <p:nvSpPr>
              <p:cNvPr id="14" name="Rectangle 109"/>
              <p:cNvSpPr>
                <a:spLocks noChangeArrowheads="1"/>
              </p:cNvSpPr>
              <p:nvPr>
                <p:custDataLst>
                  <p:tags r:id="rId15"/>
                </p:custDataLst>
              </p:nvPr>
            </p:nvSpPr>
            <p:spPr bwMode="auto">
              <a:xfrm>
                <a:off x="1644" y="2043"/>
                <a:ext cx="368" cy="233"/>
              </a:xfrm>
              <a:prstGeom prst="rect">
                <a:avLst/>
              </a:prstGeom>
              <a:solidFill>
                <a:srgbClr val="FF8D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320"/>
              </a:p>
            </p:txBody>
          </p:sp>
          <p:sp>
            <p:nvSpPr>
              <p:cNvPr id="15" name="Freeform 110"/>
              <p:cNvSpPr/>
              <p:nvPr>
                <p:custDataLst>
                  <p:tags r:id="rId16"/>
                </p:custDataLst>
              </p:nvPr>
            </p:nvSpPr>
            <p:spPr bwMode="auto">
              <a:xfrm>
                <a:off x="1781" y="2043"/>
                <a:ext cx="231" cy="233"/>
              </a:xfrm>
              <a:custGeom>
                <a:avLst/>
                <a:gdLst>
                  <a:gd name="T0" fmla="*/ 31 w 168"/>
                  <a:gd name="T1" fmla="*/ 19 h 44"/>
                  <a:gd name="T2" fmla="*/ 20 w 168"/>
                  <a:gd name="T3" fmla="*/ 27 h 44"/>
                  <a:gd name="T4" fmla="*/ 13 w 168"/>
                  <a:gd name="T5" fmla="*/ 33 h 44"/>
                  <a:gd name="T6" fmla="*/ 0 w 168"/>
                  <a:gd name="T7" fmla="*/ 44 h 44"/>
                  <a:gd name="T8" fmla="*/ 168 w 168"/>
                  <a:gd name="T9" fmla="*/ 44 h 44"/>
                  <a:gd name="T10" fmla="*/ 168 w 168"/>
                  <a:gd name="T11" fmla="*/ 0 h 44"/>
                  <a:gd name="T12" fmla="*/ 59 w 168"/>
                  <a:gd name="T13" fmla="*/ 0 h 44"/>
                  <a:gd name="T14" fmla="*/ 31 w 168"/>
                  <a:gd name="T15" fmla="*/ 19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44">
                    <a:moveTo>
                      <a:pt x="31" y="19"/>
                    </a:moveTo>
                    <a:cubicBezTo>
                      <a:pt x="28" y="22"/>
                      <a:pt x="24" y="24"/>
                      <a:pt x="20" y="27"/>
                    </a:cubicBezTo>
                    <a:cubicBezTo>
                      <a:pt x="18" y="29"/>
                      <a:pt x="15" y="31"/>
                      <a:pt x="13" y="33"/>
                    </a:cubicBezTo>
                    <a:cubicBezTo>
                      <a:pt x="9" y="37"/>
                      <a:pt x="4" y="40"/>
                      <a:pt x="0" y="44"/>
                    </a:cubicBezTo>
                    <a:cubicBezTo>
                      <a:pt x="168" y="44"/>
                      <a:pt x="168" y="44"/>
                      <a:pt x="168" y="44"/>
                    </a:cubicBezTo>
                    <a:cubicBezTo>
                      <a:pt x="168" y="0"/>
                      <a:pt x="168" y="0"/>
                      <a:pt x="168" y="0"/>
                    </a:cubicBezTo>
                    <a:cubicBezTo>
                      <a:pt x="59" y="0"/>
                      <a:pt x="59" y="0"/>
                      <a:pt x="59" y="0"/>
                    </a:cubicBezTo>
                    <a:cubicBezTo>
                      <a:pt x="50" y="6"/>
                      <a:pt x="40" y="12"/>
                      <a:pt x="31" y="19"/>
                    </a:cubicBezTo>
                    <a:close/>
                  </a:path>
                </a:pathLst>
              </a:custGeom>
              <a:solidFill>
                <a:srgbClr val="FF6E00"/>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16" name="Oval 111"/>
              <p:cNvSpPr>
                <a:spLocks noChangeArrowheads="1"/>
              </p:cNvSpPr>
              <p:nvPr>
                <p:custDataLst>
                  <p:tags r:id="rId17"/>
                </p:custDataLst>
              </p:nvPr>
            </p:nvSpPr>
            <p:spPr bwMode="auto">
              <a:xfrm>
                <a:off x="1795" y="1868"/>
                <a:ext cx="65" cy="327"/>
              </a:xfrm>
              <a:prstGeom prst="ellipse">
                <a:avLst/>
              </a:prstGeom>
              <a:solidFill>
                <a:srgbClr val="FE972D"/>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17" name="Freeform 112"/>
              <p:cNvSpPr/>
              <p:nvPr>
                <p:custDataLst>
                  <p:tags r:id="rId18"/>
                </p:custDataLst>
              </p:nvPr>
            </p:nvSpPr>
            <p:spPr bwMode="auto">
              <a:xfrm>
                <a:off x="1809" y="1881"/>
                <a:ext cx="51" cy="233"/>
              </a:xfrm>
              <a:custGeom>
                <a:avLst/>
                <a:gdLst>
                  <a:gd name="T0" fmla="*/ 17 w 37"/>
                  <a:gd name="T1" fmla="*/ 21 h 38"/>
                  <a:gd name="T2" fmla="*/ 0 w 37"/>
                  <a:gd name="T3" fmla="*/ 34 h 38"/>
                  <a:gd name="T4" fmla="*/ 13 w 37"/>
                  <a:gd name="T5" fmla="*/ 38 h 38"/>
                  <a:gd name="T6" fmla="*/ 37 w 37"/>
                  <a:gd name="T7" fmla="*/ 14 h 38"/>
                  <a:gd name="T8" fmla="*/ 32 w 37"/>
                  <a:gd name="T9" fmla="*/ 0 h 38"/>
                  <a:gd name="T10" fmla="*/ 17 w 37"/>
                  <a:gd name="T11" fmla="*/ 21 h 38"/>
                </a:gdLst>
                <a:ahLst/>
                <a:cxnLst>
                  <a:cxn ang="0">
                    <a:pos x="T0" y="T1"/>
                  </a:cxn>
                  <a:cxn ang="0">
                    <a:pos x="T2" y="T3"/>
                  </a:cxn>
                  <a:cxn ang="0">
                    <a:pos x="T4" y="T5"/>
                  </a:cxn>
                  <a:cxn ang="0">
                    <a:pos x="T6" y="T7"/>
                  </a:cxn>
                  <a:cxn ang="0">
                    <a:pos x="T8" y="T9"/>
                  </a:cxn>
                  <a:cxn ang="0">
                    <a:pos x="T10" y="T11"/>
                  </a:cxn>
                </a:cxnLst>
                <a:rect l="0" t="0" r="r" b="b"/>
                <a:pathLst>
                  <a:path w="37" h="38">
                    <a:moveTo>
                      <a:pt x="17" y="21"/>
                    </a:moveTo>
                    <a:cubicBezTo>
                      <a:pt x="12" y="26"/>
                      <a:pt x="6" y="30"/>
                      <a:pt x="0" y="34"/>
                    </a:cubicBezTo>
                    <a:cubicBezTo>
                      <a:pt x="4" y="36"/>
                      <a:pt x="8" y="38"/>
                      <a:pt x="13" y="38"/>
                    </a:cubicBezTo>
                    <a:cubicBezTo>
                      <a:pt x="26" y="38"/>
                      <a:pt x="37" y="27"/>
                      <a:pt x="37" y="14"/>
                    </a:cubicBezTo>
                    <a:cubicBezTo>
                      <a:pt x="37" y="9"/>
                      <a:pt x="35" y="4"/>
                      <a:pt x="32" y="0"/>
                    </a:cubicBezTo>
                    <a:cubicBezTo>
                      <a:pt x="28" y="8"/>
                      <a:pt x="23" y="15"/>
                      <a:pt x="17" y="21"/>
                    </a:cubicBezTo>
                    <a:close/>
                  </a:path>
                </a:pathLst>
              </a:custGeom>
              <a:solidFill>
                <a:srgbClr val="F77104"/>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18" name="Freeform 113"/>
              <p:cNvSpPr>
                <a:spLocks noEditPoints="1"/>
              </p:cNvSpPr>
              <p:nvPr>
                <p:custDataLst>
                  <p:tags r:id="rId19"/>
                </p:custDataLst>
              </p:nvPr>
            </p:nvSpPr>
            <p:spPr bwMode="auto">
              <a:xfrm>
                <a:off x="1631" y="1465"/>
                <a:ext cx="376" cy="233"/>
              </a:xfrm>
              <a:custGeom>
                <a:avLst/>
                <a:gdLst>
                  <a:gd name="T0" fmla="*/ 144 w 273"/>
                  <a:gd name="T1" fmla="*/ 4 h 273"/>
                  <a:gd name="T2" fmla="*/ 4 w 273"/>
                  <a:gd name="T3" fmla="*/ 130 h 273"/>
                  <a:gd name="T4" fmla="*/ 129 w 273"/>
                  <a:gd name="T5" fmla="*/ 270 h 273"/>
                  <a:gd name="T6" fmla="*/ 269 w 273"/>
                  <a:gd name="T7" fmla="*/ 144 h 273"/>
                  <a:gd name="T8" fmla="*/ 144 w 273"/>
                  <a:gd name="T9" fmla="*/ 4 h 273"/>
                  <a:gd name="T10" fmla="*/ 130 w 273"/>
                  <a:gd name="T11" fmla="*/ 258 h 273"/>
                  <a:gd name="T12" fmla="*/ 15 w 273"/>
                  <a:gd name="T13" fmla="*/ 130 h 273"/>
                  <a:gd name="T14" fmla="*/ 143 w 273"/>
                  <a:gd name="T15" fmla="*/ 15 h 273"/>
                  <a:gd name="T16" fmla="*/ 258 w 273"/>
                  <a:gd name="T17" fmla="*/ 143 h 273"/>
                  <a:gd name="T18" fmla="*/ 130 w 273"/>
                  <a:gd name="T19" fmla="*/ 25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273">
                    <a:moveTo>
                      <a:pt x="144" y="4"/>
                    </a:moveTo>
                    <a:cubicBezTo>
                      <a:pt x="70" y="0"/>
                      <a:pt x="8" y="56"/>
                      <a:pt x="4" y="130"/>
                    </a:cubicBezTo>
                    <a:cubicBezTo>
                      <a:pt x="0" y="203"/>
                      <a:pt x="56" y="266"/>
                      <a:pt x="129" y="270"/>
                    </a:cubicBezTo>
                    <a:cubicBezTo>
                      <a:pt x="203" y="273"/>
                      <a:pt x="265" y="217"/>
                      <a:pt x="269" y="144"/>
                    </a:cubicBezTo>
                    <a:cubicBezTo>
                      <a:pt x="273" y="71"/>
                      <a:pt x="217" y="8"/>
                      <a:pt x="144" y="4"/>
                    </a:cubicBezTo>
                    <a:close/>
                    <a:moveTo>
                      <a:pt x="130" y="258"/>
                    </a:moveTo>
                    <a:cubicBezTo>
                      <a:pt x="63" y="255"/>
                      <a:pt x="11" y="197"/>
                      <a:pt x="15" y="130"/>
                    </a:cubicBezTo>
                    <a:cubicBezTo>
                      <a:pt x="19" y="63"/>
                      <a:pt x="76" y="12"/>
                      <a:pt x="143" y="15"/>
                    </a:cubicBezTo>
                    <a:cubicBezTo>
                      <a:pt x="210" y="19"/>
                      <a:pt x="262" y="76"/>
                      <a:pt x="258" y="143"/>
                    </a:cubicBezTo>
                    <a:cubicBezTo>
                      <a:pt x="254" y="210"/>
                      <a:pt x="197" y="262"/>
                      <a:pt x="130" y="258"/>
                    </a:cubicBezTo>
                    <a:close/>
                  </a:path>
                </a:pathLst>
              </a:custGeom>
              <a:solidFill>
                <a:srgbClr val="FCB55B"/>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19" name="Freeform 114"/>
              <p:cNvSpPr>
                <a:spLocks noEditPoints="1"/>
              </p:cNvSpPr>
              <p:nvPr>
                <p:custDataLst>
                  <p:tags r:id="rId20"/>
                </p:custDataLst>
              </p:nvPr>
            </p:nvSpPr>
            <p:spPr bwMode="auto">
              <a:xfrm>
                <a:off x="1647" y="1481"/>
                <a:ext cx="345" cy="233"/>
              </a:xfrm>
              <a:custGeom>
                <a:avLst/>
                <a:gdLst>
                  <a:gd name="T0" fmla="*/ 132 w 251"/>
                  <a:gd name="T1" fmla="*/ 3 h 250"/>
                  <a:gd name="T2" fmla="*/ 4 w 251"/>
                  <a:gd name="T3" fmla="*/ 118 h 250"/>
                  <a:gd name="T4" fmla="*/ 119 w 251"/>
                  <a:gd name="T5" fmla="*/ 246 h 250"/>
                  <a:gd name="T6" fmla="*/ 247 w 251"/>
                  <a:gd name="T7" fmla="*/ 131 h 250"/>
                  <a:gd name="T8" fmla="*/ 132 w 251"/>
                  <a:gd name="T9" fmla="*/ 3 h 250"/>
                  <a:gd name="T10" fmla="*/ 119 w 251"/>
                  <a:gd name="T11" fmla="*/ 238 h 250"/>
                  <a:gd name="T12" fmla="*/ 12 w 251"/>
                  <a:gd name="T13" fmla="*/ 119 h 250"/>
                  <a:gd name="T14" fmla="*/ 132 w 251"/>
                  <a:gd name="T15" fmla="*/ 11 h 250"/>
                  <a:gd name="T16" fmla="*/ 239 w 251"/>
                  <a:gd name="T17" fmla="*/ 131 h 250"/>
                  <a:gd name="T18" fmla="*/ 119 w 251"/>
                  <a:gd name="T19" fmla="*/ 23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250">
                    <a:moveTo>
                      <a:pt x="132" y="3"/>
                    </a:moveTo>
                    <a:cubicBezTo>
                      <a:pt x="65" y="0"/>
                      <a:pt x="8" y="51"/>
                      <a:pt x="4" y="118"/>
                    </a:cubicBezTo>
                    <a:cubicBezTo>
                      <a:pt x="0" y="185"/>
                      <a:pt x="52" y="243"/>
                      <a:pt x="119" y="246"/>
                    </a:cubicBezTo>
                    <a:cubicBezTo>
                      <a:pt x="186" y="250"/>
                      <a:pt x="243" y="198"/>
                      <a:pt x="247" y="131"/>
                    </a:cubicBezTo>
                    <a:cubicBezTo>
                      <a:pt x="251" y="64"/>
                      <a:pt x="199" y="7"/>
                      <a:pt x="132" y="3"/>
                    </a:cubicBezTo>
                    <a:close/>
                    <a:moveTo>
                      <a:pt x="119" y="238"/>
                    </a:moveTo>
                    <a:cubicBezTo>
                      <a:pt x="57" y="235"/>
                      <a:pt x="9" y="181"/>
                      <a:pt x="12" y="119"/>
                    </a:cubicBezTo>
                    <a:cubicBezTo>
                      <a:pt x="15" y="56"/>
                      <a:pt x="69" y="8"/>
                      <a:pt x="132" y="11"/>
                    </a:cubicBezTo>
                    <a:cubicBezTo>
                      <a:pt x="194" y="15"/>
                      <a:pt x="242" y="68"/>
                      <a:pt x="239" y="131"/>
                    </a:cubicBezTo>
                    <a:cubicBezTo>
                      <a:pt x="236" y="194"/>
                      <a:pt x="182" y="242"/>
                      <a:pt x="119" y="238"/>
                    </a:cubicBezTo>
                    <a:close/>
                  </a:path>
                </a:pathLst>
              </a:custGeom>
              <a:solidFill>
                <a:srgbClr val="FE8C1C"/>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20" name="Freeform 115"/>
              <p:cNvSpPr/>
              <p:nvPr>
                <p:custDataLst>
                  <p:tags r:id="rId21"/>
                </p:custDataLst>
              </p:nvPr>
            </p:nvSpPr>
            <p:spPr bwMode="auto">
              <a:xfrm>
                <a:off x="1659" y="1492"/>
                <a:ext cx="320" cy="233"/>
              </a:xfrm>
              <a:custGeom>
                <a:avLst/>
                <a:gdLst>
                  <a:gd name="T0" fmla="*/ 123 w 233"/>
                  <a:gd name="T1" fmla="*/ 3 h 234"/>
                  <a:gd name="T2" fmla="*/ 3 w 233"/>
                  <a:gd name="T3" fmla="*/ 111 h 234"/>
                  <a:gd name="T4" fmla="*/ 110 w 233"/>
                  <a:gd name="T5" fmla="*/ 230 h 234"/>
                  <a:gd name="T6" fmla="*/ 230 w 233"/>
                  <a:gd name="T7" fmla="*/ 123 h 234"/>
                  <a:gd name="T8" fmla="*/ 123 w 233"/>
                  <a:gd name="T9" fmla="*/ 3 h 234"/>
                </a:gdLst>
                <a:ahLst/>
                <a:cxnLst>
                  <a:cxn ang="0">
                    <a:pos x="T0" y="T1"/>
                  </a:cxn>
                  <a:cxn ang="0">
                    <a:pos x="T2" y="T3"/>
                  </a:cxn>
                  <a:cxn ang="0">
                    <a:pos x="T4" y="T5"/>
                  </a:cxn>
                  <a:cxn ang="0">
                    <a:pos x="T6" y="T7"/>
                  </a:cxn>
                  <a:cxn ang="0">
                    <a:pos x="T8" y="T9"/>
                  </a:cxn>
                </a:cxnLst>
                <a:rect l="0" t="0" r="r" b="b"/>
                <a:pathLst>
                  <a:path w="233" h="234">
                    <a:moveTo>
                      <a:pt x="123" y="3"/>
                    </a:moveTo>
                    <a:cubicBezTo>
                      <a:pt x="60" y="0"/>
                      <a:pt x="6" y="48"/>
                      <a:pt x="3" y="111"/>
                    </a:cubicBezTo>
                    <a:cubicBezTo>
                      <a:pt x="0" y="173"/>
                      <a:pt x="48" y="227"/>
                      <a:pt x="110" y="230"/>
                    </a:cubicBezTo>
                    <a:cubicBezTo>
                      <a:pt x="173" y="234"/>
                      <a:pt x="227" y="186"/>
                      <a:pt x="230" y="123"/>
                    </a:cubicBezTo>
                    <a:cubicBezTo>
                      <a:pt x="233" y="60"/>
                      <a:pt x="185" y="7"/>
                      <a:pt x="123" y="3"/>
                    </a:cubicBezTo>
                    <a:close/>
                  </a:path>
                </a:pathLst>
              </a:custGeom>
              <a:solidFill>
                <a:srgbClr val="F7DFC5"/>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21" name="Freeform 116"/>
              <p:cNvSpPr/>
              <p:nvPr>
                <p:custDataLst>
                  <p:tags r:id="rId22"/>
                </p:custDataLst>
              </p:nvPr>
            </p:nvSpPr>
            <p:spPr bwMode="auto">
              <a:xfrm>
                <a:off x="1809" y="1513"/>
                <a:ext cx="34" cy="233"/>
              </a:xfrm>
              <a:custGeom>
                <a:avLst/>
                <a:gdLst>
                  <a:gd name="T0" fmla="*/ 18 w 34"/>
                  <a:gd name="T1" fmla="*/ 0 h 33"/>
                  <a:gd name="T2" fmla="*/ 22 w 34"/>
                  <a:gd name="T3" fmla="*/ 11 h 33"/>
                  <a:gd name="T4" fmla="*/ 34 w 34"/>
                  <a:gd name="T5" fmla="*/ 14 h 33"/>
                  <a:gd name="T6" fmla="*/ 25 w 34"/>
                  <a:gd name="T7" fmla="*/ 22 h 33"/>
                  <a:gd name="T8" fmla="*/ 26 w 34"/>
                  <a:gd name="T9" fmla="*/ 33 h 33"/>
                  <a:gd name="T10" fmla="*/ 16 w 34"/>
                  <a:gd name="T11" fmla="*/ 27 h 33"/>
                  <a:gd name="T12" fmla="*/ 5 w 34"/>
                  <a:gd name="T13" fmla="*/ 32 h 33"/>
                  <a:gd name="T14" fmla="*/ 8 w 34"/>
                  <a:gd name="T15" fmla="*/ 21 h 33"/>
                  <a:gd name="T16" fmla="*/ 0 w 34"/>
                  <a:gd name="T17" fmla="*/ 12 h 33"/>
                  <a:gd name="T18" fmla="*/ 12 w 34"/>
                  <a:gd name="T19" fmla="*/ 11 h 33"/>
                  <a:gd name="T20" fmla="*/ 18 w 34"/>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3">
                    <a:moveTo>
                      <a:pt x="18" y="0"/>
                    </a:moveTo>
                    <a:lnTo>
                      <a:pt x="22" y="11"/>
                    </a:lnTo>
                    <a:lnTo>
                      <a:pt x="34" y="14"/>
                    </a:lnTo>
                    <a:lnTo>
                      <a:pt x="25" y="22"/>
                    </a:lnTo>
                    <a:lnTo>
                      <a:pt x="26" y="33"/>
                    </a:lnTo>
                    <a:lnTo>
                      <a:pt x="16" y="27"/>
                    </a:lnTo>
                    <a:lnTo>
                      <a:pt x="5" y="32"/>
                    </a:lnTo>
                    <a:lnTo>
                      <a:pt x="8" y="21"/>
                    </a:lnTo>
                    <a:lnTo>
                      <a:pt x="0" y="12"/>
                    </a:lnTo>
                    <a:lnTo>
                      <a:pt x="12" y="11"/>
                    </a:lnTo>
                    <a:lnTo>
                      <a:pt x="18" y="0"/>
                    </a:lnTo>
                    <a:close/>
                  </a:path>
                </a:pathLst>
              </a:custGeom>
              <a:solidFill>
                <a:srgbClr val="FF6D0C"/>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22" name="Freeform 117"/>
              <p:cNvSpPr/>
              <p:nvPr>
                <p:custDataLst>
                  <p:tags r:id="rId23"/>
                </p:custDataLst>
              </p:nvPr>
            </p:nvSpPr>
            <p:spPr bwMode="auto">
              <a:xfrm>
                <a:off x="1795" y="1762"/>
                <a:ext cx="35" cy="233"/>
              </a:xfrm>
              <a:custGeom>
                <a:avLst/>
                <a:gdLst>
                  <a:gd name="T0" fmla="*/ 17 w 35"/>
                  <a:gd name="T1" fmla="*/ 33 h 33"/>
                  <a:gd name="T2" fmla="*/ 22 w 35"/>
                  <a:gd name="T3" fmla="*/ 22 h 33"/>
                  <a:gd name="T4" fmla="*/ 35 w 35"/>
                  <a:gd name="T5" fmla="*/ 21 h 33"/>
                  <a:gd name="T6" fmla="*/ 26 w 35"/>
                  <a:gd name="T7" fmla="*/ 13 h 33"/>
                  <a:gd name="T8" fmla="*/ 29 w 35"/>
                  <a:gd name="T9" fmla="*/ 2 h 33"/>
                  <a:gd name="T10" fmla="*/ 18 w 35"/>
                  <a:gd name="T11" fmla="*/ 6 h 33"/>
                  <a:gd name="T12" fmla="*/ 8 w 35"/>
                  <a:gd name="T13" fmla="*/ 0 h 33"/>
                  <a:gd name="T14" fmla="*/ 10 w 35"/>
                  <a:gd name="T15" fmla="*/ 11 h 33"/>
                  <a:gd name="T16" fmla="*/ 0 w 35"/>
                  <a:gd name="T17" fmla="*/ 19 h 33"/>
                  <a:gd name="T18" fmla="*/ 13 w 35"/>
                  <a:gd name="T19" fmla="*/ 22 h 33"/>
                  <a:gd name="T20" fmla="*/ 17 w 35"/>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3">
                    <a:moveTo>
                      <a:pt x="17" y="33"/>
                    </a:moveTo>
                    <a:lnTo>
                      <a:pt x="22" y="22"/>
                    </a:lnTo>
                    <a:lnTo>
                      <a:pt x="35" y="21"/>
                    </a:lnTo>
                    <a:lnTo>
                      <a:pt x="26" y="13"/>
                    </a:lnTo>
                    <a:lnTo>
                      <a:pt x="29" y="2"/>
                    </a:lnTo>
                    <a:lnTo>
                      <a:pt x="18" y="6"/>
                    </a:lnTo>
                    <a:lnTo>
                      <a:pt x="8" y="0"/>
                    </a:lnTo>
                    <a:lnTo>
                      <a:pt x="10" y="11"/>
                    </a:lnTo>
                    <a:lnTo>
                      <a:pt x="0" y="19"/>
                    </a:lnTo>
                    <a:lnTo>
                      <a:pt x="13" y="22"/>
                    </a:lnTo>
                    <a:lnTo>
                      <a:pt x="17" y="33"/>
                    </a:lnTo>
                    <a:close/>
                  </a:path>
                </a:pathLst>
              </a:custGeom>
              <a:solidFill>
                <a:srgbClr val="FF6D0C"/>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23" name="Freeform 118"/>
              <p:cNvSpPr/>
              <p:nvPr>
                <p:custDataLst>
                  <p:tags r:id="rId24"/>
                </p:custDataLst>
              </p:nvPr>
            </p:nvSpPr>
            <p:spPr bwMode="auto">
              <a:xfrm>
                <a:off x="1765" y="1520"/>
                <a:ext cx="33" cy="233"/>
              </a:xfrm>
              <a:custGeom>
                <a:avLst/>
                <a:gdLst>
                  <a:gd name="T0" fmla="*/ 14 w 33"/>
                  <a:gd name="T1" fmla="*/ 0 h 33"/>
                  <a:gd name="T2" fmla="*/ 22 w 33"/>
                  <a:gd name="T3" fmla="*/ 8 h 33"/>
                  <a:gd name="T4" fmla="*/ 33 w 33"/>
                  <a:gd name="T5" fmla="*/ 7 h 33"/>
                  <a:gd name="T6" fmla="*/ 27 w 33"/>
                  <a:gd name="T7" fmla="*/ 16 h 33"/>
                  <a:gd name="T8" fmla="*/ 33 w 33"/>
                  <a:gd name="T9" fmla="*/ 27 h 33"/>
                  <a:gd name="T10" fmla="*/ 21 w 33"/>
                  <a:gd name="T11" fmla="*/ 25 h 33"/>
                  <a:gd name="T12" fmla="*/ 12 w 33"/>
                  <a:gd name="T13" fmla="*/ 33 h 33"/>
                  <a:gd name="T14" fmla="*/ 11 w 33"/>
                  <a:gd name="T15" fmla="*/ 22 h 33"/>
                  <a:gd name="T16" fmla="*/ 0 w 33"/>
                  <a:gd name="T17" fmla="*/ 16 h 33"/>
                  <a:gd name="T18" fmla="*/ 11 w 33"/>
                  <a:gd name="T19" fmla="*/ 11 h 33"/>
                  <a:gd name="T20" fmla="*/ 14 w 33"/>
                  <a:gd name="T2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14" y="0"/>
                    </a:moveTo>
                    <a:lnTo>
                      <a:pt x="22" y="8"/>
                    </a:lnTo>
                    <a:lnTo>
                      <a:pt x="33" y="7"/>
                    </a:lnTo>
                    <a:lnTo>
                      <a:pt x="27" y="16"/>
                    </a:lnTo>
                    <a:lnTo>
                      <a:pt x="33" y="27"/>
                    </a:lnTo>
                    <a:lnTo>
                      <a:pt x="21" y="25"/>
                    </a:lnTo>
                    <a:lnTo>
                      <a:pt x="12" y="33"/>
                    </a:lnTo>
                    <a:lnTo>
                      <a:pt x="11" y="22"/>
                    </a:lnTo>
                    <a:lnTo>
                      <a:pt x="0" y="16"/>
                    </a:lnTo>
                    <a:lnTo>
                      <a:pt x="11" y="11"/>
                    </a:lnTo>
                    <a:lnTo>
                      <a:pt x="14" y="0"/>
                    </a:lnTo>
                    <a:close/>
                  </a:path>
                </a:pathLst>
              </a:custGeom>
              <a:solidFill>
                <a:srgbClr val="FF6D0C"/>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24" name="Freeform 119"/>
              <p:cNvSpPr/>
              <p:nvPr>
                <p:custDataLst>
                  <p:tags r:id="rId25"/>
                </p:custDataLst>
              </p:nvPr>
            </p:nvSpPr>
            <p:spPr bwMode="auto">
              <a:xfrm>
                <a:off x="1841" y="1755"/>
                <a:ext cx="31" cy="233"/>
              </a:xfrm>
              <a:custGeom>
                <a:avLst/>
                <a:gdLst>
                  <a:gd name="T0" fmla="*/ 19 w 31"/>
                  <a:gd name="T1" fmla="*/ 33 h 33"/>
                  <a:gd name="T2" fmla="*/ 22 w 31"/>
                  <a:gd name="T3" fmla="*/ 22 h 33"/>
                  <a:gd name="T4" fmla="*/ 31 w 31"/>
                  <a:gd name="T5" fmla="*/ 17 h 33"/>
                  <a:gd name="T6" fmla="*/ 22 w 31"/>
                  <a:gd name="T7" fmla="*/ 11 h 33"/>
                  <a:gd name="T8" fmla="*/ 20 w 31"/>
                  <a:gd name="T9" fmla="*/ 0 h 33"/>
                  <a:gd name="T10" fmla="*/ 12 w 31"/>
                  <a:gd name="T11" fmla="*/ 9 h 33"/>
                  <a:gd name="T12" fmla="*/ 0 w 31"/>
                  <a:gd name="T13" fmla="*/ 6 h 33"/>
                  <a:gd name="T14" fmla="*/ 5 w 31"/>
                  <a:gd name="T15" fmla="*/ 17 h 33"/>
                  <a:gd name="T16" fmla="*/ 0 w 31"/>
                  <a:gd name="T17" fmla="*/ 26 h 33"/>
                  <a:gd name="T18" fmla="*/ 11 w 31"/>
                  <a:gd name="T19" fmla="*/ 25 h 33"/>
                  <a:gd name="T20" fmla="*/ 19 w 31"/>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19" y="33"/>
                    </a:moveTo>
                    <a:lnTo>
                      <a:pt x="22" y="22"/>
                    </a:lnTo>
                    <a:lnTo>
                      <a:pt x="31" y="17"/>
                    </a:lnTo>
                    <a:lnTo>
                      <a:pt x="22" y="11"/>
                    </a:lnTo>
                    <a:lnTo>
                      <a:pt x="20" y="0"/>
                    </a:lnTo>
                    <a:lnTo>
                      <a:pt x="12" y="9"/>
                    </a:lnTo>
                    <a:lnTo>
                      <a:pt x="0" y="6"/>
                    </a:lnTo>
                    <a:lnTo>
                      <a:pt x="5" y="17"/>
                    </a:lnTo>
                    <a:lnTo>
                      <a:pt x="0" y="26"/>
                    </a:lnTo>
                    <a:lnTo>
                      <a:pt x="11" y="25"/>
                    </a:lnTo>
                    <a:lnTo>
                      <a:pt x="19" y="33"/>
                    </a:lnTo>
                    <a:close/>
                  </a:path>
                </a:pathLst>
              </a:custGeom>
              <a:solidFill>
                <a:srgbClr val="FF6D0C"/>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25" name="Freeform 120"/>
              <p:cNvSpPr/>
              <p:nvPr>
                <p:custDataLst>
                  <p:tags r:id="rId26"/>
                </p:custDataLst>
              </p:nvPr>
            </p:nvSpPr>
            <p:spPr bwMode="auto">
              <a:xfrm>
                <a:off x="1728" y="1540"/>
                <a:ext cx="34" cy="233"/>
              </a:xfrm>
              <a:custGeom>
                <a:avLst/>
                <a:gdLst>
                  <a:gd name="T0" fmla="*/ 7 w 34"/>
                  <a:gd name="T1" fmla="*/ 2 h 34"/>
                  <a:gd name="T2" fmla="*/ 18 w 34"/>
                  <a:gd name="T3" fmla="*/ 7 h 34"/>
                  <a:gd name="T4" fmla="*/ 27 w 34"/>
                  <a:gd name="T5" fmla="*/ 0 h 34"/>
                  <a:gd name="T6" fmla="*/ 26 w 34"/>
                  <a:gd name="T7" fmla="*/ 13 h 34"/>
                  <a:gd name="T8" fmla="*/ 34 w 34"/>
                  <a:gd name="T9" fmla="*/ 21 h 34"/>
                  <a:gd name="T10" fmla="*/ 23 w 34"/>
                  <a:gd name="T11" fmla="*/ 22 h 34"/>
                  <a:gd name="T12" fmla="*/ 18 w 34"/>
                  <a:gd name="T13" fmla="*/ 34 h 34"/>
                  <a:gd name="T14" fmla="*/ 12 w 34"/>
                  <a:gd name="T15" fmla="*/ 22 h 34"/>
                  <a:gd name="T16" fmla="*/ 0 w 34"/>
                  <a:gd name="T17" fmla="*/ 21 h 34"/>
                  <a:gd name="T18" fmla="*/ 9 w 34"/>
                  <a:gd name="T19" fmla="*/ 13 h 34"/>
                  <a:gd name="T20" fmla="*/ 7 w 34"/>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4">
                    <a:moveTo>
                      <a:pt x="7" y="2"/>
                    </a:moveTo>
                    <a:lnTo>
                      <a:pt x="18" y="7"/>
                    </a:lnTo>
                    <a:lnTo>
                      <a:pt x="27" y="0"/>
                    </a:lnTo>
                    <a:lnTo>
                      <a:pt x="26" y="13"/>
                    </a:lnTo>
                    <a:lnTo>
                      <a:pt x="34" y="21"/>
                    </a:lnTo>
                    <a:lnTo>
                      <a:pt x="23" y="22"/>
                    </a:lnTo>
                    <a:lnTo>
                      <a:pt x="18" y="34"/>
                    </a:lnTo>
                    <a:lnTo>
                      <a:pt x="12" y="22"/>
                    </a:lnTo>
                    <a:lnTo>
                      <a:pt x="0" y="21"/>
                    </a:lnTo>
                    <a:lnTo>
                      <a:pt x="9" y="13"/>
                    </a:lnTo>
                    <a:lnTo>
                      <a:pt x="7" y="2"/>
                    </a:lnTo>
                    <a:close/>
                  </a:path>
                </a:pathLst>
              </a:custGeom>
              <a:solidFill>
                <a:srgbClr val="FF6D0C"/>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26" name="Freeform 121"/>
              <p:cNvSpPr/>
              <p:nvPr>
                <p:custDataLst>
                  <p:tags r:id="rId27"/>
                </p:custDataLst>
              </p:nvPr>
            </p:nvSpPr>
            <p:spPr bwMode="auto">
              <a:xfrm>
                <a:off x="1876" y="1735"/>
                <a:ext cx="33" cy="233"/>
              </a:xfrm>
              <a:custGeom>
                <a:avLst/>
                <a:gdLst>
                  <a:gd name="T0" fmla="*/ 28 w 33"/>
                  <a:gd name="T1" fmla="*/ 31 h 33"/>
                  <a:gd name="T2" fmla="*/ 25 w 33"/>
                  <a:gd name="T3" fmla="*/ 20 h 33"/>
                  <a:gd name="T4" fmla="*/ 33 w 33"/>
                  <a:gd name="T5" fmla="*/ 12 h 33"/>
                  <a:gd name="T6" fmla="*/ 22 w 33"/>
                  <a:gd name="T7" fmla="*/ 11 h 33"/>
                  <a:gd name="T8" fmla="*/ 17 w 33"/>
                  <a:gd name="T9" fmla="*/ 0 h 33"/>
                  <a:gd name="T10" fmla="*/ 11 w 33"/>
                  <a:gd name="T11" fmla="*/ 11 h 33"/>
                  <a:gd name="T12" fmla="*/ 0 w 33"/>
                  <a:gd name="T13" fmla="*/ 12 h 33"/>
                  <a:gd name="T14" fmla="*/ 9 w 33"/>
                  <a:gd name="T15" fmla="*/ 20 h 33"/>
                  <a:gd name="T16" fmla="*/ 7 w 33"/>
                  <a:gd name="T17" fmla="*/ 33 h 33"/>
                  <a:gd name="T18" fmla="*/ 17 w 33"/>
                  <a:gd name="T19" fmla="*/ 26 h 33"/>
                  <a:gd name="T20" fmla="*/ 28 w 33"/>
                  <a:gd name="T2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28" y="31"/>
                    </a:moveTo>
                    <a:lnTo>
                      <a:pt x="25" y="20"/>
                    </a:lnTo>
                    <a:lnTo>
                      <a:pt x="33" y="12"/>
                    </a:lnTo>
                    <a:lnTo>
                      <a:pt x="22" y="11"/>
                    </a:lnTo>
                    <a:lnTo>
                      <a:pt x="17" y="0"/>
                    </a:lnTo>
                    <a:lnTo>
                      <a:pt x="11" y="11"/>
                    </a:lnTo>
                    <a:lnTo>
                      <a:pt x="0" y="12"/>
                    </a:lnTo>
                    <a:lnTo>
                      <a:pt x="9" y="20"/>
                    </a:lnTo>
                    <a:lnTo>
                      <a:pt x="7" y="33"/>
                    </a:lnTo>
                    <a:lnTo>
                      <a:pt x="17" y="26"/>
                    </a:lnTo>
                    <a:lnTo>
                      <a:pt x="28" y="31"/>
                    </a:lnTo>
                    <a:close/>
                  </a:path>
                </a:pathLst>
              </a:custGeom>
              <a:solidFill>
                <a:srgbClr val="FF6D0C"/>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27" name="Freeform 122"/>
              <p:cNvSpPr/>
              <p:nvPr>
                <p:custDataLst>
                  <p:tags r:id="rId28"/>
                </p:custDataLst>
              </p:nvPr>
            </p:nvSpPr>
            <p:spPr bwMode="auto">
              <a:xfrm>
                <a:off x="1702" y="1569"/>
                <a:ext cx="33" cy="233"/>
              </a:xfrm>
              <a:custGeom>
                <a:avLst/>
                <a:gdLst>
                  <a:gd name="T0" fmla="*/ 0 w 33"/>
                  <a:gd name="T1" fmla="*/ 9 h 35"/>
                  <a:gd name="T2" fmla="*/ 11 w 33"/>
                  <a:gd name="T3" fmla="*/ 10 h 35"/>
                  <a:gd name="T4" fmla="*/ 19 w 33"/>
                  <a:gd name="T5" fmla="*/ 0 h 35"/>
                  <a:gd name="T6" fmla="*/ 22 w 33"/>
                  <a:gd name="T7" fmla="*/ 13 h 35"/>
                  <a:gd name="T8" fmla="*/ 33 w 33"/>
                  <a:gd name="T9" fmla="*/ 17 h 35"/>
                  <a:gd name="T10" fmla="*/ 22 w 33"/>
                  <a:gd name="T11" fmla="*/ 22 h 35"/>
                  <a:gd name="T12" fmla="*/ 20 w 33"/>
                  <a:gd name="T13" fmla="*/ 35 h 35"/>
                  <a:gd name="T14" fmla="*/ 12 w 33"/>
                  <a:gd name="T15" fmla="*/ 27 h 35"/>
                  <a:gd name="T16" fmla="*/ 0 w 33"/>
                  <a:gd name="T17" fmla="*/ 29 h 35"/>
                  <a:gd name="T18" fmla="*/ 5 w 33"/>
                  <a:gd name="T19" fmla="*/ 18 h 35"/>
                  <a:gd name="T20" fmla="*/ 0 w 33"/>
                  <a:gd name="T21"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5">
                    <a:moveTo>
                      <a:pt x="0" y="9"/>
                    </a:moveTo>
                    <a:lnTo>
                      <a:pt x="11" y="10"/>
                    </a:lnTo>
                    <a:lnTo>
                      <a:pt x="19" y="0"/>
                    </a:lnTo>
                    <a:lnTo>
                      <a:pt x="22" y="13"/>
                    </a:lnTo>
                    <a:lnTo>
                      <a:pt x="33" y="17"/>
                    </a:lnTo>
                    <a:lnTo>
                      <a:pt x="22" y="22"/>
                    </a:lnTo>
                    <a:lnTo>
                      <a:pt x="20" y="35"/>
                    </a:lnTo>
                    <a:lnTo>
                      <a:pt x="12" y="27"/>
                    </a:lnTo>
                    <a:lnTo>
                      <a:pt x="0" y="29"/>
                    </a:lnTo>
                    <a:lnTo>
                      <a:pt x="5" y="18"/>
                    </a:lnTo>
                    <a:lnTo>
                      <a:pt x="0" y="9"/>
                    </a:lnTo>
                    <a:close/>
                  </a:path>
                </a:pathLst>
              </a:custGeom>
              <a:solidFill>
                <a:srgbClr val="FF6D0C"/>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28" name="Freeform 123"/>
              <p:cNvSpPr/>
              <p:nvPr>
                <p:custDataLst>
                  <p:tags r:id="rId29"/>
                </p:custDataLst>
              </p:nvPr>
            </p:nvSpPr>
            <p:spPr bwMode="auto">
              <a:xfrm>
                <a:off x="1904" y="1704"/>
                <a:ext cx="33" cy="233"/>
              </a:xfrm>
              <a:custGeom>
                <a:avLst/>
                <a:gdLst>
                  <a:gd name="T0" fmla="*/ 33 w 33"/>
                  <a:gd name="T1" fmla="*/ 26 h 35"/>
                  <a:gd name="T2" fmla="*/ 27 w 33"/>
                  <a:gd name="T3" fmla="*/ 17 h 35"/>
                  <a:gd name="T4" fmla="*/ 31 w 33"/>
                  <a:gd name="T5" fmla="*/ 6 h 35"/>
                  <a:gd name="T6" fmla="*/ 20 w 33"/>
                  <a:gd name="T7" fmla="*/ 9 h 35"/>
                  <a:gd name="T8" fmla="*/ 12 w 33"/>
                  <a:gd name="T9" fmla="*/ 0 h 35"/>
                  <a:gd name="T10" fmla="*/ 11 w 33"/>
                  <a:gd name="T11" fmla="*/ 13 h 35"/>
                  <a:gd name="T12" fmla="*/ 0 w 33"/>
                  <a:gd name="T13" fmla="*/ 18 h 35"/>
                  <a:gd name="T14" fmla="*/ 11 w 33"/>
                  <a:gd name="T15" fmla="*/ 22 h 35"/>
                  <a:gd name="T16" fmla="*/ 14 w 33"/>
                  <a:gd name="T17" fmla="*/ 35 h 35"/>
                  <a:gd name="T18" fmla="*/ 22 w 33"/>
                  <a:gd name="T19" fmla="*/ 25 h 35"/>
                  <a:gd name="T20" fmla="*/ 33 w 33"/>
                  <a:gd name="T21"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5">
                    <a:moveTo>
                      <a:pt x="33" y="26"/>
                    </a:moveTo>
                    <a:lnTo>
                      <a:pt x="27" y="17"/>
                    </a:lnTo>
                    <a:lnTo>
                      <a:pt x="31" y="6"/>
                    </a:lnTo>
                    <a:lnTo>
                      <a:pt x="20" y="9"/>
                    </a:lnTo>
                    <a:lnTo>
                      <a:pt x="12" y="0"/>
                    </a:lnTo>
                    <a:lnTo>
                      <a:pt x="11" y="13"/>
                    </a:lnTo>
                    <a:lnTo>
                      <a:pt x="0" y="18"/>
                    </a:lnTo>
                    <a:lnTo>
                      <a:pt x="11" y="22"/>
                    </a:lnTo>
                    <a:lnTo>
                      <a:pt x="14" y="35"/>
                    </a:lnTo>
                    <a:lnTo>
                      <a:pt x="22" y="25"/>
                    </a:lnTo>
                    <a:lnTo>
                      <a:pt x="33" y="26"/>
                    </a:lnTo>
                    <a:close/>
                  </a:path>
                </a:pathLst>
              </a:custGeom>
              <a:solidFill>
                <a:srgbClr val="FF6D0C"/>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29" name="Freeform 124"/>
              <p:cNvSpPr/>
              <p:nvPr>
                <p:custDataLst>
                  <p:tags r:id="rId30"/>
                </p:custDataLst>
              </p:nvPr>
            </p:nvSpPr>
            <p:spPr bwMode="auto">
              <a:xfrm>
                <a:off x="1682" y="1608"/>
                <a:ext cx="33" cy="233"/>
              </a:xfrm>
              <a:custGeom>
                <a:avLst/>
                <a:gdLst>
                  <a:gd name="T0" fmla="*/ 0 w 33"/>
                  <a:gd name="T1" fmla="*/ 14 h 33"/>
                  <a:gd name="T2" fmla="*/ 11 w 33"/>
                  <a:gd name="T3" fmla="*/ 11 h 33"/>
                  <a:gd name="T4" fmla="*/ 15 w 33"/>
                  <a:gd name="T5" fmla="*/ 0 h 33"/>
                  <a:gd name="T6" fmla="*/ 22 w 33"/>
                  <a:gd name="T7" fmla="*/ 11 h 33"/>
                  <a:gd name="T8" fmla="*/ 33 w 33"/>
                  <a:gd name="T9" fmla="*/ 11 h 33"/>
                  <a:gd name="T10" fmla="*/ 26 w 33"/>
                  <a:gd name="T11" fmla="*/ 21 h 33"/>
                  <a:gd name="T12" fmla="*/ 29 w 33"/>
                  <a:gd name="T13" fmla="*/ 32 h 33"/>
                  <a:gd name="T14" fmla="*/ 18 w 33"/>
                  <a:gd name="T15" fmla="*/ 27 h 33"/>
                  <a:gd name="T16" fmla="*/ 9 w 33"/>
                  <a:gd name="T17" fmla="*/ 33 h 33"/>
                  <a:gd name="T18" fmla="*/ 9 w 33"/>
                  <a:gd name="T19" fmla="*/ 22 h 33"/>
                  <a:gd name="T20" fmla="*/ 0 w 33"/>
                  <a:gd name="T21"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0" y="14"/>
                    </a:moveTo>
                    <a:lnTo>
                      <a:pt x="11" y="11"/>
                    </a:lnTo>
                    <a:lnTo>
                      <a:pt x="15" y="0"/>
                    </a:lnTo>
                    <a:lnTo>
                      <a:pt x="22" y="11"/>
                    </a:lnTo>
                    <a:lnTo>
                      <a:pt x="33" y="11"/>
                    </a:lnTo>
                    <a:lnTo>
                      <a:pt x="26" y="21"/>
                    </a:lnTo>
                    <a:lnTo>
                      <a:pt x="29" y="32"/>
                    </a:lnTo>
                    <a:lnTo>
                      <a:pt x="18" y="27"/>
                    </a:lnTo>
                    <a:lnTo>
                      <a:pt x="9" y="33"/>
                    </a:lnTo>
                    <a:lnTo>
                      <a:pt x="9" y="22"/>
                    </a:lnTo>
                    <a:lnTo>
                      <a:pt x="0" y="14"/>
                    </a:lnTo>
                    <a:close/>
                  </a:path>
                </a:pathLst>
              </a:custGeom>
              <a:solidFill>
                <a:srgbClr val="FF6D0C"/>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30" name="Freeform 125"/>
              <p:cNvSpPr/>
              <p:nvPr>
                <p:custDataLst>
                  <p:tags r:id="rId31"/>
                </p:custDataLst>
              </p:nvPr>
            </p:nvSpPr>
            <p:spPr bwMode="auto">
              <a:xfrm>
                <a:off x="1923" y="1667"/>
                <a:ext cx="33" cy="233"/>
              </a:xfrm>
              <a:custGeom>
                <a:avLst/>
                <a:gdLst>
                  <a:gd name="T0" fmla="*/ 33 w 33"/>
                  <a:gd name="T1" fmla="*/ 19 h 33"/>
                  <a:gd name="T2" fmla="*/ 23 w 33"/>
                  <a:gd name="T3" fmla="*/ 11 h 33"/>
                  <a:gd name="T4" fmla="*/ 25 w 33"/>
                  <a:gd name="T5" fmla="*/ 0 h 33"/>
                  <a:gd name="T6" fmla="*/ 15 w 33"/>
                  <a:gd name="T7" fmla="*/ 6 h 33"/>
                  <a:gd name="T8" fmla="*/ 4 w 33"/>
                  <a:gd name="T9" fmla="*/ 2 h 33"/>
                  <a:gd name="T10" fmla="*/ 7 w 33"/>
                  <a:gd name="T11" fmla="*/ 13 h 33"/>
                  <a:gd name="T12" fmla="*/ 0 w 33"/>
                  <a:gd name="T13" fmla="*/ 22 h 33"/>
                  <a:gd name="T14" fmla="*/ 11 w 33"/>
                  <a:gd name="T15" fmla="*/ 22 h 33"/>
                  <a:gd name="T16" fmla="*/ 18 w 33"/>
                  <a:gd name="T17" fmla="*/ 33 h 33"/>
                  <a:gd name="T18" fmla="*/ 22 w 33"/>
                  <a:gd name="T19" fmla="*/ 22 h 33"/>
                  <a:gd name="T20" fmla="*/ 33 w 33"/>
                  <a:gd name="T21"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33" y="19"/>
                    </a:moveTo>
                    <a:lnTo>
                      <a:pt x="23" y="11"/>
                    </a:lnTo>
                    <a:lnTo>
                      <a:pt x="25" y="0"/>
                    </a:lnTo>
                    <a:lnTo>
                      <a:pt x="15" y="6"/>
                    </a:lnTo>
                    <a:lnTo>
                      <a:pt x="4" y="2"/>
                    </a:lnTo>
                    <a:lnTo>
                      <a:pt x="7" y="13"/>
                    </a:lnTo>
                    <a:lnTo>
                      <a:pt x="0" y="22"/>
                    </a:lnTo>
                    <a:lnTo>
                      <a:pt x="11" y="22"/>
                    </a:lnTo>
                    <a:lnTo>
                      <a:pt x="18" y="33"/>
                    </a:lnTo>
                    <a:lnTo>
                      <a:pt x="22" y="22"/>
                    </a:lnTo>
                    <a:lnTo>
                      <a:pt x="33" y="19"/>
                    </a:lnTo>
                    <a:close/>
                  </a:path>
                </a:pathLst>
              </a:custGeom>
              <a:solidFill>
                <a:srgbClr val="FF6D0C"/>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31" name="Freeform 126"/>
              <p:cNvSpPr/>
              <p:nvPr>
                <p:custDataLst>
                  <p:tags r:id="rId32"/>
                </p:custDataLst>
              </p:nvPr>
            </p:nvSpPr>
            <p:spPr bwMode="auto">
              <a:xfrm>
                <a:off x="1680" y="1653"/>
                <a:ext cx="33" cy="233"/>
              </a:xfrm>
              <a:custGeom>
                <a:avLst/>
                <a:gdLst>
                  <a:gd name="T0" fmla="*/ 0 w 33"/>
                  <a:gd name="T1" fmla="*/ 18 h 33"/>
                  <a:gd name="T2" fmla="*/ 9 w 33"/>
                  <a:gd name="T3" fmla="*/ 11 h 33"/>
                  <a:gd name="T4" fmla="*/ 9 w 33"/>
                  <a:gd name="T5" fmla="*/ 0 h 33"/>
                  <a:gd name="T6" fmla="*/ 19 w 33"/>
                  <a:gd name="T7" fmla="*/ 7 h 33"/>
                  <a:gd name="T8" fmla="*/ 30 w 33"/>
                  <a:gd name="T9" fmla="*/ 3 h 33"/>
                  <a:gd name="T10" fmla="*/ 26 w 33"/>
                  <a:gd name="T11" fmla="*/ 16 h 33"/>
                  <a:gd name="T12" fmla="*/ 33 w 33"/>
                  <a:gd name="T13" fmla="*/ 25 h 33"/>
                  <a:gd name="T14" fmla="*/ 20 w 33"/>
                  <a:gd name="T15" fmla="*/ 24 h 33"/>
                  <a:gd name="T16" fmla="*/ 13 w 33"/>
                  <a:gd name="T17" fmla="*/ 33 h 33"/>
                  <a:gd name="T18" fmla="*/ 11 w 33"/>
                  <a:gd name="T19" fmla="*/ 22 h 33"/>
                  <a:gd name="T20" fmla="*/ 0 w 33"/>
                  <a:gd name="T21"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0" y="18"/>
                    </a:moveTo>
                    <a:lnTo>
                      <a:pt x="9" y="11"/>
                    </a:lnTo>
                    <a:lnTo>
                      <a:pt x="9" y="0"/>
                    </a:lnTo>
                    <a:lnTo>
                      <a:pt x="19" y="7"/>
                    </a:lnTo>
                    <a:lnTo>
                      <a:pt x="30" y="3"/>
                    </a:lnTo>
                    <a:lnTo>
                      <a:pt x="26" y="16"/>
                    </a:lnTo>
                    <a:lnTo>
                      <a:pt x="33" y="25"/>
                    </a:lnTo>
                    <a:lnTo>
                      <a:pt x="20" y="24"/>
                    </a:lnTo>
                    <a:lnTo>
                      <a:pt x="13" y="33"/>
                    </a:lnTo>
                    <a:lnTo>
                      <a:pt x="11" y="22"/>
                    </a:lnTo>
                    <a:lnTo>
                      <a:pt x="0" y="18"/>
                    </a:lnTo>
                    <a:close/>
                  </a:path>
                </a:pathLst>
              </a:custGeom>
              <a:solidFill>
                <a:srgbClr val="FF6D0C"/>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32" name="Freeform 127"/>
              <p:cNvSpPr/>
              <p:nvPr>
                <p:custDataLst>
                  <p:tags r:id="rId33"/>
                </p:custDataLst>
              </p:nvPr>
            </p:nvSpPr>
            <p:spPr bwMode="auto">
              <a:xfrm>
                <a:off x="1926" y="1622"/>
                <a:ext cx="33" cy="233"/>
              </a:xfrm>
              <a:custGeom>
                <a:avLst/>
                <a:gdLst>
                  <a:gd name="T0" fmla="*/ 33 w 33"/>
                  <a:gd name="T1" fmla="*/ 15 h 33"/>
                  <a:gd name="T2" fmla="*/ 22 w 33"/>
                  <a:gd name="T3" fmla="*/ 11 h 33"/>
                  <a:gd name="T4" fmla="*/ 19 w 33"/>
                  <a:gd name="T5" fmla="*/ 0 h 33"/>
                  <a:gd name="T6" fmla="*/ 11 w 33"/>
                  <a:gd name="T7" fmla="*/ 9 h 33"/>
                  <a:gd name="T8" fmla="*/ 0 w 33"/>
                  <a:gd name="T9" fmla="*/ 8 h 33"/>
                  <a:gd name="T10" fmla="*/ 7 w 33"/>
                  <a:gd name="T11" fmla="*/ 18 h 33"/>
                  <a:gd name="T12" fmla="*/ 3 w 33"/>
                  <a:gd name="T13" fmla="*/ 30 h 33"/>
                  <a:gd name="T14" fmla="*/ 14 w 33"/>
                  <a:gd name="T15" fmla="*/ 26 h 33"/>
                  <a:gd name="T16" fmla="*/ 23 w 33"/>
                  <a:gd name="T17" fmla="*/ 33 h 33"/>
                  <a:gd name="T18" fmla="*/ 23 w 33"/>
                  <a:gd name="T19" fmla="*/ 22 h 33"/>
                  <a:gd name="T20" fmla="*/ 33 w 33"/>
                  <a:gd name="T21" fmla="*/ 1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33" y="15"/>
                    </a:moveTo>
                    <a:lnTo>
                      <a:pt x="22" y="11"/>
                    </a:lnTo>
                    <a:lnTo>
                      <a:pt x="19" y="0"/>
                    </a:lnTo>
                    <a:lnTo>
                      <a:pt x="11" y="9"/>
                    </a:lnTo>
                    <a:lnTo>
                      <a:pt x="0" y="8"/>
                    </a:lnTo>
                    <a:lnTo>
                      <a:pt x="7" y="18"/>
                    </a:lnTo>
                    <a:lnTo>
                      <a:pt x="3" y="30"/>
                    </a:lnTo>
                    <a:lnTo>
                      <a:pt x="14" y="26"/>
                    </a:lnTo>
                    <a:lnTo>
                      <a:pt x="23" y="33"/>
                    </a:lnTo>
                    <a:lnTo>
                      <a:pt x="23" y="22"/>
                    </a:lnTo>
                    <a:lnTo>
                      <a:pt x="33" y="15"/>
                    </a:lnTo>
                    <a:close/>
                  </a:path>
                </a:pathLst>
              </a:custGeom>
              <a:solidFill>
                <a:srgbClr val="FF6D0C"/>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33" name="Freeform 128"/>
              <p:cNvSpPr/>
              <p:nvPr>
                <p:custDataLst>
                  <p:tags r:id="rId34"/>
                </p:custDataLst>
              </p:nvPr>
            </p:nvSpPr>
            <p:spPr bwMode="auto">
              <a:xfrm>
                <a:off x="1693" y="1693"/>
                <a:ext cx="35" cy="233"/>
              </a:xfrm>
              <a:custGeom>
                <a:avLst/>
                <a:gdLst>
                  <a:gd name="T0" fmla="*/ 0 w 35"/>
                  <a:gd name="T1" fmla="*/ 25 h 35"/>
                  <a:gd name="T2" fmla="*/ 7 w 35"/>
                  <a:gd name="T3" fmla="*/ 15 h 35"/>
                  <a:gd name="T4" fmla="*/ 4 w 35"/>
                  <a:gd name="T5" fmla="*/ 4 h 35"/>
                  <a:gd name="T6" fmla="*/ 15 w 35"/>
                  <a:gd name="T7" fmla="*/ 9 h 35"/>
                  <a:gd name="T8" fmla="*/ 25 w 35"/>
                  <a:gd name="T9" fmla="*/ 0 h 35"/>
                  <a:gd name="T10" fmla="*/ 25 w 35"/>
                  <a:gd name="T11" fmla="*/ 13 h 35"/>
                  <a:gd name="T12" fmla="*/ 35 w 35"/>
                  <a:gd name="T13" fmla="*/ 20 h 35"/>
                  <a:gd name="T14" fmla="*/ 22 w 35"/>
                  <a:gd name="T15" fmla="*/ 24 h 35"/>
                  <a:gd name="T16" fmla="*/ 20 w 35"/>
                  <a:gd name="T17" fmla="*/ 35 h 35"/>
                  <a:gd name="T18" fmla="*/ 13 w 35"/>
                  <a:gd name="T19" fmla="*/ 25 h 35"/>
                  <a:gd name="T20" fmla="*/ 0 w 35"/>
                  <a:gd name="T21"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5">
                    <a:moveTo>
                      <a:pt x="0" y="25"/>
                    </a:moveTo>
                    <a:lnTo>
                      <a:pt x="7" y="15"/>
                    </a:lnTo>
                    <a:lnTo>
                      <a:pt x="4" y="4"/>
                    </a:lnTo>
                    <a:lnTo>
                      <a:pt x="15" y="9"/>
                    </a:lnTo>
                    <a:lnTo>
                      <a:pt x="25" y="0"/>
                    </a:lnTo>
                    <a:lnTo>
                      <a:pt x="25" y="13"/>
                    </a:lnTo>
                    <a:lnTo>
                      <a:pt x="35" y="20"/>
                    </a:lnTo>
                    <a:lnTo>
                      <a:pt x="22" y="24"/>
                    </a:lnTo>
                    <a:lnTo>
                      <a:pt x="20" y="35"/>
                    </a:lnTo>
                    <a:lnTo>
                      <a:pt x="13" y="25"/>
                    </a:lnTo>
                    <a:lnTo>
                      <a:pt x="0" y="25"/>
                    </a:lnTo>
                    <a:close/>
                  </a:path>
                </a:pathLst>
              </a:custGeom>
              <a:solidFill>
                <a:srgbClr val="FF6D0C"/>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34" name="Freeform 129"/>
              <p:cNvSpPr/>
              <p:nvPr>
                <p:custDataLst>
                  <p:tags r:id="rId35"/>
                </p:custDataLst>
              </p:nvPr>
            </p:nvSpPr>
            <p:spPr bwMode="auto">
              <a:xfrm>
                <a:off x="1911" y="1580"/>
                <a:ext cx="34" cy="233"/>
              </a:xfrm>
              <a:custGeom>
                <a:avLst/>
                <a:gdLst>
                  <a:gd name="T0" fmla="*/ 34 w 34"/>
                  <a:gd name="T1" fmla="*/ 10 h 35"/>
                  <a:gd name="T2" fmla="*/ 22 w 34"/>
                  <a:gd name="T3" fmla="*/ 10 h 35"/>
                  <a:gd name="T4" fmla="*/ 15 w 34"/>
                  <a:gd name="T5" fmla="*/ 0 h 35"/>
                  <a:gd name="T6" fmla="*/ 12 w 34"/>
                  <a:gd name="T7" fmla="*/ 11 h 35"/>
                  <a:gd name="T8" fmla="*/ 0 w 34"/>
                  <a:gd name="T9" fmla="*/ 16 h 35"/>
                  <a:gd name="T10" fmla="*/ 9 w 34"/>
                  <a:gd name="T11" fmla="*/ 22 h 35"/>
                  <a:gd name="T12" fmla="*/ 9 w 34"/>
                  <a:gd name="T13" fmla="*/ 35 h 35"/>
                  <a:gd name="T14" fmla="*/ 19 w 34"/>
                  <a:gd name="T15" fmla="*/ 27 h 35"/>
                  <a:gd name="T16" fmla="*/ 30 w 34"/>
                  <a:gd name="T17" fmla="*/ 31 h 35"/>
                  <a:gd name="T18" fmla="*/ 27 w 34"/>
                  <a:gd name="T19" fmla="*/ 20 h 35"/>
                  <a:gd name="T20" fmla="*/ 34 w 34"/>
                  <a:gd name="T21"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5">
                    <a:moveTo>
                      <a:pt x="34" y="10"/>
                    </a:moveTo>
                    <a:lnTo>
                      <a:pt x="22" y="10"/>
                    </a:lnTo>
                    <a:lnTo>
                      <a:pt x="15" y="0"/>
                    </a:lnTo>
                    <a:lnTo>
                      <a:pt x="12" y="11"/>
                    </a:lnTo>
                    <a:lnTo>
                      <a:pt x="0" y="16"/>
                    </a:lnTo>
                    <a:lnTo>
                      <a:pt x="9" y="22"/>
                    </a:lnTo>
                    <a:lnTo>
                      <a:pt x="9" y="35"/>
                    </a:lnTo>
                    <a:lnTo>
                      <a:pt x="19" y="27"/>
                    </a:lnTo>
                    <a:lnTo>
                      <a:pt x="30" y="31"/>
                    </a:lnTo>
                    <a:lnTo>
                      <a:pt x="27" y="20"/>
                    </a:lnTo>
                    <a:lnTo>
                      <a:pt x="34" y="10"/>
                    </a:lnTo>
                    <a:close/>
                  </a:path>
                </a:pathLst>
              </a:custGeom>
              <a:solidFill>
                <a:srgbClr val="FF6D0C"/>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35" name="Freeform 130"/>
              <p:cNvSpPr/>
              <p:nvPr>
                <p:custDataLst>
                  <p:tags r:id="rId36"/>
                </p:custDataLst>
              </p:nvPr>
            </p:nvSpPr>
            <p:spPr bwMode="auto">
              <a:xfrm>
                <a:off x="1719" y="1726"/>
                <a:ext cx="34" cy="233"/>
              </a:xfrm>
              <a:custGeom>
                <a:avLst/>
                <a:gdLst>
                  <a:gd name="T0" fmla="*/ 5 w 34"/>
                  <a:gd name="T1" fmla="*/ 31 h 33"/>
                  <a:gd name="T2" fmla="*/ 7 w 34"/>
                  <a:gd name="T3" fmla="*/ 20 h 33"/>
                  <a:gd name="T4" fmla="*/ 0 w 34"/>
                  <a:gd name="T5" fmla="*/ 10 h 33"/>
                  <a:gd name="T6" fmla="*/ 11 w 34"/>
                  <a:gd name="T7" fmla="*/ 10 h 33"/>
                  <a:gd name="T8" fmla="*/ 18 w 34"/>
                  <a:gd name="T9" fmla="*/ 0 h 33"/>
                  <a:gd name="T10" fmla="*/ 23 w 34"/>
                  <a:gd name="T11" fmla="*/ 11 h 33"/>
                  <a:gd name="T12" fmla="*/ 34 w 34"/>
                  <a:gd name="T13" fmla="*/ 14 h 33"/>
                  <a:gd name="T14" fmla="*/ 24 w 34"/>
                  <a:gd name="T15" fmla="*/ 22 h 33"/>
                  <a:gd name="T16" fmla="*/ 25 w 34"/>
                  <a:gd name="T17" fmla="*/ 33 h 33"/>
                  <a:gd name="T18" fmla="*/ 16 w 34"/>
                  <a:gd name="T19" fmla="*/ 26 h 33"/>
                  <a:gd name="T20" fmla="*/ 5 w 34"/>
                  <a:gd name="T2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3">
                    <a:moveTo>
                      <a:pt x="5" y="31"/>
                    </a:moveTo>
                    <a:lnTo>
                      <a:pt x="7" y="20"/>
                    </a:lnTo>
                    <a:lnTo>
                      <a:pt x="0" y="10"/>
                    </a:lnTo>
                    <a:lnTo>
                      <a:pt x="11" y="10"/>
                    </a:lnTo>
                    <a:lnTo>
                      <a:pt x="18" y="0"/>
                    </a:lnTo>
                    <a:lnTo>
                      <a:pt x="23" y="11"/>
                    </a:lnTo>
                    <a:lnTo>
                      <a:pt x="34" y="14"/>
                    </a:lnTo>
                    <a:lnTo>
                      <a:pt x="24" y="22"/>
                    </a:lnTo>
                    <a:lnTo>
                      <a:pt x="25" y="33"/>
                    </a:lnTo>
                    <a:lnTo>
                      <a:pt x="16" y="26"/>
                    </a:lnTo>
                    <a:lnTo>
                      <a:pt x="5" y="31"/>
                    </a:lnTo>
                    <a:close/>
                  </a:path>
                </a:pathLst>
              </a:custGeom>
              <a:solidFill>
                <a:srgbClr val="FF6D0C"/>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36" name="Freeform 131"/>
              <p:cNvSpPr/>
              <p:nvPr>
                <p:custDataLst>
                  <p:tags r:id="rId37"/>
                </p:custDataLst>
              </p:nvPr>
            </p:nvSpPr>
            <p:spPr bwMode="auto">
              <a:xfrm>
                <a:off x="1886" y="1549"/>
                <a:ext cx="33" cy="233"/>
              </a:xfrm>
              <a:custGeom>
                <a:avLst/>
                <a:gdLst>
                  <a:gd name="T0" fmla="*/ 29 w 33"/>
                  <a:gd name="T1" fmla="*/ 2 h 33"/>
                  <a:gd name="T2" fmla="*/ 18 w 33"/>
                  <a:gd name="T3" fmla="*/ 7 h 33"/>
                  <a:gd name="T4" fmla="*/ 8 w 33"/>
                  <a:gd name="T5" fmla="*/ 0 h 33"/>
                  <a:gd name="T6" fmla="*/ 10 w 33"/>
                  <a:gd name="T7" fmla="*/ 11 h 33"/>
                  <a:gd name="T8" fmla="*/ 0 w 33"/>
                  <a:gd name="T9" fmla="*/ 19 h 33"/>
                  <a:gd name="T10" fmla="*/ 11 w 33"/>
                  <a:gd name="T11" fmla="*/ 22 h 33"/>
                  <a:gd name="T12" fmla="*/ 15 w 33"/>
                  <a:gd name="T13" fmla="*/ 33 h 33"/>
                  <a:gd name="T14" fmla="*/ 22 w 33"/>
                  <a:gd name="T15" fmla="*/ 23 h 33"/>
                  <a:gd name="T16" fmla="*/ 33 w 33"/>
                  <a:gd name="T17" fmla="*/ 23 h 33"/>
                  <a:gd name="T18" fmla="*/ 26 w 33"/>
                  <a:gd name="T19" fmla="*/ 13 h 33"/>
                  <a:gd name="T20" fmla="*/ 29 w 33"/>
                  <a:gd name="T2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3">
                    <a:moveTo>
                      <a:pt x="29" y="2"/>
                    </a:moveTo>
                    <a:lnTo>
                      <a:pt x="18" y="7"/>
                    </a:lnTo>
                    <a:lnTo>
                      <a:pt x="8" y="0"/>
                    </a:lnTo>
                    <a:lnTo>
                      <a:pt x="10" y="11"/>
                    </a:lnTo>
                    <a:lnTo>
                      <a:pt x="0" y="19"/>
                    </a:lnTo>
                    <a:lnTo>
                      <a:pt x="11" y="22"/>
                    </a:lnTo>
                    <a:lnTo>
                      <a:pt x="15" y="33"/>
                    </a:lnTo>
                    <a:lnTo>
                      <a:pt x="22" y="23"/>
                    </a:lnTo>
                    <a:lnTo>
                      <a:pt x="33" y="23"/>
                    </a:lnTo>
                    <a:lnTo>
                      <a:pt x="26" y="13"/>
                    </a:lnTo>
                    <a:lnTo>
                      <a:pt x="29" y="2"/>
                    </a:lnTo>
                    <a:close/>
                  </a:path>
                </a:pathLst>
              </a:custGeom>
              <a:solidFill>
                <a:srgbClr val="FF6D0C"/>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37" name="Freeform 132"/>
              <p:cNvSpPr/>
              <p:nvPr>
                <p:custDataLst>
                  <p:tags r:id="rId38"/>
                </p:custDataLst>
              </p:nvPr>
            </p:nvSpPr>
            <p:spPr bwMode="auto">
              <a:xfrm>
                <a:off x="1754" y="1750"/>
                <a:ext cx="33" cy="233"/>
              </a:xfrm>
              <a:custGeom>
                <a:avLst/>
                <a:gdLst>
                  <a:gd name="T0" fmla="*/ 10 w 33"/>
                  <a:gd name="T1" fmla="*/ 34 h 34"/>
                  <a:gd name="T2" fmla="*/ 10 w 33"/>
                  <a:gd name="T3" fmla="*/ 22 h 34"/>
                  <a:gd name="T4" fmla="*/ 0 w 33"/>
                  <a:gd name="T5" fmla="*/ 16 h 34"/>
                  <a:gd name="T6" fmla="*/ 11 w 33"/>
                  <a:gd name="T7" fmla="*/ 11 h 34"/>
                  <a:gd name="T8" fmla="*/ 14 w 33"/>
                  <a:gd name="T9" fmla="*/ 0 h 34"/>
                  <a:gd name="T10" fmla="*/ 21 w 33"/>
                  <a:gd name="T11" fmla="*/ 9 h 34"/>
                  <a:gd name="T12" fmla="*/ 33 w 33"/>
                  <a:gd name="T13" fmla="*/ 8 h 34"/>
                  <a:gd name="T14" fmla="*/ 26 w 33"/>
                  <a:gd name="T15" fmla="*/ 18 h 34"/>
                  <a:gd name="T16" fmla="*/ 30 w 33"/>
                  <a:gd name="T17" fmla="*/ 29 h 34"/>
                  <a:gd name="T18" fmla="*/ 19 w 33"/>
                  <a:gd name="T19" fmla="*/ 26 h 34"/>
                  <a:gd name="T20" fmla="*/ 10 w 33"/>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4">
                    <a:moveTo>
                      <a:pt x="10" y="34"/>
                    </a:moveTo>
                    <a:lnTo>
                      <a:pt x="10" y="22"/>
                    </a:lnTo>
                    <a:lnTo>
                      <a:pt x="0" y="16"/>
                    </a:lnTo>
                    <a:lnTo>
                      <a:pt x="11" y="11"/>
                    </a:lnTo>
                    <a:lnTo>
                      <a:pt x="14" y="0"/>
                    </a:lnTo>
                    <a:lnTo>
                      <a:pt x="21" y="9"/>
                    </a:lnTo>
                    <a:lnTo>
                      <a:pt x="33" y="8"/>
                    </a:lnTo>
                    <a:lnTo>
                      <a:pt x="26" y="18"/>
                    </a:lnTo>
                    <a:lnTo>
                      <a:pt x="30" y="29"/>
                    </a:lnTo>
                    <a:lnTo>
                      <a:pt x="19" y="26"/>
                    </a:lnTo>
                    <a:lnTo>
                      <a:pt x="10" y="34"/>
                    </a:lnTo>
                    <a:close/>
                  </a:path>
                </a:pathLst>
              </a:custGeom>
              <a:solidFill>
                <a:srgbClr val="FF6D0C"/>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38" name="Freeform 133"/>
              <p:cNvSpPr/>
              <p:nvPr>
                <p:custDataLst>
                  <p:tags r:id="rId39"/>
                </p:custDataLst>
              </p:nvPr>
            </p:nvSpPr>
            <p:spPr bwMode="auto">
              <a:xfrm>
                <a:off x="1852" y="1524"/>
                <a:ext cx="33" cy="233"/>
              </a:xfrm>
              <a:custGeom>
                <a:avLst/>
                <a:gdLst>
                  <a:gd name="T0" fmla="*/ 23 w 33"/>
                  <a:gd name="T1" fmla="*/ 0 h 34"/>
                  <a:gd name="T2" fmla="*/ 13 w 33"/>
                  <a:gd name="T3" fmla="*/ 8 h 34"/>
                  <a:gd name="T4" fmla="*/ 2 w 33"/>
                  <a:gd name="T5" fmla="*/ 5 h 34"/>
                  <a:gd name="T6" fmla="*/ 6 w 33"/>
                  <a:gd name="T7" fmla="*/ 16 h 34"/>
                  <a:gd name="T8" fmla="*/ 0 w 33"/>
                  <a:gd name="T9" fmla="*/ 26 h 34"/>
                  <a:gd name="T10" fmla="*/ 12 w 33"/>
                  <a:gd name="T11" fmla="*/ 25 h 34"/>
                  <a:gd name="T12" fmla="*/ 19 w 33"/>
                  <a:gd name="T13" fmla="*/ 34 h 34"/>
                  <a:gd name="T14" fmla="*/ 22 w 33"/>
                  <a:gd name="T15" fmla="*/ 23 h 34"/>
                  <a:gd name="T16" fmla="*/ 33 w 33"/>
                  <a:gd name="T17" fmla="*/ 18 h 34"/>
                  <a:gd name="T18" fmla="*/ 23 w 33"/>
                  <a:gd name="T19" fmla="*/ 12 h 34"/>
                  <a:gd name="T20" fmla="*/ 23 w 33"/>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4">
                    <a:moveTo>
                      <a:pt x="23" y="0"/>
                    </a:moveTo>
                    <a:lnTo>
                      <a:pt x="13" y="8"/>
                    </a:lnTo>
                    <a:lnTo>
                      <a:pt x="2" y="5"/>
                    </a:lnTo>
                    <a:lnTo>
                      <a:pt x="6" y="16"/>
                    </a:lnTo>
                    <a:lnTo>
                      <a:pt x="0" y="26"/>
                    </a:lnTo>
                    <a:lnTo>
                      <a:pt x="12" y="25"/>
                    </a:lnTo>
                    <a:lnTo>
                      <a:pt x="19" y="34"/>
                    </a:lnTo>
                    <a:lnTo>
                      <a:pt x="22" y="23"/>
                    </a:lnTo>
                    <a:lnTo>
                      <a:pt x="33" y="18"/>
                    </a:lnTo>
                    <a:lnTo>
                      <a:pt x="23" y="12"/>
                    </a:lnTo>
                    <a:lnTo>
                      <a:pt x="23" y="0"/>
                    </a:lnTo>
                    <a:close/>
                  </a:path>
                </a:pathLst>
              </a:custGeom>
              <a:solidFill>
                <a:srgbClr val="FF6D0C"/>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39" name="Freeform 134"/>
              <p:cNvSpPr/>
              <p:nvPr>
                <p:custDataLst>
                  <p:tags r:id="rId40"/>
                </p:custDataLst>
              </p:nvPr>
            </p:nvSpPr>
            <p:spPr bwMode="auto">
              <a:xfrm>
                <a:off x="2011" y="1594"/>
                <a:ext cx="50" cy="233"/>
              </a:xfrm>
              <a:custGeom>
                <a:avLst/>
                <a:gdLst>
                  <a:gd name="T0" fmla="*/ 36 w 36"/>
                  <a:gd name="T1" fmla="*/ 18 h 44"/>
                  <a:gd name="T2" fmla="*/ 0 w 36"/>
                  <a:gd name="T3" fmla="*/ 0 h 44"/>
                  <a:gd name="T4" fmla="*/ 5 w 36"/>
                  <a:gd name="T5" fmla="*/ 44 h 44"/>
                  <a:gd name="T6" fmla="*/ 36 w 36"/>
                  <a:gd name="T7" fmla="*/ 18 h 44"/>
                </a:gdLst>
                <a:ahLst/>
                <a:cxnLst>
                  <a:cxn ang="0">
                    <a:pos x="T0" y="T1"/>
                  </a:cxn>
                  <a:cxn ang="0">
                    <a:pos x="T2" y="T3"/>
                  </a:cxn>
                  <a:cxn ang="0">
                    <a:pos x="T4" y="T5"/>
                  </a:cxn>
                  <a:cxn ang="0">
                    <a:pos x="T6" y="T7"/>
                  </a:cxn>
                </a:cxnLst>
                <a:rect l="0" t="0" r="r" b="b"/>
                <a:pathLst>
                  <a:path w="36" h="44">
                    <a:moveTo>
                      <a:pt x="36" y="18"/>
                    </a:moveTo>
                    <a:cubicBezTo>
                      <a:pt x="0" y="0"/>
                      <a:pt x="0" y="0"/>
                      <a:pt x="0" y="0"/>
                    </a:cubicBezTo>
                    <a:cubicBezTo>
                      <a:pt x="4" y="15"/>
                      <a:pt x="6" y="30"/>
                      <a:pt x="5" y="44"/>
                    </a:cubicBezTo>
                    <a:lnTo>
                      <a:pt x="36" y="18"/>
                    </a:lnTo>
                    <a:close/>
                  </a:path>
                </a:pathLst>
              </a:custGeom>
              <a:solidFill>
                <a:srgbClr val="FFC543"/>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40" name="Freeform 135"/>
              <p:cNvSpPr/>
              <p:nvPr>
                <p:custDataLst>
                  <p:tags r:id="rId41"/>
                </p:custDataLst>
              </p:nvPr>
            </p:nvSpPr>
            <p:spPr bwMode="auto">
              <a:xfrm>
                <a:off x="1963" y="1513"/>
                <a:ext cx="56" cy="233"/>
              </a:xfrm>
              <a:custGeom>
                <a:avLst/>
                <a:gdLst>
                  <a:gd name="T0" fmla="*/ 41 w 41"/>
                  <a:gd name="T1" fmla="*/ 0 h 38"/>
                  <a:gd name="T2" fmla="*/ 0 w 41"/>
                  <a:gd name="T3" fmla="*/ 2 h 38"/>
                  <a:gd name="T4" fmla="*/ 26 w 41"/>
                  <a:gd name="T5" fmla="*/ 38 h 38"/>
                  <a:gd name="T6" fmla="*/ 41 w 41"/>
                  <a:gd name="T7" fmla="*/ 0 h 38"/>
                </a:gdLst>
                <a:ahLst/>
                <a:cxnLst>
                  <a:cxn ang="0">
                    <a:pos x="T0" y="T1"/>
                  </a:cxn>
                  <a:cxn ang="0">
                    <a:pos x="T2" y="T3"/>
                  </a:cxn>
                  <a:cxn ang="0">
                    <a:pos x="T4" y="T5"/>
                  </a:cxn>
                  <a:cxn ang="0">
                    <a:pos x="T6" y="T7"/>
                  </a:cxn>
                </a:cxnLst>
                <a:rect l="0" t="0" r="r" b="b"/>
                <a:pathLst>
                  <a:path w="41" h="38">
                    <a:moveTo>
                      <a:pt x="41" y="0"/>
                    </a:moveTo>
                    <a:cubicBezTo>
                      <a:pt x="0" y="2"/>
                      <a:pt x="0" y="2"/>
                      <a:pt x="0" y="2"/>
                    </a:cubicBezTo>
                    <a:cubicBezTo>
                      <a:pt x="11" y="13"/>
                      <a:pt x="20" y="25"/>
                      <a:pt x="26" y="38"/>
                    </a:cubicBezTo>
                    <a:lnTo>
                      <a:pt x="41" y="0"/>
                    </a:lnTo>
                    <a:close/>
                  </a:path>
                </a:pathLst>
              </a:custGeom>
              <a:solidFill>
                <a:srgbClr val="FFC543"/>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41" name="Freeform 136"/>
              <p:cNvSpPr/>
              <p:nvPr>
                <p:custDataLst>
                  <p:tags r:id="rId42"/>
                </p:custDataLst>
              </p:nvPr>
            </p:nvSpPr>
            <p:spPr bwMode="auto">
              <a:xfrm>
                <a:off x="1893" y="1441"/>
                <a:ext cx="52" cy="233"/>
              </a:xfrm>
              <a:custGeom>
                <a:avLst/>
                <a:gdLst>
                  <a:gd name="T0" fmla="*/ 36 w 38"/>
                  <a:gd name="T1" fmla="*/ 0 h 41"/>
                  <a:gd name="T2" fmla="*/ 0 w 38"/>
                  <a:gd name="T3" fmla="*/ 19 h 41"/>
                  <a:gd name="T4" fmla="*/ 38 w 38"/>
                  <a:gd name="T5" fmla="*/ 41 h 41"/>
                  <a:gd name="T6" fmla="*/ 36 w 38"/>
                  <a:gd name="T7" fmla="*/ 0 h 41"/>
                </a:gdLst>
                <a:ahLst/>
                <a:cxnLst>
                  <a:cxn ang="0">
                    <a:pos x="T0" y="T1"/>
                  </a:cxn>
                  <a:cxn ang="0">
                    <a:pos x="T2" y="T3"/>
                  </a:cxn>
                  <a:cxn ang="0">
                    <a:pos x="T4" y="T5"/>
                  </a:cxn>
                  <a:cxn ang="0">
                    <a:pos x="T6" y="T7"/>
                  </a:cxn>
                </a:cxnLst>
                <a:rect l="0" t="0" r="r" b="b"/>
                <a:pathLst>
                  <a:path w="38" h="41">
                    <a:moveTo>
                      <a:pt x="36" y="0"/>
                    </a:moveTo>
                    <a:cubicBezTo>
                      <a:pt x="0" y="19"/>
                      <a:pt x="0" y="19"/>
                      <a:pt x="0" y="19"/>
                    </a:cubicBezTo>
                    <a:cubicBezTo>
                      <a:pt x="14" y="24"/>
                      <a:pt x="27" y="31"/>
                      <a:pt x="38" y="41"/>
                    </a:cubicBezTo>
                    <a:lnTo>
                      <a:pt x="36" y="0"/>
                    </a:lnTo>
                    <a:close/>
                  </a:path>
                </a:pathLst>
              </a:custGeom>
              <a:solidFill>
                <a:srgbClr val="FFC543"/>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42" name="Freeform 137"/>
              <p:cNvSpPr/>
              <p:nvPr>
                <p:custDataLst>
                  <p:tags r:id="rId43"/>
                </p:custDataLst>
              </p:nvPr>
            </p:nvSpPr>
            <p:spPr bwMode="auto">
              <a:xfrm>
                <a:off x="1808" y="1408"/>
                <a:ext cx="60" cy="233"/>
              </a:xfrm>
              <a:custGeom>
                <a:avLst/>
                <a:gdLst>
                  <a:gd name="T0" fmla="*/ 24 w 44"/>
                  <a:gd name="T1" fmla="*/ 0 h 36"/>
                  <a:gd name="T2" fmla="*/ 0 w 44"/>
                  <a:gd name="T3" fmla="*/ 33 h 36"/>
                  <a:gd name="T4" fmla="*/ 44 w 44"/>
                  <a:gd name="T5" fmla="*/ 36 h 36"/>
                  <a:gd name="T6" fmla="*/ 24 w 44"/>
                  <a:gd name="T7" fmla="*/ 0 h 36"/>
                </a:gdLst>
                <a:ahLst/>
                <a:cxnLst>
                  <a:cxn ang="0">
                    <a:pos x="T0" y="T1"/>
                  </a:cxn>
                  <a:cxn ang="0">
                    <a:pos x="T2" y="T3"/>
                  </a:cxn>
                  <a:cxn ang="0">
                    <a:pos x="T4" y="T5"/>
                  </a:cxn>
                  <a:cxn ang="0">
                    <a:pos x="T6" y="T7"/>
                  </a:cxn>
                </a:cxnLst>
                <a:rect l="0" t="0" r="r" b="b"/>
                <a:pathLst>
                  <a:path w="44" h="36">
                    <a:moveTo>
                      <a:pt x="24" y="0"/>
                    </a:moveTo>
                    <a:cubicBezTo>
                      <a:pt x="0" y="33"/>
                      <a:pt x="0" y="33"/>
                      <a:pt x="0" y="33"/>
                    </a:cubicBezTo>
                    <a:cubicBezTo>
                      <a:pt x="15" y="31"/>
                      <a:pt x="30" y="33"/>
                      <a:pt x="44" y="36"/>
                    </a:cubicBezTo>
                    <a:lnTo>
                      <a:pt x="24" y="0"/>
                    </a:lnTo>
                    <a:close/>
                  </a:path>
                </a:pathLst>
              </a:custGeom>
              <a:solidFill>
                <a:srgbClr val="FFC543"/>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43" name="Freeform 138"/>
              <p:cNvSpPr/>
              <p:nvPr>
                <p:custDataLst>
                  <p:tags r:id="rId44"/>
                </p:custDataLst>
              </p:nvPr>
            </p:nvSpPr>
            <p:spPr bwMode="auto">
              <a:xfrm>
                <a:off x="1724" y="1422"/>
                <a:ext cx="57" cy="233"/>
              </a:xfrm>
              <a:custGeom>
                <a:avLst/>
                <a:gdLst>
                  <a:gd name="T0" fmla="*/ 9 w 42"/>
                  <a:gd name="T1" fmla="*/ 0 h 40"/>
                  <a:gd name="T2" fmla="*/ 0 w 42"/>
                  <a:gd name="T3" fmla="*/ 40 h 40"/>
                  <a:gd name="T4" fmla="*/ 42 w 42"/>
                  <a:gd name="T5" fmla="*/ 24 h 40"/>
                  <a:gd name="T6" fmla="*/ 9 w 42"/>
                  <a:gd name="T7" fmla="*/ 0 h 40"/>
                </a:gdLst>
                <a:ahLst/>
                <a:cxnLst>
                  <a:cxn ang="0">
                    <a:pos x="T0" y="T1"/>
                  </a:cxn>
                  <a:cxn ang="0">
                    <a:pos x="T2" y="T3"/>
                  </a:cxn>
                  <a:cxn ang="0">
                    <a:pos x="T4" y="T5"/>
                  </a:cxn>
                  <a:cxn ang="0">
                    <a:pos x="T6" y="T7"/>
                  </a:cxn>
                </a:cxnLst>
                <a:rect l="0" t="0" r="r" b="b"/>
                <a:pathLst>
                  <a:path w="42" h="40">
                    <a:moveTo>
                      <a:pt x="9" y="0"/>
                    </a:moveTo>
                    <a:cubicBezTo>
                      <a:pt x="0" y="40"/>
                      <a:pt x="0" y="40"/>
                      <a:pt x="0" y="40"/>
                    </a:cubicBezTo>
                    <a:cubicBezTo>
                      <a:pt x="13" y="32"/>
                      <a:pt x="27" y="27"/>
                      <a:pt x="42" y="24"/>
                    </a:cubicBezTo>
                    <a:lnTo>
                      <a:pt x="9" y="0"/>
                    </a:lnTo>
                    <a:close/>
                  </a:path>
                </a:pathLst>
              </a:custGeom>
              <a:solidFill>
                <a:srgbClr val="FFC543"/>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44" name="Freeform 139"/>
              <p:cNvSpPr/>
              <p:nvPr>
                <p:custDataLst>
                  <p:tags r:id="rId45"/>
                </p:custDataLst>
              </p:nvPr>
            </p:nvSpPr>
            <p:spPr bwMode="auto">
              <a:xfrm>
                <a:off x="1645" y="1479"/>
                <a:ext cx="55" cy="233"/>
              </a:xfrm>
              <a:custGeom>
                <a:avLst/>
                <a:gdLst>
                  <a:gd name="T0" fmla="*/ 0 w 40"/>
                  <a:gd name="T1" fmla="*/ 0 h 39"/>
                  <a:gd name="T2" fmla="*/ 10 w 40"/>
                  <a:gd name="T3" fmla="*/ 39 h 39"/>
                  <a:gd name="T4" fmla="*/ 40 w 40"/>
                  <a:gd name="T5" fmla="*/ 8 h 39"/>
                  <a:gd name="T6" fmla="*/ 0 w 40"/>
                  <a:gd name="T7" fmla="*/ 0 h 39"/>
                </a:gdLst>
                <a:ahLst/>
                <a:cxnLst>
                  <a:cxn ang="0">
                    <a:pos x="T0" y="T1"/>
                  </a:cxn>
                  <a:cxn ang="0">
                    <a:pos x="T2" y="T3"/>
                  </a:cxn>
                  <a:cxn ang="0">
                    <a:pos x="T4" y="T5"/>
                  </a:cxn>
                  <a:cxn ang="0">
                    <a:pos x="T6" y="T7"/>
                  </a:cxn>
                </a:cxnLst>
                <a:rect l="0" t="0" r="r" b="b"/>
                <a:pathLst>
                  <a:path w="40" h="39">
                    <a:moveTo>
                      <a:pt x="0" y="0"/>
                    </a:moveTo>
                    <a:cubicBezTo>
                      <a:pt x="10" y="39"/>
                      <a:pt x="10" y="39"/>
                      <a:pt x="10" y="39"/>
                    </a:cubicBezTo>
                    <a:cubicBezTo>
                      <a:pt x="18" y="27"/>
                      <a:pt x="29" y="16"/>
                      <a:pt x="40" y="8"/>
                    </a:cubicBezTo>
                    <a:lnTo>
                      <a:pt x="0" y="0"/>
                    </a:lnTo>
                    <a:close/>
                  </a:path>
                </a:pathLst>
              </a:custGeom>
              <a:solidFill>
                <a:srgbClr val="FFC543"/>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45" name="Freeform 140"/>
              <p:cNvSpPr/>
              <p:nvPr>
                <p:custDataLst>
                  <p:tags r:id="rId46"/>
                </p:custDataLst>
              </p:nvPr>
            </p:nvSpPr>
            <p:spPr bwMode="auto">
              <a:xfrm>
                <a:off x="1587" y="1554"/>
                <a:ext cx="55" cy="233"/>
              </a:xfrm>
              <a:custGeom>
                <a:avLst/>
                <a:gdLst>
                  <a:gd name="T0" fmla="*/ 0 w 40"/>
                  <a:gd name="T1" fmla="*/ 9 h 42"/>
                  <a:gd name="T2" fmla="*/ 26 w 40"/>
                  <a:gd name="T3" fmla="*/ 42 h 42"/>
                  <a:gd name="T4" fmla="*/ 40 w 40"/>
                  <a:gd name="T5" fmla="*/ 0 h 42"/>
                  <a:gd name="T6" fmla="*/ 0 w 40"/>
                  <a:gd name="T7" fmla="*/ 9 h 42"/>
                </a:gdLst>
                <a:ahLst/>
                <a:cxnLst>
                  <a:cxn ang="0">
                    <a:pos x="T0" y="T1"/>
                  </a:cxn>
                  <a:cxn ang="0">
                    <a:pos x="T2" y="T3"/>
                  </a:cxn>
                  <a:cxn ang="0">
                    <a:pos x="T4" y="T5"/>
                  </a:cxn>
                  <a:cxn ang="0">
                    <a:pos x="T6" y="T7"/>
                  </a:cxn>
                </a:cxnLst>
                <a:rect l="0" t="0" r="r" b="b"/>
                <a:pathLst>
                  <a:path w="40" h="42">
                    <a:moveTo>
                      <a:pt x="0" y="9"/>
                    </a:moveTo>
                    <a:cubicBezTo>
                      <a:pt x="26" y="42"/>
                      <a:pt x="26" y="42"/>
                      <a:pt x="26" y="42"/>
                    </a:cubicBezTo>
                    <a:cubicBezTo>
                      <a:pt x="28" y="27"/>
                      <a:pt x="33" y="13"/>
                      <a:pt x="40" y="0"/>
                    </a:cubicBezTo>
                    <a:lnTo>
                      <a:pt x="0" y="9"/>
                    </a:lnTo>
                    <a:close/>
                  </a:path>
                </a:pathLst>
              </a:custGeom>
              <a:solidFill>
                <a:srgbClr val="FFC543"/>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46" name="Freeform 141"/>
              <p:cNvSpPr/>
              <p:nvPr>
                <p:custDataLst>
                  <p:tags r:id="rId47"/>
                </p:custDataLst>
              </p:nvPr>
            </p:nvSpPr>
            <p:spPr bwMode="auto">
              <a:xfrm>
                <a:off x="1574" y="1637"/>
                <a:ext cx="49" cy="233"/>
              </a:xfrm>
              <a:custGeom>
                <a:avLst/>
                <a:gdLst>
                  <a:gd name="T0" fmla="*/ 0 w 36"/>
                  <a:gd name="T1" fmla="*/ 26 h 45"/>
                  <a:gd name="T2" fmla="*/ 36 w 36"/>
                  <a:gd name="T3" fmla="*/ 45 h 45"/>
                  <a:gd name="T4" fmla="*/ 32 w 36"/>
                  <a:gd name="T5" fmla="*/ 0 h 45"/>
                  <a:gd name="T6" fmla="*/ 0 w 36"/>
                  <a:gd name="T7" fmla="*/ 26 h 45"/>
                </a:gdLst>
                <a:ahLst/>
                <a:cxnLst>
                  <a:cxn ang="0">
                    <a:pos x="T0" y="T1"/>
                  </a:cxn>
                  <a:cxn ang="0">
                    <a:pos x="T2" y="T3"/>
                  </a:cxn>
                  <a:cxn ang="0">
                    <a:pos x="T4" y="T5"/>
                  </a:cxn>
                  <a:cxn ang="0">
                    <a:pos x="T6" y="T7"/>
                  </a:cxn>
                </a:cxnLst>
                <a:rect l="0" t="0" r="r" b="b"/>
                <a:pathLst>
                  <a:path w="36" h="45">
                    <a:moveTo>
                      <a:pt x="0" y="26"/>
                    </a:moveTo>
                    <a:cubicBezTo>
                      <a:pt x="36" y="45"/>
                      <a:pt x="36" y="45"/>
                      <a:pt x="36" y="45"/>
                    </a:cubicBezTo>
                    <a:cubicBezTo>
                      <a:pt x="32" y="30"/>
                      <a:pt x="31" y="15"/>
                      <a:pt x="32" y="0"/>
                    </a:cubicBezTo>
                    <a:lnTo>
                      <a:pt x="0" y="26"/>
                    </a:lnTo>
                    <a:close/>
                  </a:path>
                </a:pathLst>
              </a:custGeom>
              <a:solidFill>
                <a:srgbClr val="FFC543"/>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47" name="Freeform 142"/>
              <p:cNvSpPr/>
              <p:nvPr>
                <p:custDataLst>
                  <p:tags r:id="rId48"/>
                </p:custDataLst>
              </p:nvPr>
            </p:nvSpPr>
            <p:spPr bwMode="auto">
              <a:xfrm>
                <a:off x="1605" y="1724"/>
                <a:ext cx="55" cy="233"/>
              </a:xfrm>
              <a:custGeom>
                <a:avLst/>
                <a:gdLst>
                  <a:gd name="T0" fmla="*/ 0 w 40"/>
                  <a:gd name="T1" fmla="*/ 37 h 38"/>
                  <a:gd name="T2" fmla="*/ 40 w 40"/>
                  <a:gd name="T3" fmla="*/ 38 h 38"/>
                  <a:gd name="T4" fmla="*/ 18 w 40"/>
                  <a:gd name="T5" fmla="*/ 0 h 38"/>
                  <a:gd name="T6" fmla="*/ 0 w 40"/>
                  <a:gd name="T7" fmla="*/ 37 h 38"/>
                </a:gdLst>
                <a:ahLst/>
                <a:cxnLst>
                  <a:cxn ang="0">
                    <a:pos x="T0" y="T1"/>
                  </a:cxn>
                  <a:cxn ang="0">
                    <a:pos x="T2" y="T3"/>
                  </a:cxn>
                  <a:cxn ang="0">
                    <a:pos x="T4" y="T5"/>
                  </a:cxn>
                  <a:cxn ang="0">
                    <a:pos x="T6" y="T7"/>
                  </a:cxn>
                </a:cxnLst>
                <a:rect l="0" t="0" r="r" b="b"/>
                <a:pathLst>
                  <a:path w="40" h="38">
                    <a:moveTo>
                      <a:pt x="0" y="37"/>
                    </a:moveTo>
                    <a:cubicBezTo>
                      <a:pt x="40" y="38"/>
                      <a:pt x="40" y="38"/>
                      <a:pt x="40" y="38"/>
                    </a:cubicBezTo>
                    <a:cubicBezTo>
                      <a:pt x="31" y="26"/>
                      <a:pt x="23" y="14"/>
                      <a:pt x="18" y="0"/>
                    </a:cubicBezTo>
                    <a:lnTo>
                      <a:pt x="0" y="37"/>
                    </a:lnTo>
                    <a:close/>
                  </a:path>
                </a:pathLst>
              </a:custGeom>
              <a:solidFill>
                <a:srgbClr val="FFC543"/>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48" name="Freeform 143"/>
              <p:cNvSpPr/>
              <p:nvPr>
                <p:custDataLst>
                  <p:tags r:id="rId49"/>
                </p:custDataLst>
              </p:nvPr>
            </p:nvSpPr>
            <p:spPr bwMode="auto">
              <a:xfrm>
                <a:off x="1675" y="1797"/>
                <a:ext cx="53" cy="233"/>
              </a:xfrm>
              <a:custGeom>
                <a:avLst/>
                <a:gdLst>
                  <a:gd name="T0" fmla="*/ 0 w 38"/>
                  <a:gd name="T1" fmla="*/ 41 h 41"/>
                  <a:gd name="T2" fmla="*/ 38 w 38"/>
                  <a:gd name="T3" fmla="*/ 25 h 41"/>
                  <a:gd name="T4" fmla="*/ 1 w 38"/>
                  <a:gd name="T5" fmla="*/ 0 h 41"/>
                  <a:gd name="T6" fmla="*/ 0 w 38"/>
                  <a:gd name="T7" fmla="*/ 41 h 41"/>
                </a:gdLst>
                <a:ahLst/>
                <a:cxnLst>
                  <a:cxn ang="0">
                    <a:pos x="T0" y="T1"/>
                  </a:cxn>
                  <a:cxn ang="0">
                    <a:pos x="T2" y="T3"/>
                  </a:cxn>
                  <a:cxn ang="0">
                    <a:pos x="T4" y="T5"/>
                  </a:cxn>
                  <a:cxn ang="0">
                    <a:pos x="T6" y="T7"/>
                  </a:cxn>
                </a:cxnLst>
                <a:rect l="0" t="0" r="r" b="b"/>
                <a:pathLst>
                  <a:path w="38" h="41">
                    <a:moveTo>
                      <a:pt x="0" y="41"/>
                    </a:moveTo>
                    <a:cubicBezTo>
                      <a:pt x="38" y="25"/>
                      <a:pt x="38" y="25"/>
                      <a:pt x="38" y="25"/>
                    </a:cubicBezTo>
                    <a:cubicBezTo>
                      <a:pt x="24" y="18"/>
                      <a:pt x="12" y="10"/>
                      <a:pt x="1" y="0"/>
                    </a:cubicBezTo>
                    <a:lnTo>
                      <a:pt x="0" y="41"/>
                    </a:lnTo>
                    <a:close/>
                  </a:path>
                </a:pathLst>
              </a:custGeom>
              <a:solidFill>
                <a:srgbClr val="FFC543"/>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49" name="Freeform 144"/>
              <p:cNvSpPr/>
              <p:nvPr>
                <p:custDataLst>
                  <p:tags r:id="rId50"/>
                </p:custDataLst>
              </p:nvPr>
            </p:nvSpPr>
            <p:spPr bwMode="auto">
              <a:xfrm>
                <a:off x="1751" y="1842"/>
                <a:ext cx="61" cy="233"/>
              </a:xfrm>
              <a:custGeom>
                <a:avLst/>
                <a:gdLst>
                  <a:gd name="T0" fmla="*/ 16 w 44"/>
                  <a:gd name="T1" fmla="*/ 38 h 38"/>
                  <a:gd name="T2" fmla="*/ 44 w 44"/>
                  <a:gd name="T3" fmla="*/ 8 h 38"/>
                  <a:gd name="T4" fmla="*/ 0 w 44"/>
                  <a:gd name="T5" fmla="*/ 0 h 38"/>
                  <a:gd name="T6" fmla="*/ 16 w 44"/>
                  <a:gd name="T7" fmla="*/ 38 h 38"/>
                </a:gdLst>
                <a:ahLst/>
                <a:cxnLst>
                  <a:cxn ang="0">
                    <a:pos x="T0" y="T1"/>
                  </a:cxn>
                  <a:cxn ang="0">
                    <a:pos x="T2" y="T3"/>
                  </a:cxn>
                  <a:cxn ang="0">
                    <a:pos x="T4" y="T5"/>
                  </a:cxn>
                  <a:cxn ang="0">
                    <a:pos x="T6" y="T7"/>
                  </a:cxn>
                </a:cxnLst>
                <a:rect l="0" t="0" r="r" b="b"/>
                <a:pathLst>
                  <a:path w="44" h="38">
                    <a:moveTo>
                      <a:pt x="16" y="38"/>
                    </a:moveTo>
                    <a:cubicBezTo>
                      <a:pt x="44" y="8"/>
                      <a:pt x="44" y="8"/>
                      <a:pt x="44" y="8"/>
                    </a:cubicBezTo>
                    <a:cubicBezTo>
                      <a:pt x="29" y="7"/>
                      <a:pt x="14" y="5"/>
                      <a:pt x="0" y="0"/>
                    </a:cubicBezTo>
                    <a:lnTo>
                      <a:pt x="16" y="38"/>
                    </a:lnTo>
                    <a:close/>
                  </a:path>
                </a:pathLst>
              </a:custGeom>
              <a:solidFill>
                <a:srgbClr val="FFC543"/>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50" name="Freeform 145"/>
              <p:cNvSpPr/>
              <p:nvPr>
                <p:custDataLst>
                  <p:tags r:id="rId51"/>
                </p:custDataLst>
              </p:nvPr>
            </p:nvSpPr>
            <p:spPr bwMode="auto">
              <a:xfrm>
                <a:off x="1838" y="1836"/>
                <a:ext cx="59" cy="233"/>
              </a:xfrm>
              <a:custGeom>
                <a:avLst/>
                <a:gdLst>
                  <a:gd name="T0" fmla="*/ 31 w 43"/>
                  <a:gd name="T1" fmla="*/ 39 h 39"/>
                  <a:gd name="T2" fmla="*/ 43 w 43"/>
                  <a:gd name="T3" fmla="*/ 0 h 39"/>
                  <a:gd name="T4" fmla="*/ 0 w 43"/>
                  <a:gd name="T5" fmla="*/ 12 h 39"/>
                  <a:gd name="T6" fmla="*/ 31 w 43"/>
                  <a:gd name="T7" fmla="*/ 39 h 39"/>
                </a:gdLst>
                <a:ahLst/>
                <a:cxnLst>
                  <a:cxn ang="0">
                    <a:pos x="T0" y="T1"/>
                  </a:cxn>
                  <a:cxn ang="0">
                    <a:pos x="T2" y="T3"/>
                  </a:cxn>
                  <a:cxn ang="0">
                    <a:pos x="T4" y="T5"/>
                  </a:cxn>
                  <a:cxn ang="0">
                    <a:pos x="T6" y="T7"/>
                  </a:cxn>
                </a:cxnLst>
                <a:rect l="0" t="0" r="r" b="b"/>
                <a:pathLst>
                  <a:path w="43" h="39">
                    <a:moveTo>
                      <a:pt x="31" y="39"/>
                    </a:moveTo>
                    <a:cubicBezTo>
                      <a:pt x="43" y="0"/>
                      <a:pt x="43" y="0"/>
                      <a:pt x="43" y="0"/>
                    </a:cubicBezTo>
                    <a:cubicBezTo>
                      <a:pt x="29" y="6"/>
                      <a:pt x="14" y="10"/>
                      <a:pt x="0" y="12"/>
                    </a:cubicBezTo>
                    <a:lnTo>
                      <a:pt x="31" y="39"/>
                    </a:lnTo>
                    <a:close/>
                  </a:path>
                </a:pathLst>
              </a:custGeom>
              <a:solidFill>
                <a:srgbClr val="FFC543"/>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51" name="Freeform 146"/>
              <p:cNvSpPr/>
              <p:nvPr>
                <p:custDataLst>
                  <p:tags r:id="rId52"/>
                </p:custDataLst>
              </p:nvPr>
            </p:nvSpPr>
            <p:spPr bwMode="auto">
              <a:xfrm>
                <a:off x="1920" y="1786"/>
                <a:ext cx="54" cy="233"/>
              </a:xfrm>
              <a:custGeom>
                <a:avLst/>
                <a:gdLst>
                  <a:gd name="T0" fmla="*/ 39 w 39"/>
                  <a:gd name="T1" fmla="*/ 41 h 41"/>
                  <a:gd name="T2" fmla="*/ 34 w 39"/>
                  <a:gd name="T3" fmla="*/ 0 h 41"/>
                  <a:gd name="T4" fmla="*/ 0 w 39"/>
                  <a:gd name="T5" fmla="*/ 29 h 41"/>
                  <a:gd name="T6" fmla="*/ 39 w 39"/>
                  <a:gd name="T7" fmla="*/ 41 h 41"/>
                </a:gdLst>
                <a:ahLst/>
                <a:cxnLst>
                  <a:cxn ang="0">
                    <a:pos x="T0" y="T1"/>
                  </a:cxn>
                  <a:cxn ang="0">
                    <a:pos x="T2" y="T3"/>
                  </a:cxn>
                  <a:cxn ang="0">
                    <a:pos x="T4" y="T5"/>
                  </a:cxn>
                  <a:cxn ang="0">
                    <a:pos x="T6" y="T7"/>
                  </a:cxn>
                </a:cxnLst>
                <a:rect l="0" t="0" r="r" b="b"/>
                <a:pathLst>
                  <a:path w="39" h="41">
                    <a:moveTo>
                      <a:pt x="39" y="41"/>
                    </a:moveTo>
                    <a:cubicBezTo>
                      <a:pt x="34" y="0"/>
                      <a:pt x="34" y="0"/>
                      <a:pt x="34" y="0"/>
                    </a:cubicBezTo>
                    <a:cubicBezTo>
                      <a:pt x="24" y="12"/>
                      <a:pt x="12" y="22"/>
                      <a:pt x="0" y="29"/>
                    </a:cubicBezTo>
                    <a:lnTo>
                      <a:pt x="39" y="41"/>
                    </a:lnTo>
                    <a:close/>
                  </a:path>
                </a:pathLst>
              </a:custGeom>
              <a:solidFill>
                <a:srgbClr val="FFC543"/>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sp>
            <p:nvSpPr>
              <p:cNvPr id="52" name="Freeform 147"/>
              <p:cNvSpPr/>
              <p:nvPr>
                <p:custDataLst>
                  <p:tags r:id="rId53"/>
                </p:custDataLst>
              </p:nvPr>
            </p:nvSpPr>
            <p:spPr bwMode="auto">
              <a:xfrm>
                <a:off x="1988" y="1703"/>
                <a:ext cx="55" cy="233"/>
              </a:xfrm>
              <a:custGeom>
                <a:avLst/>
                <a:gdLst>
                  <a:gd name="T0" fmla="*/ 40 w 40"/>
                  <a:gd name="T1" fmla="*/ 34 h 40"/>
                  <a:gd name="T2" fmla="*/ 18 w 40"/>
                  <a:gd name="T3" fmla="*/ 0 h 40"/>
                  <a:gd name="T4" fmla="*/ 0 w 40"/>
                  <a:gd name="T5" fmla="*/ 40 h 40"/>
                  <a:gd name="T6" fmla="*/ 40 w 40"/>
                  <a:gd name="T7" fmla="*/ 34 h 40"/>
                </a:gdLst>
                <a:ahLst/>
                <a:cxnLst>
                  <a:cxn ang="0">
                    <a:pos x="T0" y="T1"/>
                  </a:cxn>
                  <a:cxn ang="0">
                    <a:pos x="T2" y="T3"/>
                  </a:cxn>
                  <a:cxn ang="0">
                    <a:pos x="T4" y="T5"/>
                  </a:cxn>
                  <a:cxn ang="0">
                    <a:pos x="T6" y="T7"/>
                  </a:cxn>
                </a:cxnLst>
                <a:rect l="0" t="0" r="r" b="b"/>
                <a:pathLst>
                  <a:path w="40" h="40">
                    <a:moveTo>
                      <a:pt x="40" y="34"/>
                    </a:moveTo>
                    <a:cubicBezTo>
                      <a:pt x="18" y="0"/>
                      <a:pt x="18" y="0"/>
                      <a:pt x="18" y="0"/>
                    </a:cubicBezTo>
                    <a:cubicBezTo>
                      <a:pt x="14" y="15"/>
                      <a:pt x="8" y="28"/>
                      <a:pt x="0" y="40"/>
                    </a:cubicBezTo>
                    <a:lnTo>
                      <a:pt x="40" y="34"/>
                    </a:lnTo>
                    <a:close/>
                  </a:path>
                </a:pathLst>
              </a:custGeom>
              <a:solidFill>
                <a:srgbClr val="FFC543"/>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grpSp>
      </p:grpSp>
      <p:sp>
        <p:nvSpPr>
          <p:cNvPr id="4" name="TextBox 6264"/>
          <p:cNvSpPr txBox="1"/>
          <p:nvPr>
            <p:custDataLst>
              <p:tags r:id="rId3"/>
            </p:custDataLst>
          </p:nvPr>
        </p:nvSpPr>
        <p:spPr>
          <a:xfrm>
            <a:off x="6612091" y="1229711"/>
            <a:ext cx="609438" cy="914157"/>
          </a:xfrm>
          <a:prstGeom prst="rect">
            <a:avLst/>
          </a:prstGeom>
          <a:noFill/>
        </p:spPr>
        <p:txBody>
          <a:bodyPr vert="eaVert" wrap="square" rtlCol="0">
            <a:normAutofit/>
          </a:bodyPr>
          <a:lstStyle/>
          <a:p>
            <a:pPr algn="r"/>
            <a:r>
              <a:rPr lang="en-US" altLang="zh-CN" sz="2000" dirty="0">
                <a:solidFill>
                  <a:srgbClr val="1C2B38"/>
                </a:solidFill>
              </a:rPr>
              <a:t>50%</a:t>
            </a:r>
            <a:endParaRPr lang="zh-CN" altLang="en-US" sz="2000" dirty="0">
              <a:solidFill>
                <a:srgbClr val="1C2B38"/>
              </a:solidFill>
            </a:endParaRPr>
          </a:p>
        </p:txBody>
      </p:sp>
      <p:sp>
        <p:nvSpPr>
          <p:cNvPr id="5" name="TextBox 153"/>
          <p:cNvSpPr txBox="1"/>
          <p:nvPr>
            <p:custDataLst>
              <p:tags r:id="rId4"/>
            </p:custDataLst>
          </p:nvPr>
        </p:nvSpPr>
        <p:spPr>
          <a:xfrm>
            <a:off x="6857478" y="1229711"/>
            <a:ext cx="609438" cy="914157"/>
          </a:xfrm>
          <a:prstGeom prst="rect">
            <a:avLst/>
          </a:prstGeom>
          <a:noFill/>
        </p:spPr>
        <p:txBody>
          <a:bodyPr vert="eaVert" wrap="square" rtlCol="0">
            <a:normAutofit/>
          </a:bodyPr>
          <a:lstStyle/>
          <a:p>
            <a:pPr algn="r"/>
            <a:r>
              <a:rPr lang="en-US" altLang="zh-CN" sz="2000" dirty="0">
                <a:solidFill>
                  <a:srgbClr val="1C2B38"/>
                </a:solidFill>
              </a:rPr>
              <a:t>70%</a:t>
            </a:r>
            <a:endParaRPr lang="zh-CN" altLang="en-US" sz="2000" dirty="0">
              <a:solidFill>
                <a:srgbClr val="1C2B38"/>
              </a:solidFill>
            </a:endParaRPr>
          </a:p>
        </p:txBody>
      </p:sp>
      <p:sp>
        <p:nvSpPr>
          <p:cNvPr id="6" name="TextBox 154"/>
          <p:cNvSpPr txBox="1"/>
          <p:nvPr>
            <p:custDataLst>
              <p:tags r:id="rId5"/>
            </p:custDataLst>
          </p:nvPr>
        </p:nvSpPr>
        <p:spPr>
          <a:xfrm>
            <a:off x="7126543" y="1229711"/>
            <a:ext cx="609438" cy="914157"/>
          </a:xfrm>
          <a:prstGeom prst="rect">
            <a:avLst/>
          </a:prstGeom>
          <a:noFill/>
        </p:spPr>
        <p:txBody>
          <a:bodyPr vert="eaVert" wrap="square" rtlCol="0">
            <a:normAutofit/>
          </a:bodyPr>
          <a:lstStyle/>
          <a:p>
            <a:pPr algn="r"/>
            <a:r>
              <a:rPr lang="en-US" altLang="zh-CN" sz="2000" dirty="0">
                <a:solidFill>
                  <a:srgbClr val="1C2B38"/>
                </a:solidFill>
              </a:rPr>
              <a:t>80%</a:t>
            </a:r>
            <a:endParaRPr lang="zh-CN" altLang="en-US" sz="2000" dirty="0">
              <a:solidFill>
                <a:srgbClr val="1C2B38"/>
              </a:solidFill>
            </a:endParaRPr>
          </a:p>
        </p:txBody>
      </p:sp>
      <p:cxnSp>
        <p:nvCxnSpPr>
          <p:cNvPr id="53" name="直接连接符 52"/>
          <p:cNvCxnSpPr/>
          <p:nvPr>
            <p:custDataLst>
              <p:tags r:id="rId6"/>
            </p:custDataLst>
          </p:nvPr>
        </p:nvCxnSpPr>
        <p:spPr>
          <a:xfrm flipH="1">
            <a:off x="1797691" y="4134235"/>
            <a:ext cx="8596618" cy="0"/>
          </a:xfrm>
          <a:prstGeom prst="line">
            <a:avLst/>
          </a:prstGeom>
          <a:ln>
            <a:solidFill>
              <a:srgbClr val="464F5A"/>
            </a:solidFill>
            <a:prstDash val="dash"/>
          </a:ln>
        </p:spPr>
        <p:style>
          <a:lnRef idx="1">
            <a:schemeClr val="accent1"/>
          </a:lnRef>
          <a:fillRef idx="0">
            <a:schemeClr val="accent1"/>
          </a:fillRef>
          <a:effectRef idx="0">
            <a:schemeClr val="accent1"/>
          </a:effectRef>
          <a:fontRef idx="minor">
            <a:schemeClr val="tx1"/>
          </a:fontRef>
        </p:style>
      </p:cxnSp>
      <p:sp>
        <p:nvSpPr>
          <p:cNvPr id="55" name="矩形 54"/>
          <p:cNvSpPr/>
          <p:nvPr>
            <p:custDataLst>
              <p:tags r:id="rId7"/>
            </p:custDataLst>
          </p:nvPr>
        </p:nvSpPr>
        <p:spPr>
          <a:xfrm>
            <a:off x="1128937" y="5310173"/>
            <a:ext cx="9934127" cy="854642"/>
          </a:xfrm>
          <a:prstGeom prst="rect">
            <a:avLst/>
          </a:prstGeom>
        </p:spPr>
        <p:txBody>
          <a:bodyPr wrap="square">
            <a:noAutofit/>
          </a:bodyPr>
          <a:lstStyle/>
          <a:p>
            <a:pPr algn="ctr">
              <a:lnSpc>
                <a:spcPct val="130000"/>
              </a:lnSpc>
            </a:pPr>
            <a:r>
              <a:rPr lang="en-US" altLang="zh-CN" dirty="0" err="1"/>
              <a:t>Click to add text.</a:t>
            </a:r>
            <a:r>
              <a:rPr lang="en-US" altLang="zh-CN" dirty="0"/>
              <a:t> </a:t>
            </a:r>
            <a:r>
              <a:rPr lang="en-US" altLang="zh-CN" dirty="0" err="1"/>
              <a:t>Click to add text.</a:t>
            </a:r>
            <a:r>
              <a:rPr lang="en-US" altLang="zh-CN" dirty="0"/>
              <a:t> </a:t>
            </a:r>
            <a:endParaRPr lang="zh-CN" altLang="en-US" dirty="0"/>
          </a:p>
        </p:txBody>
      </p:sp>
      <p:sp>
        <p:nvSpPr>
          <p:cNvPr id="56" name="矩形 55"/>
          <p:cNvSpPr/>
          <p:nvPr>
            <p:custDataLst>
              <p:tags r:id="rId8"/>
            </p:custDataLst>
          </p:nvPr>
        </p:nvSpPr>
        <p:spPr>
          <a:xfrm>
            <a:off x="1797691" y="4304286"/>
            <a:ext cx="8596618" cy="835836"/>
          </a:xfrm>
          <a:prstGeom prst="rect">
            <a:avLst/>
          </a:prstGeom>
        </p:spPr>
        <p:txBody>
          <a:bodyPr wrap="square" anchor="ctr" anchorCtr="0">
            <a:normAutofit/>
          </a:bodyPr>
          <a:lstStyle/>
          <a:p>
            <a:pPr algn="ctr"/>
            <a:r>
              <a:rPr lang="en-US" altLang="zh-CN" sz="3200" dirty="0">
                <a:sym typeface="+mn-ea"/>
              </a:rPr>
              <a:t>ADD YOUR TITLE HERE</a:t>
            </a:r>
            <a:endParaRPr lang="zh-CN" altLang="en-US" sz="3200" b="1" dirty="0">
              <a:latin typeface="+mj-lt"/>
              <a:ea typeface="+mj-ea"/>
              <a:cs typeface="+mj-cs"/>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custDataLst>
              <p:tags r:id="rId2"/>
            </p:custDataLst>
          </p:nvPr>
        </p:nvGrpSpPr>
        <p:grpSpPr>
          <a:xfrm>
            <a:off x="1788454" y="1449004"/>
            <a:ext cx="7019692" cy="329616"/>
            <a:chOff x="535622" y="2261582"/>
            <a:chExt cx="3664334" cy="202955"/>
          </a:xfrm>
        </p:grpSpPr>
        <p:sp>
          <p:nvSpPr>
            <p:cNvPr id="423" name="MH_Other_10"/>
            <p:cNvSpPr/>
            <p:nvPr>
              <p:custDataLst>
                <p:tags r:id="rId26"/>
              </p:custDataLst>
            </p:nvPr>
          </p:nvSpPr>
          <p:spPr>
            <a:xfrm rot="5400000">
              <a:off x="2415434" y="680016"/>
              <a:ext cx="202955" cy="336608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400">
                <a:solidFill>
                  <a:srgbClr val="FFFFFF"/>
                </a:solidFill>
              </a:endParaRPr>
            </a:p>
          </p:txBody>
        </p:sp>
        <p:sp>
          <p:nvSpPr>
            <p:cNvPr id="49" name="MH_Other_11"/>
            <p:cNvSpPr/>
            <p:nvPr>
              <p:custDataLst>
                <p:tags r:id="rId27"/>
              </p:custDataLst>
            </p:nvPr>
          </p:nvSpPr>
          <p:spPr>
            <a:xfrm>
              <a:off x="535622" y="2261582"/>
              <a:ext cx="217805" cy="202955"/>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r>
                <a:rPr lang="en-US" altLang="zh-CN">
                  <a:solidFill>
                    <a:srgbClr val="FFFFFF"/>
                  </a:solidFill>
                </a:rPr>
                <a:t>A</a:t>
              </a:r>
              <a:endParaRPr lang="zh-CN" altLang="en-US">
                <a:solidFill>
                  <a:srgbClr val="FFFFFF"/>
                </a:solidFill>
              </a:endParaRPr>
            </a:p>
          </p:txBody>
        </p:sp>
      </p:grpSp>
      <p:grpSp>
        <p:nvGrpSpPr>
          <p:cNvPr id="5" name="组合 4"/>
          <p:cNvGrpSpPr/>
          <p:nvPr>
            <p:custDataLst>
              <p:tags r:id="rId3"/>
            </p:custDataLst>
          </p:nvPr>
        </p:nvGrpSpPr>
        <p:grpSpPr>
          <a:xfrm>
            <a:off x="1788454" y="2139696"/>
            <a:ext cx="6159122" cy="333636"/>
            <a:chOff x="535622" y="2558590"/>
            <a:chExt cx="3215110" cy="205431"/>
          </a:xfrm>
        </p:grpSpPr>
        <p:sp>
          <p:nvSpPr>
            <p:cNvPr id="32" name="MH_Other_5"/>
            <p:cNvSpPr/>
            <p:nvPr>
              <p:custDataLst>
                <p:tags r:id="rId24"/>
              </p:custDataLst>
            </p:nvPr>
          </p:nvSpPr>
          <p:spPr>
            <a:xfrm rot="5400000">
              <a:off x="2190823" y="1204112"/>
              <a:ext cx="202955" cy="2916863"/>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400">
                <a:solidFill>
                  <a:srgbClr val="FFFFFF"/>
                </a:solidFill>
              </a:endParaRPr>
            </a:p>
          </p:txBody>
        </p:sp>
        <p:sp>
          <p:nvSpPr>
            <p:cNvPr id="50" name="MH_Other_12"/>
            <p:cNvSpPr/>
            <p:nvPr>
              <p:custDataLst>
                <p:tags r:id="rId25"/>
              </p:custDataLst>
            </p:nvPr>
          </p:nvSpPr>
          <p:spPr>
            <a:xfrm>
              <a:off x="535622" y="2558590"/>
              <a:ext cx="217805" cy="202955"/>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r>
                <a:rPr lang="en-US" altLang="zh-CN">
                  <a:solidFill>
                    <a:srgbClr val="FFFFFF"/>
                  </a:solidFill>
                </a:rPr>
                <a:t>B</a:t>
              </a:r>
              <a:endParaRPr lang="zh-CN" altLang="en-US">
                <a:solidFill>
                  <a:srgbClr val="FFFFFF"/>
                </a:solidFill>
              </a:endParaRPr>
            </a:p>
          </p:txBody>
        </p:sp>
      </p:grpSp>
      <p:grpSp>
        <p:nvGrpSpPr>
          <p:cNvPr id="6" name="组合 5"/>
          <p:cNvGrpSpPr/>
          <p:nvPr>
            <p:custDataLst>
              <p:tags r:id="rId4"/>
            </p:custDataLst>
          </p:nvPr>
        </p:nvGrpSpPr>
        <p:grpSpPr>
          <a:xfrm>
            <a:off x="1788457" y="2834410"/>
            <a:ext cx="5305663" cy="335646"/>
            <a:chOff x="535622" y="2855598"/>
            <a:chExt cx="2769598" cy="206667"/>
          </a:xfrm>
        </p:grpSpPr>
        <p:sp>
          <p:nvSpPr>
            <p:cNvPr id="33" name="MH_Other_6"/>
            <p:cNvSpPr/>
            <p:nvPr>
              <p:custDataLst>
                <p:tags r:id="rId22"/>
              </p:custDataLst>
            </p:nvPr>
          </p:nvSpPr>
          <p:spPr>
            <a:xfrm rot="5400000">
              <a:off x="1968685" y="1725731"/>
              <a:ext cx="201717" cy="2471352"/>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400">
                <a:solidFill>
                  <a:srgbClr val="FFFFFF"/>
                </a:solidFill>
              </a:endParaRPr>
            </a:p>
          </p:txBody>
        </p:sp>
        <p:sp>
          <p:nvSpPr>
            <p:cNvPr id="51" name="MH_Other_13"/>
            <p:cNvSpPr/>
            <p:nvPr>
              <p:custDataLst>
                <p:tags r:id="rId23"/>
              </p:custDataLst>
            </p:nvPr>
          </p:nvSpPr>
          <p:spPr>
            <a:xfrm>
              <a:off x="535622" y="2855598"/>
              <a:ext cx="217805" cy="202955"/>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r>
                <a:rPr lang="en-US" altLang="zh-CN">
                  <a:solidFill>
                    <a:srgbClr val="FFFFFF"/>
                  </a:solidFill>
                </a:rPr>
                <a:t>C</a:t>
              </a:r>
              <a:endParaRPr lang="zh-CN" altLang="en-US">
                <a:solidFill>
                  <a:srgbClr val="FFFFFF"/>
                </a:solidFill>
              </a:endParaRPr>
            </a:p>
          </p:txBody>
        </p:sp>
      </p:grpSp>
      <p:grpSp>
        <p:nvGrpSpPr>
          <p:cNvPr id="9" name="组合 8"/>
          <p:cNvGrpSpPr/>
          <p:nvPr>
            <p:custDataLst>
              <p:tags r:id="rId5"/>
            </p:custDataLst>
          </p:nvPr>
        </p:nvGrpSpPr>
        <p:grpSpPr>
          <a:xfrm>
            <a:off x="1788454" y="3531131"/>
            <a:ext cx="4359749" cy="329616"/>
            <a:chOff x="535622" y="3155701"/>
            <a:chExt cx="2275824" cy="202955"/>
          </a:xfrm>
        </p:grpSpPr>
        <p:sp>
          <p:nvSpPr>
            <p:cNvPr id="34" name="MH_Other_7"/>
            <p:cNvSpPr/>
            <p:nvPr>
              <p:custDataLst>
                <p:tags r:id="rId20"/>
              </p:custDataLst>
            </p:nvPr>
          </p:nvSpPr>
          <p:spPr>
            <a:xfrm rot="5400000">
              <a:off x="1721799" y="2268390"/>
              <a:ext cx="201717" cy="1977577"/>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400">
                <a:solidFill>
                  <a:srgbClr val="FFFFFF"/>
                </a:solidFill>
              </a:endParaRPr>
            </a:p>
          </p:txBody>
        </p:sp>
        <p:sp>
          <p:nvSpPr>
            <p:cNvPr id="52" name="MH_Other_14"/>
            <p:cNvSpPr/>
            <p:nvPr>
              <p:custDataLst>
                <p:tags r:id="rId21"/>
              </p:custDataLst>
            </p:nvPr>
          </p:nvSpPr>
          <p:spPr>
            <a:xfrm>
              <a:off x="535622" y="3155701"/>
              <a:ext cx="217805" cy="202955"/>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r>
                <a:rPr lang="en-US" altLang="zh-CN">
                  <a:solidFill>
                    <a:srgbClr val="FFFFFF"/>
                  </a:solidFill>
                </a:rPr>
                <a:t>D</a:t>
              </a:r>
              <a:endParaRPr lang="zh-CN" altLang="en-US">
                <a:solidFill>
                  <a:srgbClr val="FFFFFF"/>
                </a:solidFill>
              </a:endParaRPr>
            </a:p>
          </p:txBody>
        </p:sp>
      </p:grpSp>
      <p:grpSp>
        <p:nvGrpSpPr>
          <p:cNvPr id="10" name="组合 9"/>
          <p:cNvGrpSpPr/>
          <p:nvPr>
            <p:custDataLst>
              <p:tags r:id="rId6"/>
            </p:custDataLst>
          </p:nvPr>
        </p:nvGrpSpPr>
        <p:grpSpPr>
          <a:xfrm>
            <a:off x="1788457" y="4221822"/>
            <a:ext cx="3364048" cy="329616"/>
            <a:chOff x="535622" y="3453328"/>
            <a:chExt cx="1756059" cy="202955"/>
          </a:xfrm>
        </p:grpSpPr>
        <p:sp>
          <p:nvSpPr>
            <p:cNvPr id="35" name="MH_Other_8"/>
            <p:cNvSpPr/>
            <p:nvPr>
              <p:custDataLst>
                <p:tags r:id="rId18"/>
              </p:custDataLst>
            </p:nvPr>
          </p:nvSpPr>
          <p:spPr>
            <a:xfrm rot="5400000">
              <a:off x="1461915" y="2825899"/>
              <a:ext cx="201719" cy="1457813"/>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400">
                <a:solidFill>
                  <a:srgbClr val="FFFFFF"/>
                </a:solidFill>
              </a:endParaRPr>
            </a:p>
          </p:txBody>
        </p:sp>
        <p:sp>
          <p:nvSpPr>
            <p:cNvPr id="53" name="MH_Other_15"/>
            <p:cNvSpPr/>
            <p:nvPr>
              <p:custDataLst>
                <p:tags r:id="rId19"/>
              </p:custDataLst>
            </p:nvPr>
          </p:nvSpPr>
          <p:spPr>
            <a:xfrm>
              <a:off x="535622" y="3453328"/>
              <a:ext cx="217805" cy="202955"/>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r>
                <a:rPr lang="en-US" altLang="zh-CN">
                  <a:solidFill>
                    <a:srgbClr val="FFFFFF"/>
                  </a:solidFill>
                </a:rPr>
                <a:t>E</a:t>
              </a:r>
              <a:endParaRPr lang="zh-CN" altLang="en-US">
                <a:solidFill>
                  <a:srgbClr val="FFFFFF"/>
                </a:solidFill>
              </a:endParaRPr>
            </a:p>
          </p:txBody>
        </p:sp>
      </p:grpSp>
      <p:grpSp>
        <p:nvGrpSpPr>
          <p:cNvPr id="11" name="组合 10"/>
          <p:cNvGrpSpPr/>
          <p:nvPr>
            <p:custDataLst>
              <p:tags r:id="rId7"/>
            </p:custDataLst>
          </p:nvPr>
        </p:nvGrpSpPr>
        <p:grpSpPr>
          <a:xfrm>
            <a:off x="1788454" y="4912517"/>
            <a:ext cx="2550891" cy="329616"/>
            <a:chOff x="535622" y="3751573"/>
            <a:chExt cx="1331585" cy="202955"/>
          </a:xfrm>
        </p:grpSpPr>
        <p:sp>
          <p:nvSpPr>
            <p:cNvPr id="36" name="MH_Other_9"/>
            <p:cNvSpPr/>
            <p:nvPr>
              <p:custDataLst>
                <p:tags r:id="rId16"/>
              </p:custDataLst>
            </p:nvPr>
          </p:nvSpPr>
          <p:spPr>
            <a:xfrm rot="5400000">
              <a:off x="1249678" y="3336381"/>
              <a:ext cx="201719" cy="1033339"/>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400">
                <a:solidFill>
                  <a:srgbClr val="FFFFFF"/>
                </a:solidFill>
              </a:endParaRPr>
            </a:p>
          </p:txBody>
        </p:sp>
        <p:sp>
          <p:nvSpPr>
            <p:cNvPr id="54" name="MH_Other_16"/>
            <p:cNvSpPr/>
            <p:nvPr>
              <p:custDataLst>
                <p:tags r:id="rId17"/>
              </p:custDataLst>
            </p:nvPr>
          </p:nvSpPr>
          <p:spPr>
            <a:xfrm>
              <a:off x="535622" y="3751573"/>
              <a:ext cx="217805" cy="202955"/>
            </a:xfrm>
            <a:custGeom>
              <a:avLst/>
              <a:gdLst>
                <a:gd name="connsiteX0" fmla="*/ 130015 w 280019"/>
                <a:gd name="connsiteY0" fmla="*/ 0 h 260031"/>
                <a:gd name="connsiteX1" fmla="*/ 280019 w 280019"/>
                <a:gd name="connsiteY1" fmla="*/ 0 h 260031"/>
                <a:gd name="connsiteX2" fmla="*/ 280019 w 280019"/>
                <a:gd name="connsiteY2" fmla="*/ 260031 h 260031"/>
                <a:gd name="connsiteX3" fmla="*/ 130015 w 280019"/>
                <a:gd name="connsiteY3" fmla="*/ 260031 h 260031"/>
                <a:gd name="connsiteX4" fmla="*/ 0 w 280019"/>
                <a:gd name="connsiteY4" fmla="*/ 130016 h 260031"/>
                <a:gd name="connsiteX5" fmla="*/ 130015 w 280019"/>
                <a:gd name="connsiteY5" fmla="*/ 0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19" h="260031">
                  <a:moveTo>
                    <a:pt x="130015" y="0"/>
                  </a:moveTo>
                  <a:lnTo>
                    <a:pt x="280019" y="0"/>
                  </a:lnTo>
                  <a:lnTo>
                    <a:pt x="280019" y="260031"/>
                  </a:lnTo>
                  <a:lnTo>
                    <a:pt x="130015" y="260031"/>
                  </a:lnTo>
                  <a:cubicBezTo>
                    <a:pt x="58210" y="260031"/>
                    <a:pt x="0" y="201821"/>
                    <a:pt x="0" y="130016"/>
                  </a:cubicBezTo>
                  <a:cubicBezTo>
                    <a:pt x="0" y="58210"/>
                    <a:pt x="58210" y="0"/>
                    <a:pt x="1300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r>
                <a:rPr lang="en-US" altLang="zh-CN">
                  <a:solidFill>
                    <a:srgbClr val="FFFFFF"/>
                  </a:solidFill>
                </a:rPr>
                <a:t>F</a:t>
              </a:r>
              <a:endParaRPr lang="zh-CN" altLang="en-US">
                <a:solidFill>
                  <a:srgbClr val="FFFFFF"/>
                </a:solidFill>
              </a:endParaRPr>
            </a:p>
          </p:txBody>
        </p:sp>
      </p:grpSp>
      <p:sp>
        <p:nvSpPr>
          <p:cNvPr id="2068" name="MH_Text_1"/>
          <p:cNvSpPr txBox="1">
            <a:spLocks noChangeArrowheads="1"/>
          </p:cNvSpPr>
          <p:nvPr>
            <p:custDataLst>
              <p:tags r:id="rId8"/>
            </p:custDataLst>
          </p:nvPr>
        </p:nvSpPr>
        <p:spPr bwMode="auto">
          <a:xfrm>
            <a:off x="9116041" y="1266518"/>
            <a:ext cx="1287505" cy="54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r" eaLnBrk="1" hangingPunct="1">
              <a:defRPr/>
            </a:pPr>
            <a:r>
              <a:rPr lang="en-US" altLang="zh-CN" sz="3200">
                <a:latin typeface="+mn-lt"/>
                <a:ea typeface="+mn-ea"/>
              </a:rPr>
              <a:t>100%</a:t>
            </a:r>
            <a:endParaRPr lang="zh-CN" altLang="en-US" sz="3200" dirty="0">
              <a:latin typeface="+mn-lt"/>
              <a:ea typeface="+mn-ea"/>
            </a:endParaRPr>
          </a:p>
        </p:txBody>
      </p:sp>
      <p:sp>
        <p:nvSpPr>
          <p:cNvPr id="2069" name="MH_Text_2"/>
          <p:cNvSpPr txBox="1">
            <a:spLocks noChangeArrowheads="1"/>
          </p:cNvSpPr>
          <p:nvPr>
            <p:custDataLst>
              <p:tags r:id="rId9"/>
            </p:custDataLst>
          </p:nvPr>
        </p:nvSpPr>
        <p:spPr bwMode="auto">
          <a:xfrm>
            <a:off x="9116041" y="2111622"/>
            <a:ext cx="1287505" cy="38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r" eaLnBrk="1" hangingPunct="1">
              <a:defRPr/>
            </a:pPr>
            <a:r>
              <a:rPr lang="en-US" altLang="zh-CN" sz="3200">
                <a:latin typeface="+mn-lt"/>
                <a:ea typeface="+mn-ea"/>
              </a:rPr>
              <a:t>88%</a:t>
            </a:r>
            <a:endParaRPr lang="zh-CN" altLang="en-US" sz="3200" dirty="0">
              <a:latin typeface="+mn-lt"/>
              <a:ea typeface="+mn-ea"/>
            </a:endParaRPr>
          </a:p>
        </p:txBody>
      </p:sp>
      <p:sp>
        <p:nvSpPr>
          <p:cNvPr id="2070" name="MH_Text_3"/>
          <p:cNvSpPr txBox="1">
            <a:spLocks noChangeArrowheads="1"/>
          </p:cNvSpPr>
          <p:nvPr>
            <p:custDataLst>
              <p:tags r:id="rId10"/>
            </p:custDataLst>
          </p:nvPr>
        </p:nvSpPr>
        <p:spPr bwMode="auto">
          <a:xfrm>
            <a:off x="9116041" y="2804323"/>
            <a:ext cx="1287505" cy="38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r" eaLnBrk="1" hangingPunct="1">
              <a:defRPr/>
            </a:pPr>
            <a:r>
              <a:rPr lang="en-US" altLang="zh-CN" sz="3200">
                <a:latin typeface="+mn-lt"/>
                <a:ea typeface="+mn-ea"/>
              </a:rPr>
              <a:t>75%</a:t>
            </a:r>
            <a:endParaRPr lang="zh-CN" altLang="en-US" sz="3200" dirty="0">
              <a:latin typeface="+mn-lt"/>
              <a:ea typeface="+mn-ea"/>
            </a:endParaRPr>
          </a:p>
        </p:txBody>
      </p:sp>
      <p:sp>
        <p:nvSpPr>
          <p:cNvPr id="2071" name="MH_Text_4"/>
          <p:cNvSpPr txBox="1">
            <a:spLocks noChangeArrowheads="1"/>
          </p:cNvSpPr>
          <p:nvPr>
            <p:custDataLst>
              <p:tags r:id="rId11"/>
            </p:custDataLst>
          </p:nvPr>
        </p:nvSpPr>
        <p:spPr bwMode="auto">
          <a:xfrm>
            <a:off x="9116041" y="3497026"/>
            <a:ext cx="1287505" cy="38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r" eaLnBrk="1" hangingPunct="1">
              <a:defRPr/>
            </a:pPr>
            <a:r>
              <a:rPr lang="en-US" altLang="zh-CN" sz="3200">
                <a:latin typeface="+mn-lt"/>
                <a:ea typeface="+mn-ea"/>
              </a:rPr>
              <a:t>58%</a:t>
            </a:r>
            <a:endParaRPr lang="zh-CN" altLang="en-US" sz="3200" dirty="0">
              <a:latin typeface="+mn-lt"/>
              <a:ea typeface="+mn-ea"/>
            </a:endParaRPr>
          </a:p>
        </p:txBody>
      </p:sp>
      <p:sp>
        <p:nvSpPr>
          <p:cNvPr id="2072" name="MH_Text_5"/>
          <p:cNvSpPr txBox="1">
            <a:spLocks noChangeArrowheads="1"/>
          </p:cNvSpPr>
          <p:nvPr>
            <p:custDataLst>
              <p:tags r:id="rId12"/>
            </p:custDataLst>
          </p:nvPr>
        </p:nvSpPr>
        <p:spPr bwMode="auto">
          <a:xfrm>
            <a:off x="9116041" y="4189729"/>
            <a:ext cx="1287505" cy="38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r" eaLnBrk="1" hangingPunct="1">
              <a:defRPr/>
            </a:pPr>
            <a:r>
              <a:rPr lang="en-US" altLang="zh-CN" sz="3200">
                <a:latin typeface="+mn-lt"/>
                <a:ea typeface="+mn-ea"/>
              </a:rPr>
              <a:t>45%</a:t>
            </a:r>
            <a:endParaRPr lang="zh-CN" altLang="en-US" sz="3200" dirty="0">
              <a:latin typeface="+mn-lt"/>
              <a:ea typeface="+mn-ea"/>
            </a:endParaRPr>
          </a:p>
        </p:txBody>
      </p:sp>
      <p:sp>
        <p:nvSpPr>
          <p:cNvPr id="2073" name="MH_Text_6"/>
          <p:cNvSpPr txBox="1">
            <a:spLocks noChangeArrowheads="1"/>
          </p:cNvSpPr>
          <p:nvPr>
            <p:custDataLst>
              <p:tags r:id="rId13"/>
            </p:custDataLst>
          </p:nvPr>
        </p:nvSpPr>
        <p:spPr bwMode="auto">
          <a:xfrm>
            <a:off x="9116041" y="4882430"/>
            <a:ext cx="1287505" cy="38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SimSun" panose="02010600030101010101" pitchFamily="2" charset="-122"/>
              </a:defRPr>
            </a:lvl9pPr>
          </a:lstStyle>
          <a:p>
            <a:pPr algn="r" eaLnBrk="1" hangingPunct="1">
              <a:defRPr/>
            </a:pPr>
            <a:r>
              <a:rPr lang="en-US" altLang="zh-CN" sz="3200">
                <a:latin typeface="+mn-lt"/>
                <a:ea typeface="+mn-ea"/>
              </a:rPr>
              <a:t>30%</a:t>
            </a:r>
            <a:endParaRPr lang="zh-CN" altLang="en-US" sz="3200" dirty="0">
              <a:latin typeface="+mn-lt"/>
              <a:ea typeface="+mn-ea"/>
            </a:endParaRPr>
          </a:p>
        </p:txBody>
      </p:sp>
      <p:sp>
        <p:nvSpPr>
          <p:cNvPr id="28" name="文本框 27"/>
          <p:cNvSpPr txBox="1"/>
          <p:nvPr>
            <p:custDataLst>
              <p:tags r:id="rId14"/>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en-US" altLang="zh-CN" sz="3600" dirty="0">
                <a:sym typeface="+mn-ea"/>
              </a:rPr>
              <a:t>ADD YOUR TITLE HERE</a:t>
            </a:r>
            <a:endParaRPr lang="zh-CN" altLang="en-US" sz="3600" dirty="0"/>
          </a:p>
        </p:txBody>
      </p:sp>
      <p:sp>
        <p:nvSpPr>
          <p:cNvPr id="29" name="矩形 28"/>
          <p:cNvSpPr/>
          <p:nvPr>
            <p:custDataLst>
              <p:tags r:id="rId15"/>
            </p:custDataLst>
          </p:nvPr>
        </p:nvSpPr>
        <p:spPr>
          <a:xfrm>
            <a:off x="1128937" y="5637311"/>
            <a:ext cx="9934127" cy="854642"/>
          </a:xfrm>
          <a:prstGeom prst="rect">
            <a:avLst/>
          </a:prstGeom>
        </p:spPr>
        <p:txBody>
          <a:bodyPr wrap="square">
            <a:noAutofit/>
          </a:bodyPr>
          <a:lstStyle/>
          <a:p>
            <a:pPr algn="ctr">
              <a:lnSpc>
                <a:spcPct val="130000"/>
              </a:lnSpc>
            </a:pPr>
            <a:r>
              <a:rPr lang="en-US" altLang="zh-CN" dirty="0" err="1"/>
              <a:t>Click to add text.</a:t>
            </a:r>
            <a:r>
              <a:rPr lang="en-US" altLang="zh-CN" dirty="0"/>
              <a:t> </a:t>
            </a:r>
            <a:r>
              <a:rPr lang="en-US" altLang="zh-CN" dirty="0" err="1"/>
              <a:t>Click to add text.</a:t>
            </a:r>
            <a:r>
              <a:rPr lang="en-US" altLang="zh-CN" dirty="0"/>
              <a:t> </a:t>
            </a:r>
            <a:endParaRPr lang="zh-CN" altLang="en-US" dirty="0"/>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989615" y="1763273"/>
            <a:ext cx="4163535" cy="4244040"/>
            <a:chOff x="4617918" y="1296989"/>
            <a:chExt cx="2956167" cy="3013327"/>
          </a:xfrm>
        </p:grpSpPr>
        <p:sp>
          <p:nvSpPr>
            <p:cNvPr id="37" name="MH_Other_1"/>
            <p:cNvSpPr/>
            <p:nvPr>
              <p:custDataLst>
                <p:tags r:id="rId8"/>
              </p:custDataLst>
            </p:nvPr>
          </p:nvSpPr>
          <p:spPr>
            <a:xfrm>
              <a:off x="5456255" y="1296989"/>
              <a:ext cx="444085" cy="2578037"/>
            </a:xfrm>
            <a:prstGeom prst="cube">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600"/>
            </a:p>
          </p:txBody>
        </p:sp>
        <p:sp>
          <p:nvSpPr>
            <p:cNvPr id="39" name="MH_Other_2"/>
            <p:cNvSpPr/>
            <p:nvPr>
              <p:custDataLst>
                <p:tags r:id="rId9"/>
              </p:custDataLst>
            </p:nvPr>
          </p:nvSpPr>
          <p:spPr>
            <a:xfrm>
              <a:off x="6231573" y="1296989"/>
              <a:ext cx="444084" cy="2578037"/>
            </a:xfrm>
            <a:prstGeom prst="cube">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600"/>
            </a:p>
          </p:txBody>
        </p:sp>
        <p:sp>
          <p:nvSpPr>
            <p:cNvPr id="41" name="MH_Other_3"/>
            <p:cNvSpPr/>
            <p:nvPr>
              <p:custDataLst>
                <p:tags r:id="rId10"/>
              </p:custDataLst>
            </p:nvPr>
          </p:nvSpPr>
          <p:spPr>
            <a:xfrm>
              <a:off x="7006887" y="1296989"/>
              <a:ext cx="444085" cy="2578037"/>
            </a:xfrm>
            <a:prstGeom prst="cube">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600"/>
            </a:p>
          </p:txBody>
        </p:sp>
        <p:sp>
          <p:nvSpPr>
            <p:cNvPr id="30" name="MH_Other_4"/>
            <p:cNvSpPr/>
            <p:nvPr>
              <p:custDataLst>
                <p:tags r:id="rId11"/>
              </p:custDataLst>
            </p:nvPr>
          </p:nvSpPr>
          <p:spPr>
            <a:xfrm>
              <a:off x="4676543" y="1296989"/>
              <a:ext cx="444085" cy="2578037"/>
            </a:xfrm>
            <a:prstGeom prst="cube">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600"/>
            </a:p>
          </p:txBody>
        </p:sp>
        <p:sp>
          <p:nvSpPr>
            <p:cNvPr id="26" name="MH_Other_5"/>
            <p:cNvSpPr/>
            <p:nvPr>
              <p:custDataLst>
                <p:tags r:id="rId12"/>
              </p:custDataLst>
            </p:nvPr>
          </p:nvSpPr>
          <p:spPr>
            <a:xfrm>
              <a:off x="4676543" y="2029801"/>
              <a:ext cx="444085" cy="1846688"/>
            </a:xfrm>
            <a:prstGeom prst="cub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600"/>
            </a:p>
          </p:txBody>
        </p:sp>
        <p:sp>
          <p:nvSpPr>
            <p:cNvPr id="36" name="MH_Other_6"/>
            <p:cNvSpPr/>
            <p:nvPr>
              <p:custDataLst>
                <p:tags r:id="rId13"/>
              </p:custDataLst>
            </p:nvPr>
          </p:nvSpPr>
          <p:spPr>
            <a:xfrm>
              <a:off x="5456255" y="2470956"/>
              <a:ext cx="444085" cy="1405536"/>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600"/>
            </a:p>
          </p:txBody>
        </p:sp>
        <p:sp>
          <p:nvSpPr>
            <p:cNvPr id="38" name="MH_Other_7"/>
            <p:cNvSpPr/>
            <p:nvPr>
              <p:custDataLst>
                <p:tags r:id="rId14"/>
              </p:custDataLst>
            </p:nvPr>
          </p:nvSpPr>
          <p:spPr>
            <a:xfrm>
              <a:off x="6231573" y="2167571"/>
              <a:ext cx="444084" cy="1708920"/>
            </a:xfrm>
            <a:prstGeom prst="cub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600"/>
            </a:p>
          </p:txBody>
        </p:sp>
        <p:sp>
          <p:nvSpPr>
            <p:cNvPr id="40" name="MH_Other_8"/>
            <p:cNvSpPr/>
            <p:nvPr>
              <p:custDataLst>
                <p:tags r:id="rId15"/>
              </p:custDataLst>
            </p:nvPr>
          </p:nvSpPr>
          <p:spPr>
            <a:xfrm>
              <a:off x="7006887" y="1786508"/>
              <a:ext cx="444085" cy="2089983"/>
            </a:xfrm>
            <a:prstGeom prst="cub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600"/>
            </a:p>
          </p:txBody>
        </p:sp>
        <p:sp>
          <p:nvSpPr>
            <p:cNvPr id="43" name="MH_Text_1"/>
            <p:cNvSpPr txBox="1"/>
            <p:nvPr>
              <p:custDataLst>
                <p:tags r:id="rId16"/>
              </p:custDataLst>
            </p:nvPr>
          </p:nvSpPr>
          <p:spPr>
            <a:xfrm>
              <a:off x="4617918" y="3998139"/>
              <a:ext cx="545213" cy="312177"/>
            </a:xfrm>
            <a:prstGeom prst="rect">
              <a:avLst/>
            </a:prstGeom>
            <a:noFill/>
          </p:spPr>
          <p:txBody>
            <a:bodyPr lIns="0" tIns="0" rIns="0" bIns="0" anchor="ctr">
              <a:normAutofit/>
            </a:bodyPr>
            <a:lstStyle/>
            <a:p>
              <a:pPr algn="ctr">
                <a:defRPr/>
              </a:pPr>
              <a:r>
                <a:rPr lang="en-US" altLang="zh-CN" sz="2400"/>
                <a:t>71%</a:t>
              </a:r>
              <a:endParaRPr lang="zh-CN" altLang="en-US" sz="1600" dirty="0"/>
            </a:p>
          </p:txBody>
        </p:sp>
        <p:sp>
          <p:nvSpPr>
            <p:cNvPr id="56" name="MH_Text_2"/>
            <p:cNvSpPr txBox="1"/>
            <p:nvPr>
              <p:custDataLst>
                <p:tags r:id="rId17"/>
              </p:custDataLst>
            </p:nvPr>
          </p:nvSpPr>
          <p:spPr>
            <a:xfrm>
              <a:off x="5421080" y="3998139"/>
              <a:ext cx="545213" cy="312177"/>
            </a:xfrm>
            <a:prstGeom prst="rect">
              <a:avLst/>
            </a:prstGeom>
            <a:noFill/>
          </p:spPr>
          <p:txBody>
            <a:bodyPr lIns="0" tIns="0" rIns="0" bIns="0" anchor="ctr">
              <a:normAutofit/>
            </a:bodyPr>
            <a:lstStyle/>
            <a:p>
              <a:pPr algn="ctr">
                <a:defRPr/>
              </a:pPr>
              <a:r>
                <a:rPr lang="en-US" altLang="zh-CN" sz="2400"/>
                <a:t>52%</a:t>
              </a:r>
              <a:endParaRPr lang="zh-CN" altLang="en-US" sz="1600" dirty="0"/>
            </a:p>
          </p:txBody>
        </p:sp>
        <p:sp>
          <p:nvSpPr>
            <p:cNvPr id="57" name="MH_Text_3"/>
            <p:cNvSpPr txBox="1"/>
            <p:nvPr>
              <p:custDataLst>
                <p:tags r:id="rId18"/>
              </p:custDataLst>
            </p:nvPr>
          </p:nvSpPr>
          <p:spPr>
            <a:xfrm>
              <a:off x="6224243" y="3998139"/>
              <a:ext cx="546679" cy="312177"/>
            </a:xfrm>
            <a:prstGeom prst="rect">
              <a:avLst/>
            </a:prstGeom>
            <a:noFill/>
          </p:spPr>
          <p:txBody>
            <a:bodyPr lIns="0" tIns="0" rIns="0" bIns="0" anchor="ctr">
              <a:normAutofit/>
            </a:bodyPr>
            <a:lstStyle/>
            <a:p>
              <a:pPr algn="ctr">
                <a:defRPr/>
              </a:pPr>
              <a:r>
                <a:rPr lang="en-US" altLang="zh-CN" sz="2400"/>
                <a:t>65%</a:t>
              </a:r>
              <a:endParaRPr lang="zh-CN" altLang="en-US" sz="1600" dirty="0"/>
            </a:p>
          </p:txBody>
        </p:sp>
        <p:sp>
          <p:nvSpPr>
            <p:cNvPr id="58" name="MH_Text_4"/>
            <p:cNvSpPr txBox="1"/>
            <p:nvPr>
              <p:custDataLst>
                <p:tags r:id="rId19"/>
              </p:custDataLst>
            </p:nvPr>
          </p:nvSpPr>
          <p:spPr>
            <a:xfrm>
              <a:off x="7028872" y="3998139"/>
              <a:ext cx="545213" cy="312177"/>
            </a:xfrm>
            <a:prstGeom prst="rect">
              <a:avLst/>
            </a:prstGeom>
            <a:noFill/>
          </p:spPr>
          <p:txBody>
            <a:bodyPr lIns="0" tIns="0" rIns="0" bIns="0" anchor="ctr">
              <a:normAutofit/>
            </a:bodyPr>
            <a:lstStyle/>
            <a:p>
              <a:pPr algn="ctr">
                <a:defRPr/>
              </a:pPr>
              <a:r>
                <a:rPr lang="en-US" altLang="zh-CN" sz="2400"/>
                <a:t>80%</a:t>
              </a:r>
              <a:endParaRPr lang="zh-CN" altLang="en-US" sz="1600" dirty="0"/>
            </a:p>
          </p:txBody>
        </p:sp>
      </p:grpSp>
      <p:sp>
        <p:nvSpPr>
          <p:cNvPr id="19" name="MH_Desc_1"/>
          <p:cNvSpPr/>
          <p:nvPr>
            <p:custDataLst>
              <p:tags r:id="rId3"/>
            </p:custDataLst>
          </p:nvPr>
        </p:nvSpPr>
        <p:spPr>
          <a:xfrm>
            <a:off x="7467070" y="4558271"/>
            <a:ext cx="3687972" cy="835969"/>
          </a:xfrm>
          <a:prstGeom prst="rect">
            <a:avLst/>
          </a:prstGeom>
        </p:spPr>
        <p:txBody>
          <a:bodyPr lIns="37963" tIns="19741" rIns="37963" bIns="19741">
            <a:normAutofit/>
          </a:bodyPr>
          <a:lstStyle/>
          <a:p>
            <a:pPr marL="266700" indent="-266700">
              <a:lnSpc>
                <a:spcPct val="150000"/>
              </a:lnSpc>
              <a:spcBef>
                <a:spcPts val="255"/>
              </a:spcBef>
              <a:spcAft>
                <a:spcPts val="255"/>
              </a:spcAft>
              <a:buClr>
                <a:schemeClr val="accent4"/>
              </a:buClr>
              <a:buSzPct val="100000"/>
              <a:buFont typeface="Wingdings" panose="05000000000000000000" pitchFamily="2" charset="2"/>
              <a:buChar char="n"/>
              <a:defRPr/>
            </a:pPr>
            <a:r>
              <a:rPr lang="en-US" altLang="zh-CN" sz="2000"/>
              <a:t>Click to add text.</a:t>
            </a:r>
            <a:endParaRPr lang="zh-CN" altLang="en-US" sz="2000" dirty="0"/>
          </a:p>
        </p:txBody>
      </p:sp>
      <p:sp>
        <p:nvSpPr>
          <p:cNvPr id="63" name="MH_Desc_1"/>
          <p:cNvSpPr/>
          <p:nvPr>
            <p:custDataLst>
              <p:tags r:id="rId4"/>
            </p:custDataLst>
          </p:nvPr>
        </p:nvSpPr>
        <p:spPr>
          <a:xfrm>
            <a:off x="7456278" y="2287574"/>
            <a:ext cx="3687972" cy="761276"/>
          </a:xfrm>
          <a:prstGeom prst="rect">
            <a:avLst/>
          </a:prstGeom>
        </p:spPr>
        <p:txBody>
          <a:bodyPr lIns="37963" tIns="19741" rIns="37963" bIns="19741">
            <a:normAutofit/>
          </a:bodyPr>
          <a:lstStyle/>
          <a:p>
            <a:pPr marL="266700" indent="-266700">
              <a:lnSpc>
                <a:spcPct val="150000"/>
              </a:lnSpc>
              <a:spcBef>
                <a:spcPts val="255"/>
              </a:spcBef>
              <a:spcAft>
                <a:spcPts val="255"/>
              </a:spcAft>
              <a:buClr>
                <a:schemeClr val="accent1"/>
              </a:buClr>
              <a:buSzPct val="100000"/>
              <a:buFont typeface="Wingdings" panose="05000000000000000000" pitchFamily="2" charset="2"/>
              <a:buChar char="n"/>
              <a:defRPr/>
            </a:pPr>
            <a:r>
              <a:rPr lang="en-US" altLang="zh-CN" sz="2000" dirty="0"/>
              <a:t>Click to add text.</a:t>
            </a:r>
          </a:p>
        </p:txBody>
      </p:sp>
      <p:sp>
        <p:nvSpPr>
          <p:cNvPr id="17" name="MH_Desc_1"/>
          <p:cNvSpPr/>
          <p:nvPr>
            <p:custDataLst>
              <p:tags r:id="rId5"/>
            </p:custDataLst>
          </p:nvPr>
        </p:nvSpPr>
        <p:spPr>
          <a:xfrm>
            <a:off x="7467070" y="3051975"/>
            <a:ext cx="3687972" cy="741898"/>
          </a:xfrm>
          <a:prstGeom prst="rect">
            <a:avLst/>
          </a:prstGeom>
        </p:spPr>
        <p:txBody>
          <a:bodyPr lIns="37963" tIns="19741" rIns="37963" bIns="19741">
            <a:normAutofit/>
          </a:bodyPr>
          <a:lstStyle/>
          <a:p>
            <a:pPr marL="266700" indent="-266700">
              <a:lnSpc>
                <a:spcPct val="150000"/>
              </a:lnSpc>
              <a:spcBef>
                <a:spcPts val="255"/>
              </a:spcBef>
              <a:spcAft>
                <a:spcPts val="255"/>
              </a:spcAft>
              <a:buClr>
                <a:schemeClr val="accent2"/>
              </a:buClr>
              <a:buSzPct val="100000"/>
              <a:buFont typeface="Wingdings" panose="05000000000000000000" pitchFamily="2" charset="2"/>
              <a:buChar char="n"/>
              <a:defRPr/>
            </a:pPr>
            <a:r>
              <a:rPr lang="en-US" altLang="zh-CN" sz="2000"/>
              <a:t>Click to add text.</a:t>
            </a:r>
            <a:endParaRPr lang="en-US" altLang="zh-CN" sz="2000" dirty="0"/>
          </a:p>
        </p:txBody>
      </p:sp>
      <p:sp>
        <p:nvSpPr>
          <p:cNvPr id="18" name="MH_Desc_1"/>
          <p:cNvSpPr/>
          <p:nvPr>
            <p:custDataLst>
              <p:tags r:id="rId6"/>
            </p:custDataLst>
          </p:nvPr>
        </p:nvSpPr>
        <p:spPr>
          <a:xfrm>
            <a:off x="7467070" y="3793873"/>
            <a:ext cx="3687972" cy="764399"/>
          </a:xfrm>
          <a:prstGeom prst="rect">
            <a:avLst/>
          </a:prstGeom>
        </p:spPr>
        <p:txBody>
          <a:bodyPr lIns="37963" tIns="19741" rIns="37963" bIns="19741">
            <a:normAutofit/>
          </a:bodyPr>
          <a:lstStyle/>
          <a:p>
            <a:pPr marL="266700" indent="-266700">
              <a:lnSpc>
                <a:spcPct val="150000"/>
              </a:lnSpc>
              <a:spcBef>
                <a:spcPts val="255"/>
              </a:spcBef>
              <a:spcAft>
                <a:spcPts val="255"/>
              </a:spcAft>
              <a:buClr>
                <a:schemeClr val="accent3"/>
              </a:buClr>
              <a:buSzPct val="100000"/>
              <a:buFont typeface="Wingdings" panose="05000000000000000000" pitchFamily="2" charset="2"/>
              <a:buChar char="n"/>
              <a:defRPr/>
            </a:pPr>
            <a:r>
              <a:rPr lang="en-US" altLang="zh-CN" sz="2000" dirty="0"/>
              <a:t>Click to add text.</a:t>
            </a:r>
          </a:p>
        </p:txBody>
      </p:sp>
      <p:sp>
        <p:nvSpPr>
          <p:cNvPr id="21" name="文本框 20"/>
          <p:cNvSpPr txBox="1"/>
          <p:nvPr>
            <p:custDataLst>
              <p:tags r:id="rId7"/>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en-US" altLang="zh-CN" sz="3600" dirty="0">
                <a:sym typeface="+mn-ea"/>
              </a:rPr>
              <a:t>ADD YOUR TITLE HERE</a:t>
            </a:r>
            <a:endParaRPr lang="zh-CN" altLang="en-US" sz="3600" dirty="0"/>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3728761" y="5015230"/>
            <a:ext cx="4734481" cy="312709"/>
            <a:chOff x="1464476" y="3976063"/>
            <a:chExt cx="1963729" cy="283147"/>
          </a:xfrm>
          <a:solidFill>
            <a:schemeClr val="accent1"/>
          </a:solidFill>
        </p:grpSpPr>
        <p:cxnSp>
          <p:nvCxnSpPr>
            <p:cNvPr id="3" name="直接连接符 2"/>
            <p:cNvCxnSpPr/>
            <p:nvPr>
              <p:custDataLst>
                <p:tags r:id="rId6"/>
              </p:custDataLst>
            </p:nvPr>
          </p:nvCxnSpPr>
          <p:spPr>
            <a:xfrm>
              <a:off x="1464476" y="3976063"/>
              <a:ext cx="1963729" cy="0"/>
            </a:xfrm>
            <a:prstGeom prst="line">
              <a:avLst/>
            </a:prstGeom>
            <a:grpFill/>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等腰三角形 3"/>
            <p:cNvSpPr/>
            <p:nvPr>
              <p:custDataLst>
                <p:tags r:id="rId7"/>
              </p:custDataLst>
            </p:nvPr>
          </p:nvSpPr>
          <p:spPr>
            <a:xfrm rot="10800000">
              <a:off x="2325234" y="4030852"/>
              <a:ext cx="264895" cy="22835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grpSp>
      <p:sp>
        <p:nvSpPr>
          <p:cNvPr id="6" name="矩形 5"/>
          <p:cNvSpPr/>
          <p:nvPr>
            <p:custDataLst>
              <p:tags r:id="rId3"/>
            </p:custDataLst>
          </p:nvPr>
        </p:nvSpPr>
        <p:spPr>
          <a:xfrm>
            <a:off x="3571318" y="1434173"/>
            <a:ext cx="5049363" cy="3392138"/>
          </a:xfrm>
          <a:prstGeom prst="rect">
            <a:avLst/>
          </a:prstGeom>
          <a:blipFill dpi="0" rotWithShape="1">
            <a:blip r:embed="rId10">
              <a:extLst>
                <a:ext uri="{28A0092B-C50C-407E-A947-70E740481C1C}">
                  <a14:useLocalDpi xmlns:a14="http://schemas.microsoft.com/office/drawing/2010/main" val="0"/>
                </a:ext>
              </a:extLst>
            </a:blip>
            <a:srcRect/>
            <a:stretch>
              <a:fillRect/>
            </a:stretch>
          </a:bli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9" name="文本框 8"/>
          <p:cNvSpPr txBox="1"/>
          <p:nvPr>
            <p:custDataLst>
              <p:tags r:id="rId4"/>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en-US" altLang="zh-CN" sz="3600" dirty="0">
                <a:sym typeface="+mn-ea"/>
              </a:rPr>
              <a:t>ADD YOUR TITLE HERE</a:t>
            </a:r>
            <a:endParaRPr lang="zh-CN" altLang="en-US" sz="3600" dirty="0"/>
          </a:p>
        </p:txBody>
      </p:sp>
      <p:sp>
        <p:nvSpPr>
          <p:cNvPr id="10" name="矩形 9"/>
          <p:cNvSpPr/>
          <p:nvPr>
            <p:custDataLst>
              <p:tags r:id="rId5"/>
            </p:custDataLst>
          </p:nvPr>
        </p:nvSpPr>
        <p:spPr>
          <a:xfrm>
            <a:off x="1128937" y="5533550"/>
            <a:ext cx="9934127" cy="854642"/>
          </a:xfrm>
          <a:prstGeom prst="rect">
            <a:avLst/>
          </a:prstGeom>
        </p:spPr>
        <p:txBody>
          <a:bodyPr wrap="square">
            <a:noAutofit/>
          </a:bodyPr>
          <a:lstStyle/>
          <a:p>
            <a:pPr algn="ctr">
              <a:lnSpc>
                <a:spcPct val="130000"/>
              </a:lnSpc>
            </a:pPr>
            <a:r>
              <a:rPr lang="en-US" altLang="zh-CN" dirty="0" err="1"/>
              <a:t>Click to add text.</a:t>
            </a:r>
            <a:r>
              <a:rPr lang="en-US" altLang="zh-CN" dirty="0"/>
              <a:t> </a:t>
            </a:r>
            <a:r>
              <a:rPr lang="en-US" altLang="zh-CN" dirty="0" err="1"/>
              <a:t>Click to add text.</a:t>
            </a:r>
            <a:r>
              <a:rPr lang="en-US" altLang="zh-CN" dirty="0"/>
              <a:t> </a:t>
            </a:r>
            <a:endParaRPr lang="zh-CN" altLang="en-US" dirty="0"/>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2"/>
            </p:custDataLst>
          </p:nvPr>
        </p:nvSpPr>
        <p:spPr>
          <a:xfrm>
            <a:off x="3106437" y="1298432"/>
            <a:ext cx="2171680" cy="3299431"/>
          </a:xfrm>
          <a:prstGeom prst="rect">
            <a:avLst/>
          </a:prstGeom>
          <a:blipFill dpi="0" rotWithShape="1">
            <a:blip r:embed="rId11">
              <a:extLst>
                <a:ext uri="{28A0092B-C50C-407E-A947-70E740481C1C}">
                  <a14:useLocalDpi xmlns:a14="http://schemas.microsoft.com/office/drawing/2010/main" val="0"/>
                </a:ext>
              </a:extLst>
            </a:blip>
            <a:srcRect/>
            <a:stretch>
              <a:fillRect l="-643" r="-643"/>
            </a:stretch>
          </a:bli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9" name="矩形 8"/>
          <p:cNvSpPr/>
          <p:nvPr>
            <p:custDataLst>
              <p:tags r:id="rId3"/>
            </p:custDataLst>
          </p:nvPr>
        </p:nvSpPr>
        <p:spPr>
          <a:xfrm>
            <a:off x="6913884" y="1298432"/>
            <a:ext cx="2171680" cy="3299431"/>
          </a:xfrm>
          <a:prstGeom prst="rect">
            <a:avLst/>
          </a:prstGeom>
          <a:blipFill dpi="0" rotWithShape="1">
            <a:blip r:embed="rId12">
              <a:extLst>
                <a:ext uri="{28A0092B-C50C-407E-A947-70E740481C1C}">
                  <a14:useLocalDpi xmlns:a14="http://schemas.microsoft.com/office/drawing/2010/main" val="0"/>
                </a:ext>
              </a:extLst>
            </a:blip>
            <a:srcRect/>
            <a:stretch>
              <a:fillRect l="-643" r="-643"/>
            </a:stretch>
          </a:bli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11" name="文本框 10"/>
          <p:cNvSpPr txBox="1"/>
          <p:nvPr>
            <p:custDataLst>
              <p:tags r:id="rId4"/>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en-US" altLang="zh-CN" sz="3600" dirty="0">
                <a:sym typeface="+mn-ea"/>
              </a:rPr>
              <a:t>ADD YOUR TITLE HERE</a:t>
            </a:r>
            <a:endParaRPr lang="zh-CN" altLang="en-US" sz="3600" dirty="0"/>
          </a:p>
        </p:txBody>
      </p:sp>
      <p:grpSp>
        <p:nvGrpSpPr>
          <p:cNvPr id="12" name="组合 11"/>
          <p:cNvGrpSpPr/>
          <p:nvPr>
            <p:custDataLst>
              <p:tags r:id="rId5"/>
            </p:custDataLst>
          </p:nvPr>
        </p:nvGrpSpPr>
        <p:grpSpPr>
          <a:xfrm>
            <a:off x="3728761" y="5015230"/>
            <a:ext cx="4734481" cy="312709"/>
            <a:chOff x="1464476" y="3976063"/>
            <a:chExt cx="1963729" cy="283147"/>
          </a:xfrm>
          <a:solidFill>
            <a:schemeClr val="accent1"/>
          </a:solidFill>
        </p:grpSpPr>
        <p:cxnSp>
          <p:nvCxnSpPr>
            <p:cNvPr id="13" name="直接连接符 12"/>
            <p:cNvCxnSpPr/>
            <p:nvPr>
              <p:custDataLst>
                <p:tags r:id="rId7"/>
              </p:custDataLst>
            </p:nvPr>
          </p:nvCxnSpPr>
          <p:spPr>
            <a:xfrm>
              <a:off x="1464476" y="3976063"/>
              <a:ext cx="1963729" cy="0"/>
            </a:xfrm>
            <a:prstGeom prst="line">
              <a:avLst/>
            </a:prstGeom>
            <a:grpFill/>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等腰三角形 13"/>
            <p:cNvSpPr/>
            <p:nvPr>
              <p:custDataLst>
                <p:tags r:id="rId8"/>
              </p:custDataLst>
            </p:nvPr>
          </p:nvSpPr>
          <p:spPr>
            <a:xfrm rot="10800000">
              <a:off x="2325234" y="4030852"/>
              <a:ext cx="264895" cy="22835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20"/>
            </a:p>
          </p:txBody>
        </p:sp>
      </p:grpSp>
      <p:sp>
        <p:nvSpPr>
          <p:cNvPr id="15" name="矩形 14"/>
          <p:cNvSpPr/>
          <p:nvPr>
            <p:custDataLst>
              <p:tags r:id="rId6"/>
            </p:custDataLst>
          </p:nvPr>
        </p:nvSpPr>
        <p:spPr>
          <a:xfrm>
            <a:off x="1128937" y="5533550"/>
            <a:ext cx="9934127" cy="854642"/>
          </a:xfrm>
          <a:prstGeom prst="rect">
            <a:avLst/>
          </a:prstGeom>
        </p:spPr>
        <p:txBody>
          <a:bodyPr wrap="square">
            <a:noAutofit/>
          </a:bodyPr>
          <a:lstStyle/>
          <a:p>
            <a:pPr algn="ctr">
              <a:lnSpc>
                <a:spcPct val="130000"/>
              </a:lnSpc>
            </a:pPr>
            <a:r>
              <a:rPr lang="en-US" altLang="zh-CN" dirty="0" err="1"/>
              <a:t>Click to add text.</a:t>
            </a:r>
            <a:r>
              <a:rPr lang="en-US" altLang="zh-CN" dirty="0"/>
              <a:t> </a:t>
            </a:r>
            <a:r>
              <a:rPr lang="en-US" altLang="zh-CN" dirty="0" err="1"/>
              <a:t>Click to add text.</a:t>
            </a:r>
            <a:r>
              <a:rPr lang="en-US" altLang="zh-CN" dirty="0"/>
              <a:t>  </a:t>
            </a:r>
            <a:endParaRPr lang="zh-CN" altLang="en-US" dirty="0"/>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1095125" y="1966466"/>
            <a:ext cx="5353491" cy="3351638"/>
            <a:chOff x="4162130" y="1331529"/>
            <a:chExt cx="3850421" cy="2410617"/>
          </a:xfrm>
        </p:grpSpPr>
        <p:pic>
          <p:nvPicPr>
            <p:cNvPr id="2" name="Picture 3"/>
            <p:cNvPicPr>
              <a:picLocks noChangeAspect="1" noChangeArrowheads="1"/>
            </p:cNvPicPr>
            <p:nvPr>
              <p:custDataLst>
                <p:tags r:id="rId25"/>
              </p:custDataLst>
            </p:nvPr>
          </p:nvPicPr>
          <p:blipFill rotWithShape="1">
            <a:blip r:embed="rId31" cstate="print">
              <a:extLst>
                <a:ext uri="{BEBA8EAE-BF5A-486C-A8C5-ECC9F3942E4B}">
                  <a14:imgProps xmlns:a14="http://schemas.microsoft.com/office/drawing/2010/main">
                    <a14:imgLayer r:embed="rId32">
                      <a14:imgEffect>
                        <a14:saturation sat="33000"/>
                      </a14:imgEffect>
                    </a14:imgLayer>
                  </a14:imgProps>
                </a:ext>
                <a:ext uri="{28A0092B-C50C-407E-A947-70E740481C1C}">
                  <a14:useLocalDpi xmlns:a14="http://schemas.microsoft.com/office/drawing/2010/main" val="0"/>
                </a:ext>
              </a:extLst>
            </a:blip>
            <a:srcRect l="7186" r="5670" b="7891"/>
            <a:stretch>
              <a:fillRect/>
            </a:stretch>
          </p:blipFill>
          <p:spPr bwMode="auto">
            <a:xfrm>
              <a:off x="4162131" y="1333222"/>
              <a:ext cx="1973084" cy="1191413"/>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3" name="Picture 4"/>
            <p:cNvPicPr>
              <a:picLocks noChangeAspect="1" noChangeArrowheads="1"/>
            </p:cNvPicPr>
            <p:nvPr>
              <p:custDataLst>
                <p:tags r:id="rId26"/>
              </p:custDataLst>
            </p:nvPr>
          </p:nvPicPr>
          <p:blipFill rotWithShape="1">
            <a:blip r:embed="rId33" cstate="print">
              <a:extLst>
                <a:ext uri="{BEBA8EAE-BF5A-486C-A8C5-ECC9F3942E4B}">
                  <a14:imgProps xmlns:a14="http://schemas.microsoft.com/office/drawing/2010/main">
                    <a14:imgLayer r:embed="rId34">
                      <a14:imgEffect>
                        <a14:saturation sat="33000"/>
                      </a14:imgEffect>
                    </a14:imgLayer>
                  </a14:imgProps>
                </a:ext>
                <a:ext uri="{28A0092B-C50C-407E-A947-70E740481C1C}">
                  <a14:useLocalDpi xmlns:a14="http://schemas.microsoft.com/office/drawing/2010/main" val="0"/>
                </a:ext>
              </a:extLst>
            </a:blip>
            <a:srcRect b="7880"/>
            <a:stretch>
              <a:fillRect/>
            </a:stretch>
          </p:blipFill>
          <p:spPr bwMode="auto">
            <a:xfrm>
              <a:off x="6169558" y="1331529"/>
              <a:ext cx="1842991" cy="1193107"/>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4" name="Picture 5"/>
            <p:cNvPicPr>
              <a:picLocks noChangeAspect="1" noChangeArrowheads="1"/>
            </p:cNvPicPr>
            <p:nvPr>
              <p:custDataLst>
                <p:tags r:id="rId27"/>
              </p:custDataLst>
            </p:nvPr>
          </p:nvPicPr>
          <p:blipFill rotWithShape="1">
            <a:blip r:embed="rId35" cstate="print">
              <a:extLst>
                <a:ext uri="{BEBA8EAE-BF5A-486C-A8C5-ECC9F3942E4B}">
                  <a14:imgProps xmlns:a14="http://schemas.microsoft.com/office/drawing/2010/main">
                    <a14:imgLayer r:embed="rId36">
                      <a14:imgEffect>
                        <a14:saturation sat="66000"/>
                      </a14:imgEffect>
                    </a14:imgLayer>
                  </a14:imgProps>
                </a:ext>
                <a:ext uri="{28A0092B-C50C-407E-A947-70E740481C1C}">
                  <a14:useLocalDpi xmlns:a14="http://schemas.microsoft.com/office/drawing/2010/main" val="0"/>
                </a:ext>
              </a:extLst>
            </a:blip>
            <a:srcRect b="8997"/>
            <a:stretch>
              <a:fillRect/>
            </a:stretch>
          </p:blipFill>
          <p:spPr bwMode="auto">
            <a:xfrm>
              <a:off x="4162130" y="2555884"/>
              <a:ext cx="1973084" cy="1186261"/>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custDataLst>
                <p:tags r:id="rId28"/>
              </p:custDataLst>
            </p:nvPr>
          </p:nvPicPr>
          <p:blipFill rotWithShape="1">
            <a:blip r:embed="rId37" cstate="print">
              <a:extLst>
                <a:ext uri="{BEBA8EAE-BF5A-486C-A8C5-ECC9F3942E4B}">
                  <a14:imgProps xmlns:a14="http://schemas.microsoft.com/office/drawing/2010/main">
                    <a14:imgLayer r:embed="rId38">
                      <a14:imgEffect>
                        <a14:saturation sat="66000"/>
                      </a14:imgEffect>
                    </a14:imgLayer>
                  </a14:imgProps>
                </a:ext>
                <a:ext uri="{28A0092B-C50C-407E-A947-70E740481C1C}">
                  <a14:useLocalDpi xmlns:a14="http://schemas.microsoft.com/office/drawing/2010/main" val="0"/>
                </a:ext>
              </a:extLst>
            </a:blip>
            <a:srcRect l="16518" t="19656" r="7769" b="9412"/>
            <a:stretch>
              <a:fillRect/>
            </a:stretch>
          </p:blipFill>
          <p:spPr bwMode="auto">
            <a:xfrm>
              <a:off x="6169560" y="2555884"/>
              <a:ext cx="1842991" cy="1186262"/>
            </a:xfrm>
            <a:prstGeom prst="rect">
              <a:avLst/>
            </a:prstGeom>
            <a:noFill/>
            <a:ln w="9525">
              <a:solidFill>
                <a:schemeClr val="bg1">
                  <a:lumMod val="75000"/>
                </a:schemeClr>
              </a:solidFill>
              <a:miter lim="800000"/>
              <a:headEnd/>
              <a:tailEnd/>
            </a:ln>
          </p:spPr>
        </p:pic>
      </p:grpSp>
      <p:sp>
        <p:nvSpPr>
          <p:cNvPr id="8" name="矩形 7"/>
          <p:cNvSpPr/>
          <p:nvPr>
            <p:custDataLst>
              <p:tags r:id="rId3"/>
            </p:custDataLst>
          </p:nvPr>
        </p:nvSpPr>
        <p:spPr>
          <a:xfrm>
            <a:off x="8015962" y="1962378"/>
            <a:ext cx="3980966" cy="850508"/>
          </a:xfrm>
          <a:prstGeom prst="rect">
            <a:avLst/>
          </a:prstGeom>
        </p:spPr>
        <p:txBody>
          <a:bodyPr wrap="square">
            <a:normAutofit/>
          </a:bodyPr>
          <a:lstStyle/>
          <a:p>
            <a:r>
              <a:rPr lang="en-US" altLang="zh-CN" dirty="0" err="1"/>
              <a:t>Click to add text.</a:t>
            </a:r>
            <a:r>
              <a:rPr lang="en-US" altLang="zh-CN" dirty="0"/>
              <a:t> </a:t>
            </a:r>
          </a:p>
        </p:txBody>
      </p:sp>
      <p:sp>
        <p:nvSpPr>
          <p:cNvPr id="10" name="椭圆 9"/>
          <p:cNvSpPr/>
          <p:nvPr>
            <p:custDataLst>
              <p:tags r:id="rId4"/>
            </p:custDataLst>
          </p:nvPr>
        </p:nvSpPr>
        <p:spPr>
          <a:xfrm>
            <a:off x="7069500" y="2001841"/>
            <a:ext cx="758753" cy="7587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grpSp>
        <p:nvGrpSpPr>
          <p:cNvPr id="37" name="组合 36"/>
          <p:cNvGrpSpPr/>
          <p:nvPr>
            <p:custDataLst>
              <p:tags r:id="rId5"/>
            </p:custDataLst>
          </p:nvPr>
        </p:nvGrpSpPr>
        <p:grpSpPr>
          <a:xfrm>
            <a:off x="7224253" y="2153517"/>
            <a:ext cx="449249" cy="455400"/>
            <a:chOff x="371002" y="5834019"/>
            <a:chExt cx="405440" cy="410992"/>
          </a:xfrm>
        </p:grpSpPr>
        <p:sp>
          <p:nvSpPr>
            <p:cNvPr id="12" name="Freeform 22"/>
            <p:cNvSpPr/>
            <p:nvPr>
              <p:custDataLst>
                <p:tags r:id="rId21"/>
              </p:custDataLst>
            </p:nvPr>
          </p:nvSpPr>
          <p:spPr bwMode="auto">
            <a:xfrm flipH="1">
              <a:off x="630650" y="6107550"/>
              <a:ext cx="138849" cy="131907"/>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fontScale="47500" lnSpcReduction="20000"/>
            </a:bodyPr>
            <a:lstStyle/>
            <a:p>
              <a:endParaRPr lang="zh-CN" altLang="en-US" sz="1320"/>
            </a:p>
          </p:txBody>
        </p:sp>
        <p:sp>
          <p:nvSpPr>
            <p:cNvPr id="13" name="Freeform 23"/>
            <p:cNvSpPr>
              <a:spLocks noEditPoints="1"/>
            </p:cNvSpPr>
            <p:nvPr>
              <p:custDataLst>
                <p:tags r:id="rId22"/>
              </p:custDataLst>
            </p:nvPr>
          </p:nvSpPr>
          <p:spPr bwMode="auto">
            <a:xfrm flipH="1">
              <a:off x="562615" y="6038126"/>
              <a:ext cx="105525" cy="105525"/>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fontScale="32500" lnSpcReduction="20000"/>
            </a:bodyPr>
            <a:lstStyle/>
            <a:p>
              <a:endParaRPr lang="zh-CN" altLang="en-US" sz="1320"/>
            </a:p>
          </p:txBody>
        </p:sp>
        <p:sp>
          <p:nvSpPr>
            <p:cNvPr id="14" name="Freeform 24"/>
            <p:cNvSpPr>
              <a:spLocks noEditPoints="1"/>
            </p:cNvSpPr>
            <p:nvPr>
              <p:custDataLst>
                <p:tags r:id="rId23"/>
              </p:custDataLst>
            </p:nvPr>
          </p:nvSpPr>
          <p:spPr bwMode="auto">
            <a:xfrm flipH="1">
              <a:off x="371002" y="5834019"/>
              <a:ext cx="217993" cy="217993"/>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fontScale="92500" lnSpcReduction="10000"/>
            </a:bodyPr>
            <a:lstStyle/>
            <a:p>
              <a:endParaRPr lang="zh-CN" altLang="en-US" sz="1320"/>
            </a:p>
          </p:txBody>
        </p:sp>
        <p:sp>
          <p:nvSpPr>
            <p:cNvPr id="15" name="Freeform 25"/>
            <p:cNvSpPr/>
            <p:nvPr>
              <p:custDataLst>
                <p:tags r:id="rId24"/>
              </p:custDataLst>
            </p:nvPr>
          </p:nvSpPr>
          <p:spPr bwMode="auto">
            <a:xfrm flipH="1">
              <a:off x="457089" y="5920105"/>
              <a:ext cx="319353" cy="324906"/>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a:bodyPr>
            <a:lstStyle/>
            <a:p>
              <a:endParaRPr lang="zh-CN" altLang="en-US" sz="1320"/>
            </a:p>
          </p:txBody>
        </p:sp>
      </p:grpSp>
      <p:sp>
        <p:nvSpPr>
          <p:cNvPr id="17" name="矩形 16"/>
          <p:cNvSpPr/>
          <p:nvPr>
            <p:custDataLst>
              <p:tags r:id="rId6"/>
            </p:custDataLst>
          </p:nvPr>
        </p:nvSpPr>
        <p:spPr>
          <a:xfrm>
            <a:off x="8015962" y="3213317"/>
            <a:ext cx="3980966" cy="850508"/>
          </a:xfrm>
          <a:prstGeom prst="rect">
            <a:avLst/>
          </a:prstGeom>
        </p:spPr>
        <p:txBody>
          <a:bodyPr wrap="square">
            <a:normAutofit/>
          </a:bodyPr>
          <a:lstStyle/>
          <a:p>
            <a:r>
              <a:rPr lang="en-US" altLang="zh-CN" dirty="0" err="1"/>
              <a:t>Click to add text.</a:t>
            </a:r>
            <a:r>
              <a:rPr lang="en-US" altLang="zh-CN" dirty="0"/>
              <a:t> </a:t>
            </a:r>
          </a:p>
        </p:txBody>
      </p:sp>
      <p:sp>
        <p:nvSpPr>
          <p:cNvPr id="19" name="椭圆 18"/>
          <p:cNvSpPr/>
          <p:nvPr>
            <p:custDataLst>
              <p:tags r:id="rId7"/>
            </p:custDataLst>
          </p:nvPr>
        </p:nvSpPr>
        <p:spPr>
          <a:xfrm>
            <a:off x="7069500" y="3252780"/>
            <a:ext cx="758753" cy="7587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21" name="Freeform 18"/>
          <p:cNvSpPr/>
          <p:nvPr>
            <p:custDataLst>
              <p:tags r:id="rId8"/>
            </p:custDataLst>
          </p:nvPr>
        </p:nvSpPr>
        <p:spPr bwMode="auto">
          <a:xfrm>
            <a:off x="7274255" y="3672929"/>
            <a:ext cx="349244" cy="189238"/>
          </a:xfrm>
          <a:custGeom>
            <a:avLst/>
            <a:gdLst>
              <a:gd name="T0" fmla="*/ 227 w 227"/>
              <a:gd name="T1" fmla="*/ 123 h 123"/>
              <a:gd name="T2" fmla="*/ 0 w 227"/>
              <a:gd name="T3" fmla="*/ 123 h 123"/>
              <a:gd name="T4" fmla="*/ 0 w 227"/>
              <a:gd name="T5" fmla="*/ 0 h 123"/>
              <a:gd name="T6" fmla="*/ 19 w 227"/>
              <a:gd name="T7" fmla="*/ 0 h 123"/>
              <a:gd name="T8" fmla="*/ 19 w 227"/>
              <a:gd name="T9" fmla="*/ 104 h 123"/>
              <a:gd name="T10" fmla="*/ 208 w 227"/>
              <a:gd name="T11" fmla="*/ 104 h 123"/>
              <a:gd name="T12" fmla="*/ 208 w 227"/>
              <a:gd name="T13" fmla="*/ 0 h 123"/>
              <a:gd name="T14" fmla="*/ 227 w 227"/>
              <a:gd name="T15" fmla="*/ 0 h 123"/>
              <a:gd name="T16" fmla="*/ 227 w 227"/>
              <a:gd name="T17"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123">
                <a:moveTo>
                  <a:pt x="227" y="123"/>
                </a:moveTo>
                <a:lnTo>
                  <a:pt x="0" y="123"/>
                </a:lnTo>
                <a:lnTo>
                  <a:pt x="0" y="0"/>
                </a:lnTo>
                <a:lnTo>
                  <a:pt x="19" y="0"/>
                </a:lnTo>
                <a:lnTo>
                  <a:pt x="19" y="104"/>
                </a:lnTo>
                <a:lnTo>
                  <a:pt x="208" y="104"/>
                </a:lnTo>
                <a:lnTo>
                  <a:pt x="208" y="0"/>
                </a:lnTo>
                <a:lnTo>
                  <a:pt x="227" y="0"/>
                </a:lnTo>
                <a:lnTo>
                  <a:pt x="227" y="12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fontScale="77500" lnSpcReduction="20000"/>
          </a:bodyPr>
          <a:lstStyle/>
          <a:p>
            <a:endParaRPr lang="zh-CN" altLang="en-US" sz="1320"/>
          </a:p>
        </p:txBody>
      </p:sp>
      <p:sp>
        <p:nvSpPr>
          <p:cNvPr id="22" name="Freeform 19"/>
          <p:cNvSpPr/>
          <p:nvPr>
            <p:custDataLst>
              <p:tags r:id="rId9"/>
            </p:custDataLst>
          </p:nvPr>
        </p:nvSpPr>
        <p:spPr bwMode="auto">
          <a:xfrm>
            <a:off x="7218867" y="3402150"/>
            <a:ext cx="460016" cy="266164"/>
          </a:xfrm>
          <a:custGeom>
            <a:avLst/>
            <a:gdLst>
              <a:gd name="T0" fmla="*/ 284 w 299"/>
              <a:gd name="T1" fmla="*/ 173 h 173"/>
              <a:gd name="T2" fmla="*/ 149 w 299"/>
              <a:gd name="T3" fmla="*/ 29 h 173"/>
              <a:gd name="T4" fmla="*/ 14 w 299"/>
              <a:gd name="T5" fmla="*/ 173 h 173"/>
              <a:gd name="T6" fmla="*/ 0 w 299"/>
              <a:gd name="T7" fmla="*/ 159 h 173"/>
              <a:gd name="T8" fmla="*/ 149 w 299"/>
              <a:gd name="T9" fmla="*/ 0 h 173"/>
              <a:gd name="T10" fmla="*/ 299 w 299"/>
              <a:gd name="T11" fmla="*/ 159 h 173"/>
              <a:gd name="T12" fmla="*/ 284 w 299"/>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299" h="173">
                <a:moveTo>
                  <a:pt x="284" y="173"/>
                </a:moveTo>
                <a:lnTo>
                  <a:pt x="149" y="29"/>
                </a:lnTo>
                <a:lnTo>
                  <a:pt x="14" y="173"/>
                </a:lnTo>
                <a:lnTo>
                  <a:pt x="0" y="159"/>
                </a:lnTo>
                <a:lnTo>
                  <a:pt x="149" y="0"/>
                </a:lnTo>
                <a:lnTo>
                  <a:pt x="299" y="159"/>
                </a:lnTo>
                <a:lnTo>
                  <a:pt x="284" y="17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lnSpcReduction="10000"/>
          </a:bodyPr>
          <a:lstStyle/>
          <a:p>
            <a:endParaRPr lang="zh-CN" altLang="en-US" sz="1320"/>
          </a:p>
        </p:txBody>
      </p:sp>
      <p:sp>
        <p:nvSpPr>
          <p:cNvPr id="23" name="Freeform 20"/>
          <p:cNvSpPr/>
          <p:nvPr>
            <p:custDataLst>
              <p:tags r:id="rId10"/>
            </p:custDataLst>
          </p:nvPr>
        </p:nvSpPr>
        <p:spPr bwMode="auto">
          <a:xfrm>
            <a:off x="7389644" y="3672929"/>
            <a:ext cx="116927" cy="130775"/>
          </a:xfrm>
          <a:custGeom>
            <a:avLst/>
            <a:gdLst>
              <a:gd name="T0" fmla="*/ 76 w 76"/>
              <a:gd name="T1" fmla="*/ 85 h 85"/>
              <a:gd name="T2" fmla="*/ 57 w 76"/>
              <a:gd name="T3" fmla="*/ 85 h 85"/>
              <a:gd name="T4" fmla="*/ 57 w 76"/>
              <a:gd name="T5" fmla="*/ 19 h 85"/>
              <a:gd name="T6" fmla="*/ 19 w 76"/>
              <a:gd name="T7" fmla="*/ 19 h 85"/>
              <a:gd name="T8" fmla="*/ 19 w 76"/>
              <a:gd name="T9" fmla="*/ 85 h 85"/>
              <a:gd name="T10" fmla="*/ 0 w 76"/>
              <a:gd name="T11" fmla="*/ 85 h 85"/>
              <a:gd name="T12" fmla="*/ 0 w 76"/>
              <a:gd name="T13" fmla="*/ 0 h 85"/>
              <a:gd name="T14" fmla="*/ 76 w 76"/>
              <a:gd name="T15" fmla="*/ 0 h 85"/>
              <a:gd name="T16" fmla="*/ 76 w 76"/>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85">
                <a:moveTo>
                  <a:pt x="76" y="85"/>
                </a:moveTo>
                <a:lnTo>
                  <a:pt x="57" y="85"/>
                </a:lnTo>
                <a:lnTo>
                  <a:pt x="57" y="19"/>
                </a:lnTo>
                <a:lnTo>
                  <a:pt x="19" y="19"/>
                </a:lnTo>
                <a:lnTo>
                  <a:pt x="19" y="85"/>
                </a:lnTo>
                <a:lnTo>
                  <a:pt x="0" y="85"/>
                </a:lnTo>
                <a:lnTo>
                  <a:pt x="0" y="0"/>
                </a:lnTo>
                <a:lnTo>
                  <a:pt x="76" y="0"/>
                </a:lnTo>
                <a:lnTo>
                  <a:pt x="76" y="8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fontScale="40000" lnSpcReduction="20000"/>
          </a:bodyPr>
          <a:lstStyle/>
          <a:p>
            <a:endParaRPr lang="zh-CN" altLang="en-US" sz="1320"/>
          </a:p>
        </p:txBody>
      </p:sp>
      <p:sp>
        <p:nvSpPr>
          <p:cNvPr id="24" name="Freeform 21"/>
          <p:cNvSpPr>
            <a:spLocks noEditPoints="1"/>
          </p:cNvSpPr>
          <p:nvPr>
            <p:custDataLst>
              <p:tags r:id="rId11"/>
            </p:custDataLst>
          </p:nvPr>
        </p:nvSpPr>
        <p:spPr bwMode="auto">
          <a:xfrm>
            <a:off x="7389644" y="3526770"/>
            <a:ext cx="116927" cy="116927"/>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fontScale="32500" lnSpcReduction="20000"/>
          </a:bodyPr>
          <a:lstStyle/>
          <a:p>
            <a:endParaRPr lang="zh-CN" altLang="en-US" sz="1320"/>
          </a:p>
        </p:txBody>
      </p:sp>
      <p:sp>
        <p:nvSpPr>
          <p:cNvPr id="26" name="矩形 25"/>
          <p:cNvSpPr/>
          <p:nvPr>
            <p:custDataLst>
              <p:tags r:id="rId12"/>
            </p:custDataLst>
          </p:nvPr>
        </p:nvSpPr>
        <p:spPr>
          <a:xfrm>
            <a:off x="8015962" y="4467595"/>
            <a:ext cx="3980966" cy="850508"/>
          </a:xfrm>
          <a:prstGeom prst="rect">
            <a:avLst/>
          </a:prstGeom>
        </p:spPr>
        <p:txBody>
          <a:bodyPr wrap="square">
            <a:normAutofit/>
          </a:bodyPr>
          <a:lstStyle/>
          <a:p>
            <a:r>
              <a:rPr lang="en-US" altLang="zh-CN" dirty="0" err="1"/>
              <a:t>Click to add text.</a:t>
            </a:r>
            <a:r>
              <a:rPr lang="en-US" altLang="zh-CN" dirty="0"/>
              <a:t> </a:t>
            </a:r>
          </a:p>
        </p:txBody>
      </p:sp>
      <p:sp>
        <p:nvSpPr>
          <p:cNvPr id="28" name="椭圆 27"/>
          <p:cNvSpPr/>
          <p:nvPr>
            <p:custDataLst>
              <p:tags r:id="rId13"/>
            </p:custDataLst>
          </p:nvPr>
        </p:nvSpPr>
        <p:spPr>
          <a:xfrm>
            <a:off x="7069500" y="4507058"/>
            <a:ext cx="758753" cy="7587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30" name="Freeform 5"/>
          <p:cNvSpPr>
            <a:spLocks noEditPoints="1"/>
          </p:cNvSpPr>
          <p:nvPr>
            <p:custDataLst>
              <p:tags r:id="rId14"/>
            </p:custDataLst>
          </p:nvPr>
        </p:nvSpPr>
        <p:spPr bwMode="auto">
          <a:xfrm>
            <a:off x="7191221" y="4838231"/>
            <a:ext cx="113037" cy="192824"/>
          </a:xfrm>
          <a:custGeom>
            <a:avLst/>
            <a:gdLst>
              <a:gd name="T0" fmla="*/ 28 w 28"/>
              <a:gd name="T1" fmla="*/ 48 h 48"/>
              <a:gd name="T2" fmla="*/ 24 w 28"/>
              <a:gd name="T3" fmla="*/ 48 h 48"/>
              <a:gd name="T4" fmla="*/ 0 w 28"/>
              <a:gd name="T5" fmla="*/ 24 h 48"/>
              <a:gd name="T6" fmla="*/ 24 w 28"/>
              <a:gd name="T7" fmla="*/ 0 h 48"/>
              <a:gd name="T8" fmla="*/ 28 w 28"/>
              <a:gd name="T9" fmla="*/ 0 h 48"/>
              <a:gd name="T10" fmla="*/ 28 w 28"/>
              <a:gd name="T11" fmla="*/ 48 h 48"/>
              <a:gd name="T12" fmla="*/ 20 w 28"/>
              <a:gd name="T13" fmla="*/ 8 h 48"/>
              <a:gd name="T14" fmla="*/ 8 w 28"/>
              <a:gd name="T15" fmla="*/ 24 h 48"/>
              <a:gd name="T16" fmla="*/ 20 w 28"/>
              <a:gd name="T17" fmla="*/ 40 h 48"/>
              <a:gd name="T18" fmla="*/ 20 w 28"/>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8">
                <a:moveTo>
                  <a:pt x="28" y="48"/>
                </a:moveTo>
                <a:cubicBezTo>
                  <a:pt x="24" y="48"/>
                  <a:pt x="24" y="48"/>
                  <a:pt x="24" y="48"/>
                </a:cubicBezTo>
                <a:cubicBezTo>
                  <a:pt x="10" y="48"/>
                  <a:pt x="0" y="38"/>
                  <a:pt x="0" y="24"/>
                </a:cubicBezTo>
                <a:cubicBezTo>
                  <a:pt x="0" y="10"/>
                  <a:pt x="10" y="0"/>
                  <a:pt x="24" y="0"/>
                </a:cubicBezTo>
                <a:cubicBezTo>
                  <a:pt x="28" y="0"/>
                  <a:pt x="28" y="0"/>
                  <a:pt x="28" y="0"/>
                </a:cubicBezTo>
                <a:lnTo>
                  <a:pt x="28" y="48"/>
                </a:lnTo>
                <a:close/>
                <a:moveTo>
                  <a:pt x="20" y="8"/>
                </a:moveTo>
                <a:cubicBezTo>
                  <a:pt x="13" y="10"/>
                  <a:pt x="8" y="16"/>
                  <a:pt x="8" y="24"/>
                </a:cubicBezTo>
                <a:cubicBezTo>
                  <a:pt x="8" y="32"/>
                  <a:pt x="13" y="38"/>
                  <a:pt x="20" y="40"/>
                </a:cubicBezTo>
                <a:lnTo>
                  <a:pt x="20" y="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fontScale="77500" lnSpcReduction="20000"/>
          </a:bodyPr>
          <a:lstStyle/>
          <a:p>
            <a:endParaRPr lang="zh-CN" altLang="en-US" sz="1320"/>
          </a:p>
        </p:txBody>
      </p:sp>
      <p:sp>
        <p:nvSpPr>
          <p:cNvPr id="31" name="Freeform 6"/>
          <p:cNvSpPr>
            <a:spLocks noEditPoints="1"/>
          </p:cNvSpPr>
          <p:nvPr>
            <p:custDataLst>
              <p:tags r:id="rId15"/>
            </p:custDataLst>
          </p:nvPr>
        </p:nvSpPr>
        <p:spPr bwMode="auto">
          <a:xfrm>
            <a:off x="7593497" y="4838231"/>
            <a:ext cx="113037" cy="192824"/>
          </a:xfrm>
          <a:custGeom>
            <a:avLst/>
            <a:gdLst>
              <a:gd name="T0" fmla="*/ 4 w 28"/>
              <a:gd name="T1" fmla="*/ 48 h 48"/>
              <a:gd name="T2" fmla="*/ 0 w 28"/>
              <a:gd name="T3" fmla="*/ 48 h 48"/>
              <a:gd name="T4" fmla="*/ 0 w 28"/>
              <a:gd name="T5" fmla="*/ 0 h 48"/>
              <a:gd name="T6" fmla="*/ 4 w 28"/>
              <a:gd name="T7" fmla="*/ 0 h 48"/>
              <a:gd name="T8" fmla="*/ 28 w 28"/>
              <a:gd name="T9" fmla="*/ 24 h 48"/>
              <a:gd name="T10" fmla="*/ 4 w 28"/>
              <a:gd name="T11" fmla="*/ 48 h 48"/>
              <a:gd name="T12" fmla="*/ 8 w 28"/>
              <a:gd name="T13" fmla="*/ 8 h 48"/>
              <a:gd name="T14" fmla="*/ 8 w 28"/>
              <a:gd name="T15" fmla="*/ 40 h 48"/>
              <a:gd name="T16" fmla="*/ 20 w 28"/>
              <a:gd name="T17" fmla="*/ 24 h 48"/>
              <a:gd name="T18" fmla="*/ 8 w 28"/>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8">
                <a:moveTo>
                  <a:pt x="4" y="48"/>
                </a:moveTo>
                <a:cubicBezTo>
                  <a:pt x="0" y="48"/>
                  <a:pt x="0" y="48"/>
                  <a:pt x="0" y="48"/>
                </a:cubicBezTo>
                <a:cubicBezTo>
                  <a:pt x="0" y="0"/>
                  <a:pt x="0" y="0"/>
                  <a:pt x="0" y="0"/>
                </a:cubicBezTo>
                <a:cubicBezTo>
                  <a:pt x="4" y="0"/>
                  <a:pt x="4" y="0"/>
                  <a:pt x="4" y="0"/>
                </a:cubicBezTo>
                <a:cubicBezTo>
                  <a:pt x="18" y="0"/>
                  <a:pt x="28" y="10"/>
                  <a:pt x="28" y="24"/>
                </a:cubicBezTo>
                <a:cubicBezTo>
                  <a:pt x="28" y="38"/>
                  <a:pt x="18" y="48"/>
                  <a:pt x="4" y="48"/>
                </a:cubicBezTo>
                <a:moveTo>
                  <a:pt x="8" y="8"/>
                </a:moveTo>
                <a:cubicBezTo>
                  <a:pt x="8" y="40"/>
                  <a:pt x="8" y="40"/>
                  <a:pt x="8" y="40"/>
                </a:cubicBezTo>
                <a:cubicBezTo>
                  <a:pt x="15" y="38"/>
                  <a:pt x="20" y="32"/>
                  <a:pt x="20" y="24"/>
                </a:cubicBezTo>
                <a:cubicBezTo>
                  <a:pt x="20" y="16"/>
                  <a:pt x="15" y="10"/>
                  <a:pt x="8" y="8"/>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fontScale="77500" lnSpcReduction="20000"/>
          </a:bodyPr>
          <a:lstStyle/>
          <a:p>
            <a:endParaRPr lang="zh-CN" altLang="en-US" sz="1320"/>
          </a:p>
        </p:txBody>
      </p:sp>
      <p:sp>
        <p:nvSpPr>
          <p:cNvPr id="32" name="Freeform 7"/>
          <p:cNvSpPr/>
          <p:nvPr>
            <p:custDataLst>
              <p:tags r:id="rId16"/>
            </p:custDataLst>
          </p:nvPr>
        </p:nvSpPr>
        <p:spPr bwMode="auto">
          <a:xfrm>
            <a:off x="7626742" y="5062637"/>
            <a:ext cx="48208" cy="48208"/>
          </a:xfrm>
          <a:custGeom>
            <a:avLst/>
            <a:gdLst>
              <a:gd name="T0" fmla="*/ 0 w 12"/>
              <a:gd name="T1" fmla="*/ 12 h 12"/>
              <a:gd name="T2" fmla="*/ 0 w 12"/>
              <a:gd name="T3" fmla="*/ 4 h 12"/>
              <a:gd name="T4" fmla="*/ 4 w 12"/>
              <a:gd name="T5" fmla="*/ 0 h 12"/>
              <a:gd name="T6" fmla="*/ 12 w 12"/>
              <a:gd name="T7" fmla="*/ 0 h 12"/>
              <a:gd name="T8" fmla="*/ 0 w 12"/>
              <a:gd name="T9" fmla="*/ 12 h 12"/>
            </a:gdLst>
            <a:ahLst/>
            <a:cxnLst>
              <a:cxn ang="0">
                <a:pos x="T0" y="T1"/>
              </a:cxn>
              <a:cxn ang="0">
                <a:pos x="T2" y="T3"/>
              </a:cxn>
              <a:cxn ang="0">
                <a:pos x="T4" y="T5"/>
              </a:cxn>
              <a:cxn ang="0">
                <a:pos x="T6" y="T7"/>
              </a:cxn>
              <a:cxn ang="0">
                <a:pos x="T8" y="T9"/>
              </a:cxn>
            </a:cxnLst>
            <a:rect l="0" t="0" r="r" b="b"/>
            <a:pathLst>
              <a:path w="12" h="12">
                <a:moveTo>
                  <a:pt x="0" y="12"/>
                </a:moveTo>
                <a:cubicBezTo>
                  <a:pt x="0" y="4"/>
                  <a:pt x="0" y="4"/>
                  <a:pt x="0" y="4"/>
                </a:cubicBezTo>
                <a:cubicBezTo>
                  <a:pt x="2" y="4"/>
                  <a:pt x="4" y="3"/>
                  <a:pt x="4" y="0"/>
                </a:cubicBezTo>
                <a:cubicBezTo>
                  <a:pt x="12" y="0"/>
                  <a:pt x="12" y="0"/>
                  <a:pt x="12" y="0"/>
                </a:cubicBezTo>
                <a:cubicBezTo>
                  <a:pt x="12" y="7"/>
                  <a:pt x="7" y="12"/>
                  <a:pt x="0" y="12"/>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33" name="Rectangle 8"/>
          <p:cNvSpPr>
            <a:spLocks noChangeArrowheads="1"/>
          </p:cNvSpPr>
          <p:nvPr>
            <p:custDataLst>
              <p:tags r:id="rId17"/>
            </p:custDataLst>
          </p:nvPr>
        </p:nvSpPr>
        <p:spPr bwMode="auto">
          <a:xfrm>
            <a:off x="7561914" y="5079261"/>
            <a:ext cx="64829" cy="315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34" name="Freeform 9"/>
          <p:cNvSpPr>
            <a:spLocks noEditPoints="1"/>
          </p:cNvSpPr>
          <p:nvPr>
            <p:custDataLst>
              <p:tags r:id="rId18"/>
            </p:custDataLst>
          </p:nvPr>
        </p:nvSpPr>
        <p:spPr bwMode="auto">
          <a:xfrm>
            <a:off x="7473812" y="5047678"/>
            <a:ext cx="96414" cy="96412"/>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8 h 24"/>
              <a:gd name="T12" fmla="*/ 8 w 24"/>
              <a:gd name="T13" fmla="*/ 12 h 24"/>
              <a:gd name="T14" fmla="*/ 12 w 24"/>
              <a:gd name="T15" fmla="*/ 16 h 24"/>
              <a:gd name="T16" fmla="*/ 16 w 24"/>
              <a:gd name="T17" fmla="*/ 12 h 24"/>
              <a:gd name="T18" fmla="*/ 12 w 24"/>
              <a:gd name="T19"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5" y="24"/>
                  <a:pt x="0" y="19"/>
                  <a:pt x="0" y="12"/>
                </a:cubicBezTo>
                <a:cubicBezTo>
                  <a:pt x="0" y="5"/>
                  <a:pt x="5" y="0"/>
                  <a:pt x="12" y="0"/>
                </a:cubicBezTo>
                <a:cubicBezTo>
                  <a:pt x="19" y="0"/>
                  <a:pt x="24" y="5"/>
                  <a:pt x="24" y="12"/>
                </a:cubicBezTo>
                <a:cubicBezTo>
                  <a:pt x="24" y="19"/>
                  <a:pt x="19" y="24"/>
                  <a:pt x="12" y="24"/>
                </a:cubicBezTo>
                <a:moveTo>
                  <a:pt x="12" y="8"/>
                </a:moveTo>
                <a:cubicBezTo>
                  <a:pt x="10" y="8"/>
                  <a:pt x="8" y="10"/>
                  <a:pt x="8" y="12"/>
                </a:cubicBezTo>
                <a:cubicBezTo>
                  <a:pt x="8" y="14"/>
                  <a:pt x="10" y="16"/>
                  <a:pt x="12" y="16"/>
                </a:cubicBezTo>
                <a:cubicBezTo>
                  <a:pt x="14" y="16"/>
                  <a:pt x="16" y="14"/>
                  <a:pt x="16" y="12"/>
                </a:cubicBezTo>
                <a:cubicBezTo>
                  <a:pt x="16" y="10"/>
                  <a:pt x="14" y="8"/>
                  <a:pt x="12" y="8"/>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fontScale="25000" lnSpcReduction="20000"/>
          </a:bodyPr>
          <a:lstStyle/>
          <a:p>
            <a:endParaRPr lang="zh-CN" altLang="en-US" sz="1320"/>
          </a:p>
        </p:txBody>
      </p:sp>
      <p:sp>
        <p:nvSpPr>
          <p:cNvPr id="35" name="Freeform 10"/>
          <p:cNvSpPr/>
          <p:nvPr>
            <p:custDataLst>
              <p:tags r:id="rId19"/>
            </p:custDataLst>
          </p:nvPr>
        </p:nvSpPr>
        <p:spPr bwMode="auto">
          <a:xfrm>
            <a:off x="7272674" y="4628783"/>
            <a:ext cx="354070" cy="176201"/>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7101" tIns="33550" rIns="67101" bIns="33550" numCol="1" anchor="t" anchorCtr="0" compatLnSpc="1">
            <a:normAutofit fontScale="62500" lnSpcReduction="20000"/>
          </a:bodyPr>
          <a:lstStyle/>
          <a:p>
            <a:endParaRPr lang="zh-CN" altLang="en-US" sz="1320"/>
          </a:p>
        </p:txBody>
      </p:sp>
      <p:sp>
        <p:nvSpPr>
          <p:cNvPr id="29" name="文本框 28"/>
          <p:cNvSpPr txBox="1"/>
          <p:nvPr>
            <p:custDataLst>
              <p:tags r:id="rId20"/>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en-US" altLang="zh-CN" sz="3600" dirty="0">
                <a:sym typeface="+mn-ea"/>
              </a:rPr>
              <a:t>ADD YOUR TITLE HERE</a:t>
            </a:r>
            <a:endParaRPr lang="zh-CN" altLang="en-US" sz="3600" dirty="0"/>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635906" y="1894096"/>
            <a:ext cx="3474246" cy="2283078"/>
          </a:xfrm>
          <a:prstGeom prst="rect">
            <a:avLst/>
          </a:prstGeom>
          <a:blipFill dpi="0" rotWithShape="1">
            <a:blip r:embed="rId11" cstate="print">
              <a:extLst>
                <a:ext uri="{28A0092B-C50C-407E-A947-70E740481C1C}">
                  <a14:useLocalDpi xmlns:a14="http://schemas.microsoft.com/office/drawing/2010/main" val="0"/>
                </a:ext>
              </a:extLst>
            </a:blip>
            <a:srcRect/>
            <a:stretch>
              <a:fillRect t="-750" b="-750"/>
            </a:stretch>
          </a:bli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3" name="矩形 2"/>
          <p:cNvSpPr/>
          <p:nvPr>
            <p:custDataLst>
              <p:tags r:id="rId3"/>
            </p:custDataLst>
          </p:nvPr>
        </p:nvSpPr>
        <p:spPr>
          <a:xfrm>
            <a:off x="4358877" y="1894098"/>
            <a:ext cx="3474246" cy="2283078"/>
          </a:xfrm>
          <a:prstGeom prst="rect">
            <a:avLst/>
          </a:prstGeom>
          <a:blipFill dpi="0" rotWithShape="1">
            <a:blip r:embed="rId12" cstate="print">
              <a:extLst>
                <a:ext uri="{28A0092B-C50C-407E-A947-70E740481C1C}">
                  <a14:useLocalDpi xmlns:a14="http://schemas.microsoft.com/office/drawing/2010/main" val="0"/>
                </a:ext>
              </a:extLst>
            </a:blip>
            <a:srcRect/>
            <a:stretch>
              <a:fillRect t="-750" b="-750"/>
            </a:stretch>
          </a:bli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4" name="矩形 3"/>
          <p:cNvSpPr/>
          <p:nvPr>
            <p:custDataLst>
              <p:tags r:id="rId4"/>
            </p:custDataLst>
          </p:nvPr>
        </p:nvSpPr>
        <p:spPr>
          <a:xfrm>
            <a:off x="8081848" y="1894095"/>
            <a:ext cx="3474246" cy="2283078"/>
          </a:xfrm>
          <a:prstGeom prst="rect">
            <a:avLst/>
          </a:prstGeom>
          <a:blipFill dpi="0" rotWithShape="1">
            <a:blip r:embed="rId13" cstate="print">
              <a:extLst>
                <a:ext uri="{28A0092B-C50C-407E-A947-70E740481C1C}">
                  <a14:useLocalDpi xmlns:a14="http://schemas.microsoft.com/office/drawing/2010/main" val="0"/>
                </a:ext>
              </a:extLst>
            </a:blip>
            <a:srcRect/>
            <a:stretch>
              <a:fillRect t="-750" b="-750"/>
            </a:stretch>
          </a:blip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
        <p:nvSpPr>
          <p:cNvPr id="6" name="菱形 5"/>
          <p:cNvSpPr/>
          <p:nvPr>
            <p:custDataLst>
              <p:tags r:id="rId5"/>
            </p:custDataLst>
          </p:nvPr>
        </p:nvSpPr>
        <p:spPr>
          <a:xfrm>
            <a:off x="1671064" y="4747654"/>
            <a:ext cx="1403931" cy="140393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400"/>
              <a:t>30%</a:t>
            </a:r>
            <a:endParaRPr lang="zh-CN" altLang="en-US" sz="2400" dirty="0"/>
          </a:p>
        </p:txBody>
      </p:sp>
      <p:sp>
        <p:nvSpPr>
          <p:cNvPr id="7" name="菱形 6"/>
          <p:cNvSpPr/>
          <p:nvPr>
            <p:custDataLst>
              <p:tags r:id="rId6"/>
            </p:custDataLst>
          </p:nvPr>
        </p:nvSpPr>
        <p:spPr>
          <a:xfrm>
            <a:off x="5394035" y="4747654"/>
            <a:ext cx="1403931" cy="140393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400"/>
              <a:t>40%</a:t>
            </a:r>
            <a:endParaRPr lang="zh-CN" altLang="en-US" sz="2400" dirty="0"/>
          </a:p>
        </p:txBody>
      </p:sp>
      <p:sp>
        <p:nvSpPr>
          <p:cNvPr id="8" name="菱形 7"/>
          <p:cNvSpPr/>
          <p:nvPr>
            <p:custDataLst>
              <p:tags r:id="rId7"/>
            </p:custDataLst>
          </p:nvPr>
        </p:nvSpPr>
        <p:spPr>
          <a:xfrm>
            <a:off x="9117006" y="4747654"/>
            <a:ext cx="1403931" cy="140393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400"/>
              <a:t>70%</a:t>
            </a:r>
            <a:endParaRPr lang="zh-CN" altLang="en-US" sz="2400" dirty="0"/>
          </a:p>
        </p:txBody>
      </p:sp>
      <p:sp>
        <p:nvSpPr>
          <p:cNvPr id="11" name="文本框 10"/>
          <p:cNvSpPr txBox="1"/>
          <p:nvPr>
            <p:custDataLst>
              <p:tags r:id="rId8"/>
            </p:custDataLst>
          </p:nvPr>
        </p:nvSpPr>
        <p:spPr>
          <a:xfrm>
            <a:off x="838800" y="364562"/>
            <a:ext cx="10515600" cy="864000"/>
          </a:xfrm>
          <a:prstGeom prst="rect">
            <a:avLst/>
          </a:prstGeom>
        </p:spPr>
        <p:txBody>
          <a:bodyPr vert="horz" wrap="square" lIns="67101" tIns="33550" rIns="67101" bIns="33550" rtlCol="0" anchor="ctr" anchorCtr="0">
            <a:normAutofit/>
          </a:bodyPr>
          <a:lstStyle>
            <a:lvl1pPr algn="ctr" defTabSz="525145">
              <a:lnSpc>
                <a:spcPct val="90000"/>
              </a:lnSpc>
              <a:spcBef>
                <a:spcPct val="0"/>
              </a:spcBef>
              <a:buNone/>
              <a:defRPr sz="2800">
                <a:solidFill>
                  <a:schemeClr val="accent1"/>
                </a:solidFill>
                <a:latin typeface="+mj-lt"/>
                <a:ea typeface="+mj-ea"/>
                <a:cs typeface="+mj-cs"/>
              </a:defRPr>
            </a:lvl1pPr>
          </a:lstStyle>
          <a:p>
            <a:pPr algn="l"/>
            <a:r>
              <a:rPr lang="en-US" altLang="zh-CN" sz="3600" dirty="0">
                <a:sym typeface="+mn-ea"/>
              </a:rPr>
              <a:t>ADD YOUR TITLE HERE</a:t>
            </a:r>
            <a:endParaRPr lang="zh-CN" altLang="en-US" sz="3600" dirty="0"/>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3920375" y="503800"/>
            <a:ext cx="4351251" cy="959240"/>
          </a:xfrm>
          <a:prstGeom prst="rect">
            <a:avLst/>
          </a:prstGeom>
          <a:noFill/>
        </p:spPr>
        <p:txBody>
          <a:bodyPr wrap="square" rtlCol="0">
            <a:normAutofit/>
          </a:bodyPr>
          <a:lstStyle/>
          <a:p>
            <a:pPr algn="ctr"/>
            <a:r>
              <a:rPr lang="en-US" altLang="zh-CN" sz="5400" b="1">
                <a:solidFill>
                  <a:schemeClr val="accent1"/>
                </a:solidFill>
              </a:rPr>
              <a:t>2016 -- 2017</a:t>
            </a:r>
            <a:endParaRPr lang="zh-CN" altLang="en-US" sz="5400" b="1" dirty="0">
              <a:solidFill>
                <a:schemeClr val="accent1"/>
              </a:solidFill>
            </a:endParaRPr>
          </a:p>
        </p:txBody>
      </p:sp>
      <p:sp>
        <p:nvSpPr>
          <p:cNvPr id="3" name="文本框 2"/>
          <p:cNvSpPr txBox="1"/>
          <p:nvPr>
            <p:custDataLst>
              <p:tags r:id="rId3"/>
            </p:custDataLst>
          </p:nvPr>
        </p:nvSpPr>
        <p:spPr>
          <a:xfrm>
            <a:off x="1005833" y="2366299"/>
            <a:ext cx="10180334" cy="557509"/>
          </a:xfrm>
          <a:prstGeom prst="rect">
            <a:avLst/>
          </a:prstGeom>
          <a:noFill/>
        </p:spPr>
        <p:txBody>
          <a:bodyPr wrap="square" rtlCol="0">
            <a:normAutofit/>
          </a:bodyPr>
          <a:lstStyle/>
          <a:p>
            <a:pPr algn="ctr"/>
            <a:r>
              <a:rPr lang="en-US" altLang="zh-CN" dirty="0"/>
              <a:t>Subtitle</a:t>
            </a:r>
          </a:p>
        </p:txBody>
      </p:sp>
      <p:sp>
        <p:nvSpPr>
          <p:cNvPr id="4" name="文本框 3"/>
          <p:cNvSpPr txBox="1"/>
          <p:nvPr>
            <p:custDataLst>
              <p:tags r:id="rId4"/>
            </p:custDataLst>
          </p:nvPr>
        </p:nvSpPr>
        <p:spPr>
          <a:xfrm>
            <a:off x="1005832" y="1463040"/>
            <a:ext cx="10180337" cy="836262"/>
          </a:xfrm>
          <a:prstGeom prst="rect">
            <a:avLst/>
          </a:prstGeom>
          <a:noFill/>
        </p:spPr>
        <p:txBody>
          <a:bodyPr wrap="square" rtlCol="0">
            <a:normAutofit/>
          </a:bodyPr>
          <a:lstStyle/>
          <a:p>
            <a:pPr algn="ctr"/>
            <a:r>
              <a:rPr lang="en-US" altLang="zh-CN" sz="3600" dirty="0">
                <a:sym typeface="+mn-ea"/>
              </a:rPr>
              <a:t>ADD YOUR TITLE HERE</a:t>
            </a:r>
            <a:endParaRPr lang="zh-CN" altLang="en-US" sz="3600" b="1" dirty="0">
              <a:latin typeface="+mj-lt"/>
              <a:ea typeface="+mj-ea"/>
              <a:cs typeface="+mj-cs"/>
            </a:endParaRPr>
          </a:p>
        </p:txBody>
      </p:sp>
      <p:sp>
        <p:nvSpPr>
          <p:cNvPr id="5" name="矩形 4"/>
          <p:cNvSpPr/>
          <p:nvPr>
            <p:custDataLst>
              <p:tags r:id="rId5"/>
            </p:custDataLst>
          </p:nvPr>
        </p:nvSpPr>
        <p:spPr>
          <a:xfrm>
            <a:off x="1050047" y="5877268"/>
            <a:ext cx="10091903" cy="652054"/>
          </a:xfrm>
          <a:prstGeom prst="rect">
            <a:avLst/>
          </a:prstGeom>
        </p:spPr>
        <p:txBody>
          <a:bodyPr wrap="square">
            <a:noAutofit/>
          </a:bodyPr>
          <a:lstStyle/>
          <a:p>
            <a:pPr algn="ctr">
              <a:lnSpc>
                <a:spcPct val="130000"/>
              </a:lnSpc>
            </a:pPr>
            <a:r>
              <a:rPr lang="en-US" altLang="zh-CN"/>
              <a:t>Click to add text. Click to add text. </a:t>
            </a:r>
          </a:p>
        </p:txBody>
      </p:sp>
      <p:sp>
        <p:nvSpPr>
          <p:cNvPr id="7" name="椭圆 6"/>
          <p:cNvSpPr/>
          <p:nvPr>
            <p:custDataLst>
              <p:tags r:id="rId6"/>
            </p:custDataLst>
          </p:nvPr>
        </p:nvSpPr>
        <p:spPr>
          <a:xfrm>
            <a:off x="4715277" y="2917653"/>
            <a:ext cx="2761445" cy="2761445"/>
          </a:xfrm>
          <a:prstGeom prst="ellipse">
            <a:avLst/>
          </a:prstGeom>
          <a:blipFill dpi="0" rotWithShape="1">
            <a:blip r:embed="rId9" cstate="print">
              <a:extLst>
                <a:ext uri="{28A0092B-C50C-407E-A947-70E740481C1C}">
                  <a14:useLocalDpi xmlns:a14="http://schemas.microsoft.com/office/drawing/2010/main" val="0"/>
                </a:ext>
              </a:extLst>
            </a:blip>
            <a:srcRect/>
            <a:stretch>
              <a:fillRect l="-25075" r="-25075"/>
            </a:stretch>
          </a:bli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2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2"/>
            </p:custDataLst>
          </p:nvPr>
        </p:nvGrpSpPr>
        <p:grpSpPr>
          <a:xfrm>
            <a:off x="3550273" y="2782814"/>
            <a:ext cx="5091455" cy="1484386"/>
            <a:chOff x="1452993" y="2977752"/>
            <a:chExt cx="2350225" cy="902494"/>
          </a:xfrm>
        </p:grpSpPr>
        <p:sp>
          <p:nvSpPr>
            <p:cNvPr id="3" name="文本框 2"/>
            <p:cNvSpPr txBox="1"/>
            <p:nvPr>
              <p:custDataLst>
                <p:tags r:id="rId3"/>
              </p:custDataLst>
            </p:nvPr>
          </p:nvSpPr>
          <p:spPr>
            <a:xfrm>
              <a:off x="1452993" y="2977752"/>
              <a:ext cx="2073484" cy="445621"/>
            </a:xfrm>
            <a:custGeom>
              <a:avLst/>
              <a:gdLst/>
              <a:ahLst/>
              <a:cxnLst/>
              <a:rect l="l" t="t" r="r" b="b"/>
              <a:pathLst>
                <a:path w="4809530" h="445621">
                  <a:moveTo>
                    <a:pt x="3914775" y="14883"/>
                  </a:moveTo>
                  <a:lnTo>
                    <a:pt x="4071342" y="14883"/>
                  </a:lnTo>
                  <a:lnTo>
                    <a:pt x="3705225" y="368499"/>
                  </a:lnTo>
                  <a:lnTo>
                    <a:pt x="3762005" y="445621"/>
                  </a:lnTo>
                  <a:lnTo>
                    <a:pt x="3483444" y="445621"/>
                  </a:lnTo>
                  <a:close/>
                  <a:moveTo>
                    <a:pt x="3365896" y="14883"/>
                  </a:moveTo>
                  <a:lnTo>
                    <a:pt x="3481388" y="14883"/>
                  </a:lnTo>
                  <a:lnTo>
                    <a:pt x="3481388" y="445621"/>
                  </a:lnTo>
                  <a:lnTo>
                    <a:pt x="3365896" y="445621"/>
                  </a:lnTo>
                  <a:close/>
                  <a:moveTo>
                    <a:pt x="3070026" y="14883"/>
                  </a:moveTo>
                  <a:lnTo>
                    <a:pt x="3180754" y="14883"/>
                  </a:lnTo>
                  <a:lnTo>
                    <a:pt x="3180754" y="445621"/>
                  </a:lnTo>
                  <a:lnTo>
                    <a:pt x="3070026" y="445621"/>
                  </a:lnTo>
                  <a:close/>
                  <a:moveTo>
                    <a:pt x="2493168" y="14883"/>
                  </a:moveTo>
                  <a:lnTo>
                    <a:pt x="2611636" y="14883"/>
                  </a:lnTo>
                  <a:lnTo>
                    <a:pt x="2899792" y="445621"/>
                  </a:lnTo>
                  <a:lnTo>
                    <a:pt x="2766860" y="445621"/>
                  </a:lnTo>
                  <a:lnTo>
                    <a:pt x="2603896" y="201811"/>
                  </a:lnTo>
                  <a:lnTo>
                    <a:pt x="2603896" y="445621"/>
                  </a:lnTo>
                  <a:lnTo>
                    <a:pt x="2493168" y="445621"/>
                  </a:lnTo>
                  <a:close/>
                  <a:moveTo>
                    <a:pt x="1924050" y="14883"/>
                  </a:moveTo>
                  <a:lnTo>
                    <a:pt x="2048470" y="14883"/>
                  </a:lnTo>
                  <a:lnTo>
                    <a:pt x="2224762" y="445621"/>
                  </a:lnTo>
                  <a:lnTo>
                    <a:pt x="2105067" y="445621"/>
                  </a:lnTo>
                  <a:lnTo>
                    <a:pt x="2045494" y="287536"/>
                  </a:lnTo>
                  <a:cubicBezTo>
                    <a:pt x="2017713" y="214114"/>
                    <a:pt x="1997075" y="153789"/>
                    <a:pt x="1983581" y="106561"/>
                  </a:cubicBezTo>
                  <a:cubicBezTo>
                    <a:pt x="1972468" y="162521"/>
                    <a:pt x="1956792" y="218083"/>
                    <a:pt x="1936551" y="273249"/>
                  </a:cubicBezTo>
                  <a:lnTo>
                    <a:pt x="1872012" y="445621"/>
                  </a:lnTo>
                  <a:lnTo>
                    <a:pt x="1758630" y="445621"/>
                  </a:lnTo>
                  <a:close/>
                  <a:moveTo>
                    <a:pt x="812006" y="14883"/>
                  </a:moveTo>
                  <a:lnTo>
                    <a:pt x="927497" y="14883"/>
                  </a:lnTo>
                  <a:lnTo>
                    <a:pt x="927497" y="373261"/>
                  </a:lnTo>
                  <a:lnTo>
                    <a:pt x="1381125" y="373261"/>
                  </a:lnTo>
                  <a:lnTo>
                    <a:pt x="1381125" y="14883"/>
                  </a:lnTo>
                  <a:lnTo>
                    <a:pt x="1496615" y="14883"/>
                  </a:lnTo>
                  <a:lnTo>
                    <a:pt x="1496615" y="445621"/>
                  </a:lnTo>
                  <a:lnTo>
                    <a:pt x="812006" y="445621"/>
                  </a:lnTo>
                  <a:close/>
                  <a:moveTo>
                    <a:pt x="0" y="14883"/>
                  </a:moveTo>
                  <a:lnTo>
                    <a:pt x="691753" y="14883"/>
                  </a:lnTo>
                  <a:lnTo>
                    <a:pt x="691753" y="117872"/>
                  </a:lnTo>
                  <a:lnTo>
                    <a:pt x="403027" y="117872"/>
                  </a:lnTo>
                  <a:lnTo>
                    <a:pt x="403027" y="445621"/>
                  </a:lnTo>
                  <a:lnTo>
                    <a:pt x="287536" y="445621"/>
                  </a:lnTo>
                  <a:lnTo>
                    <a:pt x="287536" y="117872"/>
                  </a:lnTo>
                  <a:lnTo>
                    <a:pt x="0" y="117872"/>
                  </a:lnTo>
                  <a:close/>
                  <a:moveTo>
                    <a:pt x="4481513" y="0"/>
                  </a:moveTo>
                  <a:cubicBezTo>
                    <a:pt x="4546203" y="0"/>
                    <a:pt x="4603254" y="10418"/>
                    <a:pt x="4652665" y="31254"/>
                  </a:cubicBezTo>
                  <a:cubicBezTo>
                    <a:pt x="4702076" y="52090"/>
                    <a:pt x="4740076" y="82749"/>
                    <a:pt x="4766667" y="123230"/>
                  </a:cubicBezTo>
                  <a:cubicBezTo>
                    <a:pt x="4793257" y="163711"/>
                    <a:pt x="4807544" y="209550"/>
                    <a:pt x="4809530" y="260747"/>
                  </a:cubicBezTo>
                  <a:lnTo>
                    <a:pt x="4698802" y="269081"/>
                  </a:lnTo>
                  <a:cubicBezTo>
                    <a:pt x="4692848" y="213916"/>
                    <a:pt x="4672707" y="172244"/>
                    <a:pt x="4638377" y="144066"/>
                  </a:cubicBezTo>
                  <a:cubicBezTo>
                    <a:pt x="4604047" y="115888"/>
                    <a:pt x="4553346" y="101799"/>
                    <a:pt x="4486275" y="101799"/>
                  </a:cubicBezTo>
                  <a:cubicBezTo>
                    <a:pt x="4416425" y="101799"/>
                    <a:pt x="4365525" y="114598"/>
                    <a:pt x="4333578" y="140196"/>
                  </a:cubicBezTo>
                  <a:cubicBezTo>
                    <a:pt x="4301629" y="165795"/>
                    <a:pt x="4285654" y="196652"/>
                    <a:pt x="4285654" y="232767"/>
                  </a:cubicBezTo>
                  <a:cubicBezTo>
                    <a:pt x="4285654" y="264120"/>
                    <a:pt x="4296965" y="289917"/>
                    <a:pt x="4319587" y="310158"/>
                  </a:cubicBezTo>
                  <a:cubicBezTo>
                    <a:pt x="4341812" y="330399"/>
                    <a:pt x="4399855" y="351135"/>
                    <a:pt x="4493716" y="372368"/>
                  </a:cubicBezTo>
                  <a:cubicBezTo>
                    <a:pt x="4587577" y="393601"/>
                    <a:pt x="4651971" y="412155"/>
                    <a:pt x="4686895" y="428030"/>
                  </a:cubicBezTo>
                  <a:lnTo>
                    <a:pt x="4716159" y="445621"/>
                  </a:lnTo>
                  <a:lnTo>
                    <a:pt x="4336288" y="445621"/>
                  </a:lnTo>
                  <a:lnTo>
                    <a:pt x="4298156" y="430411"/>
                  </a:lnTo>
                  <a:cubicBezTo>
                    <a:pt x="4256484" y="408583"/>
                    <a:pt x="4225429" y="381496"/>
                    <a:pt x="4204990" y="349151"/>
                  </a:cubicBezTo>
                  <a:cubicBezTo>
                    <a:pt x="4184550" y="316806"/>
                    <a:pt x="4174331" y="280591"/>
                    <a:pt x="4174331" y="240506"/>
                  </a:cubicBezTo>
                  <a:cubicBezTo>
                    <a:pt x="4174331" y="196453"/>
                    <a:pt x="4186833" y="155278"/>
                    <a:pt x="4211836" y="116979"/>
                  </a:cubicBezTo>
                  <a:cubicBezTo>
                    <a:pt x="4236839" y="78681"/>
                    <a:pt x="4273351" y="49610"/>
                    <a:pt x="4321373" y="29766"/>
                  </a:cubicBezTo>
                  <a:cubicBezTo>
                    <a:pt x="4369395" y="9922"/>
                    <a:pt x="4422775" y="0"/>
                    <a:pt x="4481513" y="0"/>
                  </a:cubicBezTo>
                  <a:close/>
                </a:path>
              </a:pathLst>
            </a:custGeom>
            <a:solidFill>
              <a:schemeClr val="accent1"/>
            </a:solidFill>
            <a:ln>
              <a:noFill/>
            </a:ln>
            <a:effectLst/>
          </p:spPr>
          <p:txBody>
            <a:bodyPr rot="0" spcFirstLastPara="0" vertOverflow="overflow" horzOverflow="overflow" vert="horz" wrap="square" lIns="67101" tIns="33550" rIns="67101" bIns="33550" numCol="1" spcCol="0" rtlCol="0" fromWordArt="0" anchor="t" anchorCtr="0" forceAA="0" compatLnSpc="1">
              <a:normAutofit fontScale="70000" lnSpcReduction="20000"/>
            </a:bodyPr>
            <a:lstStyle/>
            <a:p>
              <a:pPr algn="ctr"/>
              <a:endParaRPr lang="zh-CN" altLang="en-US" sz="7045" dirty="0">
                <a:solidFill>
                  <a:schemeClr val="bg1"/>
                </a:solidFill>
              </a:endParaRPr>
            </a:p>
          </p:txBody>
        </p:sp>
        <p:sp>
          <p:nvSpPr>
            <p:cNvPr id="4" name="文本框 3"/>
            <p:cNvSpPr txBox="1"/>
            <p:nvPr>
              <p:custDataLst>
                <p:tags r:id="rId4"/>
              </p:custDataLst>
            </p:nvPr>
          </p:nvSpPr>
          <p:spPr>
            <a:xfrm>
              <a:off x="1576956" y="3423373"/>
              <a:ext cx="1960813" cy="456873"/>
            </a:xfrm>
            <a:custGeom>
              <a:avLst/>
              <a:gdLst/>
              <a:ahLst/>
              <a:cxnLst/>
              <a:rect l="l" t="t" r="r" b="b"/>
              <a:pathLst>
                <a:path w="4548187" h="456873">
                  <a:moveTo>
                    <a:pt x="4048752" y="0"/>
                  </a:moveTo>
                  <a:lnTo>
                    <a:pt x="4428623" y="0"/>
                  </a:lnTo>
                  <a:lnTo>
                    <a:pt x="4465588" y="22220"/>
                  </a:lnTo>
                  <a:cubicBezTo>
                    <a:pt x="4484340" y="37054"/>
                    <a:pt x="4499768" y="53449"/>
                    <a:pt x="4511873" y="71408"/>
                  </a:cubicBezTo>
                  <a:cubicBezTo>
                    <a:pt x="4536082" y="107325"/>
                    <a:pt x="4548187" y="148700"/>
                    <a:pt x="4548187" y="195531"/>
                  </a:cubicBezTo>
                  <a:cubicBezTo>
                    <a:pt x="4548187" y="241965"/>
                    <a:pt x="4534892" y="285721"/>
                    <a:pt x="4508301" y="326797"/>
                  </a:cubicBezTo>
                  <a:cubicBezTo>
                    <a:pt x="4481710" y="367874"/>
                    <a:pt x="4443511" y="399822"/>
                    <a:pt x="4393704" y="422643"/>
                  </a:cubicBezTo>
                  <a:cubicBezTo>
                    <a:pt x="4343896" y="445463"/>
                    <a:pt x="4287837" y="456873"/>
                    <a:pt x="4225528" y="456873"/>
                  </a:cubicBezTo>
                  <a:cubicBezTo>
                    <a:pt x="4146550" y="456873"/>
                    <a:pt x="4080371" y="445364"/>
                    <a:pt x="4026991" y="422345"/>
                  </a:cubicBezTo>
                  <a:cubicBezTo>
                    <a:pt x="3973611" y="399326"/>
                    <a:pt x="3931741" y="364699"/>
                    <a:pt x="3901380" y="318463"/>
                  </a:cubicBezTo>
                  <a:cubicBezTo>
                    <a:pt x="3871019" y="272227"/>
                    <a:pt x="3855045" y="219939"/>
                    <a:pt x="3853457" y="161598"/>
                  </a:cubicBezTo>
                  <a:lnTo>
                    <a:pt x="3962400" y="152073"/>
                  </a:lnTo>
                  <a:cubicBezTo>
                    <a:pt x="3967559" y="195729"/>
                    <a:pt x="3979565" y="231547"/>
                    <a:pt x="3998416" y="259527"/>
                  </a:cubicBezTo>
                  <a:cubicBezTo>
                    <a:pt x="4017268" y="287507"/>
                    <a:pt x="4046537" y="310128"/>
                    <a:pt x="4086225" y="327393"/>
                  </a:cubicBezTo>
                  <a:cubicBezTo>
                    <a:pt x="4125912" y="344657"/>
                    <a:pt x="4170560" y="353289"/>
                    <a:pt x="4220170" y="353289"/>
                  </a:cubicBezTo>
                  <a:cubicBezTo>
                    <a:pt x="4264223" y="353289"/>
                    <a:pt x="4303117" y="346740"/>
                    <a:pt x="4336851" y="333643"/>
                  </a:cubicBezTo>
                  <a:cubicBezTo>
                    <a:pt x="4370585" y="320546"/>
                    <a:pt x="4395688" y="302588"/>
                    <a:pt x="4412159" y="279768"/>
                  </a:cubicBezTo>
                  <a:cubicBezTo>
                    <a:pt x="4428628" y="256947"/>
                    <a:pt x="4436864" y="232043"/>
                    <a:pt x="4436864" y="205056"/>
                  </a:cubicBezTo>
                  <a:cubicBezTo>
                    <a:pt x="4436864" y="177671"/>
                    <a:pt x="4428926" y="153760"/>
                    <a:pt x="4413051" y="133321"/>
                  </a:cubicBezTo>
                  <a:cubicBezTo>
                    <a:pt x="4397176" y="112882"/>
                    <a:pt x="4370983" y="95717"/>
                    <a:pt x="4334470" y="81826"/>
                  </a:cubicBezTo>
                  <a:cubicBezTo>
                    <a:pt x="4311054" y="72698"/>
                    <a:pt x="4259262" y="58510"/>
                    <a:pt x="4179093" y="39261"/>
                  </a:cubicBezTo>
                  <a:cubicBezTo>
                    <a:pt x="4139009" y="29637"/>
                    <a:pt x="4104927" y="20286"/>
                    <a:pt x="4076848" y="11207"/>
                  </a:cubicBezTo>
                  <a:close/>
                  <a:moveTo>
                    <a:pt x="3078360" y="0"/>
                  </a:moveTo>
                  <a:lnTo>
                    <a:pt x="3193851" y="0"/>
                  </a:lnTo>
                  <a:lnTo>
                    <a:pt x="3193851" y="2054"/>
                  </a:lnTo>
                  <a:lnTo>
                    <a:pt x="3195908" y="0"/>
                  </a:lnTo>
                  <a:lnTo>
                    <a:pt x="3474469" y="0"/>
                  </a:lnTo>
                  <a:lnTo>
                    <a:pt x="3799879" y="441990"/>
                  </a:lnTo>
                  <a:lnTo>
                    <a:pt x="3647479" y="441990"/>
                  </a:lnTo>
                  <a:lnTo>
                    <a:pt x="3336726" y="268"/>
                  </a:lnTo>
                  <a:lnTo>
                    <a:pt x="3193851" y="139571"/>
                  </a:lnTo>
                  <a:lnTo>
                    <a:pt x="3193851" y="441990"/>
                  </a:lnTo>
                  <a:lnTo>
                    <a:pt x="3078360" y="441990"/>
                  </a:lnTo>
                  <a:close/>
                  <a:moveTo>
                    <a:pt x="2479324" y="0"/>
                  </a:moveTo>
                  <a:lnTo>
                    <a:pt x="2612256" y="0"/>
                  </a:lnTo>
                  <a:lnTo>
                    <a:pt x="2782490" y="254467"/>
                  </a:lnTo>
                  <a:lnTo>
                    <a:pt x="2782490" y="0"/>
                  </a:lnTo>
                  <a:lnTo>
                    <a:pt x="2893218" y="0"/>
                  </a:lnTo>
                  <a:lnTo>
                    <a:pt x="2893218" y="441990"/>
                  </a:lnTo>
                  <a:lnTo>
                    <a:pt x="2774751" y="441990"/>
                  </a:lnTo>
                  <a:close/>
                  <a:moveTo>
                    <a:pt x="2205632" y="0"/>
                  </a:moveTo>
                  <a:lnTo>
                    <a:pt x="2316360" y="0"/>
                  </a:lnTo>
                  <a:lnTo>
                    <a:pt x="2316360" y="441990"/>
                  </a:lnTo>
                  <a:lnTo>
                    <a:pt x="2205632" y="441990"/>
                  </a:lnTo>
                  <a:close/>
                  <a:moveTo>
                    <a:pt x="1471094" y="0"/>
                  </a:moveTo>
                  <a:lnTo>
                    <a:pt x="1584476" y="0"/>
                  </a:lnTo>
                  <a:lnTo>
                    <a:pt x="1553170" y="83612"/>
                  </a:lnTo>
                  <a:lnTo>
                    <a:pt x="1849040" y="83612"/>
                  </a:lnTo>
                  <a:lnTo>
                    <a:pt x="1817531" y="0"/>
                  </a:lnTo>
                  <a:lnTo>
                    <a:pt x="1937226" y="0"/>
                  </a:lnTo>
                  <a:lnTo>
                    <a:pt x="2118122" y="441990"/>
                  </a:lnTo>
                  <a:lnTo>
                    <a:pt x="1986557" y="441990"/>
                  </a:lnTo>
                  <a:lnTo>
                    <a:pt x="1884759" y="177671"/>
                  </a:lnTo>
                  <a:lnTo>
                    <a:pt x="1519833" y="177671"/>
                  </a:lnTo>
                  <a:lnTo>
                    <a:pt x="1423987" y="441990"/>
                  </a:lnTo>
                  <a:lnTo>
                    <a:pt x="1301353" y="441990"/>
                  </a:lnTo>
                  <a:close/>
                  <a:moveTo>
                    <a:pt x="524470" y="0"/>
                  </a:moveTo>
                  <a:lnTo>
                    <a:pt x="1209079" y="0"/>
                  </a:lnTo>
                  <a:lnTo>
                    <a:pt x="1209079" y="441990"/>
                  </a:lnTo>
                  <a:lnTo>
                    <a:pt x="1093589" y="441990"/>
                  </a:lnTo>
                  <a:lnTo>
                    <a:pt x="1093589" y="30629"/>
                  </a:lnTo>
                  <a:lnTo>
                    <a:pt x="639961" y="30629"/>
                  </a:lnTo>
                  <a:lnTo>
                    <a:pt x="639961" y="441990"/>
                  </a:lnTo>
                  <a:lnTo>
                    <a:pt x="524470" y="441990"/>
                  </a:lnTo>
                  <a:close/>
                  <a:moveTo>
                    <a:pt x="0" y="0"/>
                  </a:moveTo>
                  <a:lnTo>
                    <a:pt x="115491" y="0"/>
                  </a:lnTo>
                  <a:lnTo>
                    <a:pt x="115491" y="441990"/>
                  </a:lnTo>
                  <a:lnTo>
                    <a:pt x="0" y="441990"/>
                  </a:lnTo>
                  <a:close/>
                </a:path>
              </a:pathLst>
            </a:custGeom>
            <a:solidFill>
              <a:schemeClr val="bg1"/>
            </a:solidFill>
            <a:ln>
              <a:noFill/>
            </a:ln>
            <a:effectLst/>
          </p:spPr>
          <p:txBody>
            <a:bodyPr rot="0" spcFirstLastPara="0" vertOverflow="overflow" horzOverflow="overflow" vert="horz" wrap="square" lIns="67101" tIns="33550" rIns="67101" bIns="33550" numCol="1" spcCol="0" rtlCol="0" fromWordArt="0" anchor="t" anchorCtr="0" forceAA="0" compatLnSpc="1">
              <a:normAutofit fontScale="77500" lnSpcReduction="20000"/>
            </a:bodyPr>
            <a:lstStyle/>
            <a:p>
              <a:pPr algn="ctr"/>
              <a:endParaRPr lang="zh-CN" altLang="en-US" sz="7045" dirty="0"/>
            </a:p>
          </p:txBody>
        </p:sp>
        <p:sp>
          <p:nvSpPr>
            <p:cNvPr id="5" name="矩形 4"/>
            <p:cNvSpPr/>
            <p:nvPr>
              <p:custDataLst>
                <p:tags r:id="rId5"/>
              </p:custDataLst>
            </p:nvPr>
          </p:nvSpPr>
          <p:spPr>
            <a:xfrm>
              <a:off x="3710824" y="2977753"/>
              <a:ext cx="92394" cy="442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101" tIns="33550" rIns="67101" bIns="33550" numCol="1" spcCol="0" rtlCol="0" fromWordArt="0" anchor="ctr" anchorCtr="0" forceAA="0" compatLnSpc="1">
              <a:normAutofit/>
            </a:bodyPr>
            <a:lstStyle/>
            <a:p>
              <a:pPr algn="ctr"/>
              <a:endParaRPr lang="zh-CN" altLang="en-US" sz="1320"/>
            </a:p>
          </p:txBody>
        </p:sp>
        <p:sp>
          <p:nvSpPr>
            <p:cNvPr id="6" name="矩形 5"/>
            <p:cNvSpPr/>
            <p:nvPr>
              <p:custDataLst>
                <p:tags r:id="rId6"/>
              </p:custDataLst>
            </p:nvPr>
          </p:nvSpPr>
          <p:spPr>
            <a:xfrm>
              <a:off x="3710824" y="3420665"/>
              <a:ext cx="92394"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101" tIns="33550" rIns="67101" bIns="33550" numCol="1" spcCol="0" rtlCol="0" fromWordArt="0" anchor="ctr" anchorCtr="0" forceAA="0" compatLnSpc="1">
              <a:normAutofit fontScale="70000" lnSpcReduction="20000"/>
            </a:bodyPr>
            <a:lstStyle/>
            <a:p>
              <a:pPr algn="ctr"/>
              <a:endParaRPr lang="zh-CN" altLang="en-US" sz="1320"/>
            </a:p>
          </p:txBody>
        </p:sp>
        <p:sp>
          <p:nvSpPr>
            <p:cNvPr id="7" name="矩形 6"/>
            <p:cNvSpPr/>
            <p:nvPr>
              <p:custDataLst>
                <p:tags r:id="rId7"/>
              </p:custDataLst>
            </p:nvPr>
          </p:nvSpPr>
          <p:spPr>
            <a:xfrm>
              <a:off x="3710824" y="3739602"/>
              <a:ext cx="92394" cy="140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101" tIns="33550" rIns="67101" bIns="33550" numCol="1" spcCol="0" rtlCol="0" fromWordArt="0" anchor="ctr" anchorCtr="0" forceAA="0" compatLnSpc="1">
              <a:normAutofit fontScale="92500" lnSpcReduction="20000"/>
            </a:bodyPr>
            <a:lstStyle/>
            <a:p>
              <a:pPr algn="ctr"/>
              <a:endParaRPr lang="zh-CN" altLang="en-US" sz="1320"/>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8200" y="258417"/>
            <a:ext cx="9975574" cy="960783"/>
          </a:xfrm>
          <a:prstGeom prst="rect">
            <a:avLst/>
          </a:prstGeom>
        </p:spPr>
        <p:txBody>
          <a:bodyPr vert="horz" lIns="91440" tIns="45720" rIns="91440" bIns="45720" rtlCol="0" anchor="b">
            <a:normAutofit/>
          </a:bodyPr>
          <a:lstStyle>
            <a:defPPr>
              <a:defRPr lang="zh-CN"/>
            </a:defPPr>
            <a:lvl1pPr>
              <a:defRPr sz="3200"/>
            </a:lvl1pPr>
          </a:lstStyle>
          <a:p>
            <a:r>
              <a:rPr lang="fr-FR" altLang="zh-CN" dirty="0" err="1">
                <a:solidFill>
                  <a:schemeClr val="accent1"/>
                </a:solidFill>
                <a:latin typeface="+mj-lt"/>
                <a:ea typeface="+mj-ea"/>
                <a:cs typeface="+mj-cs"/>
              </a:rPr>
              <a:t>Problematic</a:t>
            </a:r>
            <a:endParaRPr lang="zh-CN" altLang="en-US" dirty="0">
              <a:solidFill>
                <a:schemeClr val="accent1"/>
              </a:solidFill>
              <a:latin typeface="+mj-lt"/>
              <a:ea typeface="+mj-ea"/>
              <a:cs typeface="+mj-cs"/>
            </a:endParaRPr>
          </a:p>
        </p:txBody>
      </p:sp>
      <p:sp>
        <p:nvSpPr>
          <p:cNvPr id="8" name="文本框 7"/>
          <p:cNvSpPr txBox="1"/>
          <p:nvPr>
            <p:custDataLst>
              <p:tags r:id="rId3"/>
            </p:custDataLst>
          </p:nvPr>
        </p:nvSpPr>
        <p:spPr>
          <a:xfrm>
            <a:off x="838200" y="1590261"/>
            <a:ext cx="10161104" cy="4757530"/>
          </a:xfrm>
          <a:prstGeom prst="rect">
            <a:avLst/>
          </a:prstGeom>
        </p:spPr>
        <p:txBody>
          <a:bodyPr vert="horz" lIns="91440" tIns="45720" rIns="91440" bIns="45720" rtlCol="0">
            <a:normAutofit/>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endParaRPr lang="zh-CN" altLang="en-US" dirty="0">
              <a:solidFill>
                <a:schemeClr val="tx2"/>
              </a:solidFill>
            </a:endParaRPr>
          </a:p>
        </p:txBody>
      </p:sp>
      <p:sp>
        <p:nvSpPr>
          <p:cNvPr id="2" name="Rectangle 1">
            <a:extLst>
              <a:ext uri="{FF2B5EF4-FFF2-40B4-BE49-F238E27FC236}">
                <a16:creationId xmlns:a16="http://schemas.microsoft.com/office/drawing/2014/main" id="{E5D1C1F0-B119-4A6A-91BB-40AAC334F305}"/>
              </a:ext>
            </a:extLst>
          </p:cNvPr>
          <p:cNvSpPr/>
          <p:nvPr/>
        </p:nvSpPr>
        <p:spPr>
          <a:xfrm>
            <a:off x="1736036" y="2544416"/>
            <a:ext cx="3697357" cy="2239619"/>
          </a:xfrm>
          <a:prstGeom prst="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rgbClr val="002060"/>
                </a:solidFill>
                <a:latin typeface="Consolas" panose="020B0609020204030204" pitchFamily="49" charset="0"/>
                <a:cs typeface="Consolas" panose="020B0609020204030204" pitchFamily="49" charset="0"/>
              </a:rPr>
              <a:t>Attribute1 : Integer</a:t>
            </a:r>
          </a:p>
          <a:p>
            <a:r>
              <a:rPr lang="fr-FR" dirty="0">
                <a:solidFill>
                  <a:srgbClr val="002060"/>
                </a:solidFill>
                <a:latin typeface="Consolas" panose="020B0609020204030204" pitchFamily="49" charset="0"/>
                <a:cs typeface="Consolas" panose="020B0609020204030204" pitchFamily="49" charset="0"/>
              </a:rPr>
              <a:t>Attribute2 : String</a:t>
            </a:r>
          </a:p>
          <a:p>
            <a:r>
              <a:rPr lang="fr-FR" dirty="0">
                <a:solidFill>
                  <a:srgbClr val="002060"/>
                </a:solidFill>
                <a:latin typeface="Consolas" panose="020B0609020204030204" pitchFamily="49" charset="0"/>
                <a:cs typeface="Consolas" panose="020B0609020204030204" pitchFamily="49" charset="0"/>
              </a:rPr>
              <a:t>Attribute3 : Aclass2</a:t>
            </a:r>
          </a:p>
          <a:p>
            <a:endParaRPr lang="fr-FR" dirty="0">
              <a:solidFill>
                <a:srgbClr val="002060"/>
              </a:solidFill>
              <a:latin typeface="Consolas" panose="020B0609020204030204" pitchFamily="49" charset="0"/>
              <a:cs typeface="Consolas" panose="020B0609020204030204" pitchFamily="49" charset="0"/>
            </a:endParaRPr>
          </a:p>
          <a:p>
            <a:r>
              <a:rPr lang="fr-FR" dirty="0">
                <a:solidFill>
                  <a:srgbClr val="002060"/>
                </a:solidFill>
                <a:latin typeface="Consolas" panose="020B0609020204030204" pitchFamily="49" charset="0"/>
                <a:cs typeface="Consolas" panose="020B0609020204030204" pitchFamily="49" charset="0"/>
              </a:rPr>
              <a:t>Container : vector</a:t>
            </a:r>
          </a:p>
        </p:txBody>
      </p:sp>
      <p:sp>
        <p:nvSpPr>
          <p:cNvPr id="9" name="Rectangle 8">
            <a:extLst>
              <a:ext uri="{FF2B5EF4-FFF2-40B4-BE49-F238E27FC236}">
                <a16:creationId xmlns:a16="http://schemas.microsoft.com/office/drawing/2014/main" id="{60A0AD94-D2E6-4A4A-8B97-49EA0A1E86FB}"/>
              </a:ext>
            </a:extLst>
          </p:cNvPr>
          <p:cNvSpPr/>
          <p:nvPr/>
        </p:nvSpPr>
        <p:spPr>
          <a:xfrm>
            <a:off x="1736036" y="1610138"/>
            <a:ext cx="3697357" cy="934279"/>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err="1">
                <a:solidFill>
                  <a:srgbClr val="00206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Aclass</a:t>
            </a:r>
            <a:endParaRPr lang="fr-FR" sz="2400" b="1" dirty="0">
              <a:solidFill>
                <a:srgbClr val="00206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0" name="Rectangle 9">
            <a:extLst>
              <a:ext uri="{FF2B5EF4-FFF2-40B4-BE49-F238E27FC236}">
                <a16:creationId xmlns:a16="http://schemas.microsoft.com/office/drawing/2014/main" id="{FF188EA0-AAFE-4554-96E8-146712EC0679}"/>
              </a:ext>
            </a:extLst>
          </p:cNvPr>
          <p:cNvSpPr/>
          <p:nvPr/>
        </p:nvSpPr>
        <p:spPr>
          <a:xfrm>
            <a:off x="1736036" y="4784036"/>
            <a:ext cx="3697357" cy="1007164"/>
          </a:xfrm>
          <a:prstGeom prst="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err="1">
                <a:solidFill>
                  <a:srgbClr val="002060"/>
                </a:solidFill>
                <a:latin typeface="Consolas" panose="020B0609020204030204" pitchFamily="49" charset="0"/>
                <a:cs typeface="Consolas" panose="020B0609020204030204" pitchFamily="49" charset="0"/>
              </a:rPr>
              <a:t>doSomeThing</a:t>
            </a:r>
            <a:r>
              <a:rPr lang="fr-FR" dirty="0">
                <a:solidFill>
                  <a:srgbClr val="002060"/>
                </a:solidFill>
                <a:latin typeface="Consolas" panose="020B0609020204030204" pitchFamily="49" charset="0"/>
                <a:cs typeface="Consolas" panose="020B0609020204030204" pitchFamily="49" charset="0"/>
              </a:rPr>
              <a:t>():</a:t>
            </a:r>
            <a:r>
              <a:rPr lang="fr-FR" dirty="0" err="1">
                <a:solidFill>
                  <a:srgbClr val="002060"/>
                </a:solidFill>
                <a:latin typeface="Consolas" panose="020B0609020204030204" pitchFamily="49" charset="0"/>
                <a:cs typeface="Consolas" panose="020B0609020204030204" pitchFamily="49" charset="0"/>
              </a:rPr>
              <a:t>void</a:t>
            </a:r>
            <a:endParaRPr lang="fr-FR" dirty="0">
              <a:solidFill>
                <a:srgbClr val="002060"/>
              </a:solidFill>
              <a:latin typeface="Consolas" panose="020B0609020204030204" pitchFamily="49" charset="0"/>
              <a:cs typeface="Consolas" panose="020B0609020204030204" pitchFamily="49" charset="0"/>
            </a:endParaRPr>
          </a:p>
        </p:txBody>
      </p:sp>
      <p:sp>
        <p:nvSpPr>
          <p:cNvPr id="11" name="Flèche : droite 10">
            <a:extLst>
              <a:ext uri="{FF2B5EF4-FFF2-40B4-BE49-F238E27FC236}">
                <a16:creationId xmlns:a16="http://schemas.microsoft.com/office/drawing/2014/main" id="{C6169109-1A8B-4772-962D-D5F46D688597}"/>
              </a:ext>
            </a:extLst>
          </p:cNvPr>
          <p:cNvSpPr/>
          <p:nvPr/>
        </p:nvSpPr>
        <p:spPr>
          <a:xfrm>
            <a:off x="5602359" y="3243469"/>
            <a:ext cx="887896" cy="37106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4" name="Nuage 13">
            <a:extLst>
              <a:ext uri="{FF2B5EF4-FFF2-40B4-BE49-F238E27FC236}">
                <a16:creationId xmlns:a16="http://schemas.microsoft.com/office/drawing/2014/main" id="{AEC73A60-6E3D-40B6-8564-59CA18AF4C4D}"/>
              </a:ext>
            </a:extLst>
          </p:cNvPr>
          <p:cNvSpPr/>
          <p:nvPr/>
        </p:nvSpPr>
        <p:spPr>
          <a:xfrm>
            <a:off x="6647622" y="2653747"/>
            <a:ext cx="3371022" cy="1550504"/>
          </a:xfrm>
          <a:prstGeom prst="cloud">
            <a:avLst/>
          </a:prstGeom>
          <a:solidFill>
            <a:schemeClr val="accent6">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fr-FR" sz="2800" dirty="0">
                <a:solidFill>
                  <a:srgbClr val="002060"/>
                </a:solidFill>
              </a:rPr>
              <a:t>Serialization process</a:t>
            </a:r>
          </a:p>
        </p:txBody>
      </p:sp>
      <p:sp>
        <p:nvSpPr>
          <p:cNvPr id="15" name="ZoneTexte 14">
            <a:extLst>
              <a:ext uri="{FF2B5EF4-FFF2-40B4-BE49-F238E27FC236}">
                <a16:creationId xmlns:a16="http://schemas.microsoft.com/office/drawing/2014/main" id="{97A1C1E0-6D34-4C49-A54C-B0C0961069DA}"/>
              </a:ext>
            </a:extLst>
          </p:cNvPr>
          <p:cNvSpPr txBox="1"/>
          <p:nvPr/>
        </p:nvSpPr>
        <p:spPr>
          <a:xfrm>
            <a:off x="6490255" y="2106304"/>
            <a:ext cx="3730508" cy="369332"/>
          </a:xfrm>
          <a:prstGeom prst="rect">
            <a:avLst/>
          </a:prstGeom>
          <a:noFill/>
        </p:spPr>
        <p:txBody>
          <a:bodyPr wrap="none" rtlCol="0">
            <a:spAutoFit/>
          </a:bodyPr>
          <a:lstStyle/>
          <a:p>
            <a:r>
              <a:rPr lang="fr-FR" dirty="0" err="1">
                <a:solidFill>
                  <a:srgbClr val="002060"/>
                </a:solidFill>
                <a:latin typeface="Consolas" panose="020B0609020204030204" pitchFamily="49" charset="0"/>
                <a:cs typeface="Consolas" panose="020B0609020204030204" pitchFamily="49" charset="0"/>
              </a:rPr>
              <a:t>Attributes</a:t>
            </a:r>
            <a:r>
              <a:rPr lang="fr-FR" dirty="0">
                <a:solidFill>
                  <a:srgbClr val="002060"/>
                </a:solidFill>
                <a:latin typeface="Consolas" panose="020B0609020204030204" pitchFamily="49" charset="0"/>
                <a:cs typeface="Consolas" panose="020B0609020204030204" pitchFamily="49" charset="0"/>
              </a:rPr>
              <a:t> and </a:t>
            </a:r>
            <a:r>
              <a:rPr lang="fr-FR" dirty="0" err="1">
                <a:solidFill>
                  <a:srgbClr val="002060"/>
                </a:solidFill>
                <a:latin typeface="Consolas" panose="020B0609020204030204" pitchFamily="49" charset="0"/>
                <a:cs typeface="Consolas" panose="020B0609020204030204" pitchFamily="49" charset="0"/>
              </a:rPr>
              <a:t>its</a:t>
            </a:r>
            <a:r>
              <a:rPr lang="fr-FR" dirty="0">
                <a:solidFill>
                  <a:srgbClr val="002060"/>
                </a:solidFill>
                <a:latin typeface="Consolas" panose="020B0609020204030204" pitchFamily="49" charset="0"/>
                <a:cs typeface="Consolas" panose="020B0609020204030204" pitchFamily="49" charset="0"/>
              </a:rPr>
              <a:t> values ??</a:t>
            </a:r>
          </a:p>
        </p:txBody>
      </p:sp>
      <p:sp>
        <p:nvSpPr>
          <p:cNvPr id="21" name="Rectangle : coins arrondis 20">
            <a:extLst>
              <a:ext uri="{FF2B5EF4-FFF2-40B4-BE49-F238E27FC236}">
                <a16:creationId xmlns:a16="http://schemas.microsoft.com/office/drawing/2014/main" id="{13CCCD4C-8754-4A6B-BD87-236BDC55B05C}"/>
              </a:ext>
            </a:extLst>
          </p:cNvPr>
          <p:cNvSpPr/>
          <p:nvPr/>
        </p:nvSpPr>
        <p:spPr>
          <a:xfrm>
            <a:off x="1775204" y="3500466"/>
            <a:ext cx="2885663" cy="371061"/>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1EC091CC-81F6-4799-947B-B4357E4B22BD}"/>
              </a:ext>
            </a:extLst>
          </p:cNvPr>
          <p:cNvSpPr/>
          <p:nvPr/>
        </p:nvSpPr>
        <p:spPr>
          <a:xfrm>
            <a:off x="1775204" y="4041914"/>
            <a:ext cx="2885663" cy="371061"/>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p:bldP spid="2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616226" y="160798"/>
            <a:ext cx="10021174" cy="939600"/>
          </a:xfrm>
          <a:prstGeom prst="rect">
            <a:avLst/>
          </a:prstGeom>
          <a:noFill/>
        </p:spPr>
        <p:txBody>
          <a:bodyPr wrap="square" rtlCol="0" anchor="ctr" anchorCtr="0">
            <a:normAutofit/>
          </a:bodyPr>
          <a:lstStyle/>
          <a:p>
            <a:pPr>
              <a:lnSpc>
                <a:spcPct val="90000"/>
              </a:lnSpc>
              <a:spcBef>
                <a:spcPct val="0"/>
              </a:spcBef>
            </a:pPr>
            <a:r>
              <a:rPr lang="en-US" altLang="zh-CN" sz="3600" dirty="0">
                <a:solidFill>
                  <a:schemeClr val="accent1"/>
                </a:solidFill>
                <a:latin typeface="+mj-lt"/>
                <a:ea typeface="+mj-ea"/>
                <a:cs typeface="+mj-cs"/>
                <a:sym typeface="+mn-ea"/>
              </a:rPr>
              <a:t>Reflection mechanism</a:t>
            </a:r>
            <a:endParaRPr lang="zh-CN" altLang="en-US" sz="3600" dirty="0">
              <a:solidFill>
                <a:schemeClr val="accent1"/>
              </a:solidFill>
              <a:latin typeface="+mj-lt"/>
              <a:ea typeface="+mj-ea"/>
              <a:cs typeface="+mj-cs"/>
            </a:endParaRPr>
          </a:p>
        </p:txBody>
      </p:sp>
      <p:sp>
        <p:nvSpPr>
          <p:cNvPr id="7" name="文本框 6"/>
          <p:cNvSpPr txBox="1"/>
          <p:nvPr>
            <p:custDataLst>
              <p:tags r:id="rId3"/>
            </p:custDataLst>
          </p:nvPr>
        </p:nvSpPr>
        <p:spPr>
          <a:xfrm>
            <a:off x="616226" y="1338470"/>
            <a:ext cx="7247614" cy="4876799"/>
          </a:xfrm>
          <a:prstGeom prst="rect">
            <a:avLst/>
          </a:prstGeom>
          <a:noFill/>
        </p:spPr>
        <p:txBody>
          <a:bodyPr wrap="square" rtlCol="0" anchor="ctr" anchorCtr="0">
            <a:normAutofit/>
          </a:bodyPr>
          <a:lstStyle/>
          <a:p>
            <a:pPr algn="just"/>
            <a:r>
              <a:rPr lang="en-US" sz="2400" b="1" dirty="0">
                <a:solidFill>
                  <a:schemeClr val="accent2"/>
                </a:solidFill>
                <a:latin typeface="Consolas" panose="020B0609020204030204" pitchFamily="49" charset="0"/>
                <a:cs typeface="Consolas" panose="020B0609020204030204" pitchFamily="49" charset="0"/>
              </a:rPr>
              <a:t>reflection</a:t>
            </a:r>
            <a:r>
              <a:rPr lang="en-US" sz="2400" dirty="0">
                <a:solidFill>
                  <a:schemeClr val="accent2"/>
                </a:solidFill>
                <a:latin typeface="Consolas" panose="020B0609020204030204" pitchFamily="49" charset="0"/>
                <a:cs typeface="Consolas" panose="020B0609020204030204" pitchFamily="49" charset="0"/>
              </a:rPr>
              <a:t> is the ability of a program to examine, introspect, and modify its own structure and behavior at runtime.</a:t>
            </a:r>
          </a:p>
          <a:p>
            <a:pPr algn="just"/>
            <a:endParaRPr lang="en-US" sz="2400" dirty="0">
              <a:solidFill>
                <a:schemeClr val="accent2"/>
              </a:solidFill>
              <a:latin typeface="Consolas" panose="020B0609020204030204" pitchFamily="49" charset="0"/>
              <a:cs typeface="Consolas" panose="020B0609020204030204" pitchFamily="49" charset="0"/>
            </a:endParaRPr>
          </a:p>
        </p:txBody>
      </p:sp>
      <p:sp>
        <p:nvSpPr>
          <p:cNvPr id="4" name="Ellipse 3">
            <a:extLst>
              <a:ext uri="{FF2B5EF4-FFF2-40B4-BE49-F238E27FC236}">
                <a16:creationId xmlns:a16="http://schemas.microsoft.com/office/drawing/2014/main" id="{459045C4-7722-4762-BCA5-C59E895D3278}"/>
              </a:ext>
            </a:extLst>
          </p:cNvPr>
          <p:cNvSpPr/>
          <p:nvPr/>
        </p:nvSpPr>
        <p:spPr>
          <a:xfrm>
            <a:off x="8289234" y="738808"/>
            <a:ext cx="1524000" cy="934279"/>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err="1">
                <a:solidFill>
                  <a:srgbClr val="002060"/>
                </a:solidFill>
                <a:latin typeface="Consolas" panose="020B0609020204030204" pitchFamily="49" charset="0"/>
                <a:cs typeface="Consolas" panose="020B0609020204030204" pitchFamily="49" charset="0"/>
              </a:rPr>
              <a:t>Uknown</a:t>
            </a:r>
            <a:r>
              <a:rPr lang="fr-FR" sz="2000" dirty="0">
                <a:solidFill>
                  <a:srgbClr val="002060"/>
                </a:solidFill>
                <a:latin typeface="Consolas" panose="020B0609020204030204" pitchFamily="49" charset="0"/>
                <a:cs typeface="Consolas" panose="020B0609020204030204" pitchFamily="49" charset="0"/>
              </a:rPr>
              <a:t> </a:t>
            </a:r>
            <a:r>
              <a:rPr lang="fr-FR" sz="2000" dirty="0" err="1">
                <a:solidFill>
                  <a:srgbClr val="002060"/>
                </a:solidFill>
                <a:latin typeface="Consolas" panose="020B0609020204030204" pitchFamily="49" charset="0"/>
                <a:cs typeface="Consolas" panose="020B0609020204030204" pitchFamily="49" charset="0"/>
              </a:rPr>
              <a:t>object</a:t>
            </a:r>
            <a:endParaRPr lang="fr-FR" sz="2000" dirty="0">
              <a:solidFill>
                <a:srgbClr val="002060"/>
              </a:solidFill>
              <a:latin typeface="Consolas" panose="020B0609020204030204" pitchFamily="49" charset="0"/>
              <a:cs typeface="Consolas" panose="020B0609020204030204" pitchFamily="49" charset="0"/>
            </a:endParaRPr>
          </a:p>
        </p:txBody>
      </p:sp>
      <p:sp>
        <p:nvSpPr>
          <p:cNvPr id="5" name="Flèche : bas 4">
            <a:extLst>
              <a:ext uri="{FF2B5EF4-FFF2-40B4-BE49-F238E27FC236}">
                <a16:creationId xmlns:a16="http://schemas.microsoft.com/office/drawing/2014/main" id="{62897E8E-6D4E-4D85-919B-C444E8A57E8E}"/>
              </a:ext>
            </a:extLst>
          </p:cNvPr>
          <p:cNvSpPr/>
          <p:nvPr/>
        </p:nvSpPr>
        <p:spPr>
          <a:xfrm>
            <a:off x="8845825" y="1753859"/>
            <a:ext cx="410817" cy="646836"/>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94F17931-8A9E-4B55-B8B1-9FCD90C40612}"/>
              </a:ext>
            </a:extLst>
          </p:cNvPr>
          <p:cNvSpPr/>
          <p:nvPr/>
        </p:nvSpPr>
        <p:spPr>
          <a:xfrm>
            <a:off x="8216346" y="2475636"/>
            <a:ext cx="1875183" cy="776512"/>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err="1">
                <a:solidFill>
                  <a:srgbClr val="002060"/>
                </a:solidFill>
                <a:latin typeface="Consolas" panose="020B0609020204030204" pitchFamily="49" charset="0"/>
                <a:cs typeface="Consolas" panose="020B0609020204030204" pitchFamily="49" charset="0"/>
              </a:rPr>
              <a:t>Reflection</a:t>
            </a:r>
            <a:r>
              <a:rPr lang="fr-FR" sz="2000" dirty="0">
                <a:solidFill>
                  <a:srgbClr val="002060"/>
                </a:solidFill>
                <a:latin typeface="Consolas" panose="020B0609020204030204" pitchFamily="49" charset="0"/>
                <a:cs typeface="Consolas" panose="020B0609020204030204" pitchFamily="49" charset="0"/>
              </a:rPr>
              <a:t> API</a:t>
            </a:r>
          </a:p>
        </p:txBody>
      </p:sp>
      <p:sp>
        <p:nvSpPr>
          <p:cNvPr id="9" name="Flèche : bas 8">
            <a:extLst>
              <a:ext uri="{FF2B5EF4-FFF2-40B4-BE49-F238E27FC236}">
                <a16:creationId xmlns:a16="http://schemas.microsoft.com/office/drawing/2014/main" id="{2A405AC5-0F02-4B65-BB08-503541FAC4E2}"/>
              </a:ext>
            </a:extLst>
          </p:cNvPr>
          <p:cNvSpPr/>
          <p:nvPr/>
        </p:nvSpPr>
        <p:spPr>
          <a:xfrm>
            <a:off x="8948528" y="3392556"/>
            <a:ext cx="410817" cy="646836"/>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D31C672A-07EC-492E-99FA-22C34476A103}"/>
              </a:ext>
            </a:extLst>
          </p:cNvPr>
          <p:cNvSpPr/>
          <p:nvPr/>
        </p:nvSpPr>
        <p:spPr>
          <a:xfrm>
            <a:off x="8302483" y="4096975"/>
            <a:ext cx="1875183" cy="1391479"/>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002060"/>
                </a:solidFill>
                <a:latin typeface="Consolas" panose="020B0609020204030204" pitchFamily="49" charset="0"/>
                <a:cs typeface="Consolas" panose="020B0609020204030204" pitchFamily="49" charset="0"/>
              </a:rPr>
              <a:t>informations</a:t>
            </a:r>
            <a:r>
              <a:rPr lang="en-US" sz="2000" dirty="0">
                <a:solidFill>
                  <a:srgbClr val="002060"/>
                </a:solidFill>
                <a:latin typeface="Consolas" panose="020B0609020204030204" pitchFamily="49" charset="0"/>
                <a:cs typeface="Consolas" panose="020B0609020204030204" pitchFamily="49" charset="0"/>
              </a:rPr>
              <a:t> about class at runtime </a:t>
            </a:r>
            <a:endParaRPr lang="fr-FR" sz="2000" dirty="0">
              <a:solidFill>
                <a:srgbClr val="002060"/>
              </a:solidFill>
              <a:latin typeface="Consolas" panose="020B0609020204030204" pitchFamily="49" charset="0"/>
              <a:cs typeface="Consolas" panose="020B0609020204030204" pitchFamily="49"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048"/>
          <p:cNvSpPr txBox="1"/>
          <p:nvPr>
            <p:custDataLst>
              <p:tags r:id="rId2"/>
            </p:custDataLst>
          </p:nvPr>
        </p:nvSpPr>
        <p:spPr>
          <a:xfrm>
            <a:off x="4536051" y="292608"/>
            <a:ext cx="3121251" cy="989261"/>
          </a:xfrm>
          <a:prstGeom prst="rect">
            <a:avLst/>
          </a:prstGeom>
          <a:noFill/>
        </p:spPr>
        <p:txBody>
          <a:bodyPr wrap="square" rtlCol="0" anchor="ctr" anchorCtr="0">
            <a:normAutofit/>
          </a:bodyPr>
          <a:lstStyle/>
          <a:p>
            <a:pPr algn="ctr"/>
            <a:r>
              <a:rPr lang="en-US" altLang="zh-CN" sz="4000" b="1" dirty="0">
                <a:solidFill>
                  <a:srgbClr val="1C2B38"/>
                </a:solidFill>
                <a:latin typeface="+mj-lt"/>
                <a:ea typeface="+mj-ea"/>
                <a:cs typeface="+mj-cs"/>
              </a:rPr>
              <a:t>solution</a:t>
            </a:r>
            <a:endParaRPr lang="zh-CN" altLang="en-US" sz="4000" b="1" dirty="0">
              <a:solidFill>
                <a:srgbClr val="1C2B38"/>
              </a:solidFill>
              <a:latin typeface="+mj-lt"/>
              <a:ea typeface="+mj-ea"/>
              <a:cs typeface="+mj-cs"/>
            </a:endParaRPr>
          </a:p>
        </p:txBody>
      </p:sp>
      <p:grpSp>
        <p:nvGrpSpPr>
          <p:cNvPr id="23" name="组合 22"/>
          <p:cNvGrpSpPr>
            <a:grpSpLocks noChangeAspect="1"/>
          </p:cNvGrpSpPr>
          <p:nvPr>
            <p:custDataLst>
              <p:tags r:id="rId3"/>
            </p:custDataLst>
          </p:nvPr>
        </p:nvGrpSpPr>
        <p:grpSpPr>
          <a:xfrm>
            <a:off x="3949600" y="546435"/>
            <a:ext cx="585099" cy="481606"/>
            <a:chOff x="1928813" y="1763600"/>
            <a:chExt cx="1373188" cy="1130300"/>
          </a:xfrm>
        </p:grpSpPr>
        <p:sp>
          <p:nvSpPr>
            <p:cNvPr id="24" name="Rectangle 25"/>
            <p:cNvSpPr>
              <a:spLocks noChangeArrowheads="1"/>
            </p:cNvSpPr>
            <p:nvPr>
              <p:custDataLst>
                <p:tags r:id="rId11"/>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5" name="Rectangle 26"/>
            <p:cNvSpPr>
              <a:spLocks noChangeArrowheads="1"/>
            </p:cNvSpPr>
            <p:nvPr>
              <p:custDataLst>
                <p:tags r:id="rId12"/>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6" name="Rectangle 27"/>
            <p:cNvSpPr>
              <a:spLocks noChangeArrowheads="1"/>
            </p:cNvSpPr>
            <p:nvPr>
              <p:custDataLst>
                <p:tags r:id="rId13"/>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7" name="Rectangle 28"/>
            <p:cNvSpPr>
              <a:spLocks noChangeArrowheads="1"/>
            </p:cNvSpPr>
            <p:nvPr>
              <p:custDataLst>
                <p:tags r:id="rId14"/>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8" name="Rectangle 29"/>
            <p:cNvSpPr>
              <a:spLocks noChangeArrowheads="1"/>
            </p:cNvSpPr>
            <p:nvPr>
              <p:custDataLst>
                <p:tags r:id="rId15"/>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29" name="Rectangle 30"/>
            <p:cNvSpPr>
              <a:spLocks noChangeArrowheads="1"/>
            </p:cNvSpPr>
            <p:nvPr>
              <p:custDataLst>
                <p:tags r:id="rId16"/>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0" name="组合 29"/>
          <p:cNvGrpSpPr>
            <a:grpSpLocks noChangeAspect="1"/>
          </p:cNvGrpSpPr>
          <p:nvPr>
            <p:custDataLst>
              <p:tags r:id="rId4"/>
            </p:custDataLst>
          </p:nvPr>
        </p:nvGrpSpPr>
        <p:grpSpPr>
          <a:xfrm flipH="1">
            <a:off x="7657302" y="546435"/>
            <a:ext cx="585099" cy="481606"/>
            <a:chOff x="1928813" y="1763600"/>
            <a:chExt cx="1373188" cy="1130300"/>
          </a:xfrm>
        </p:grpSpPr>
        <p:sp>
          <p:nvSpPr>
            <p:cNvPr id="31" name="Rectangle 25"/>
            <p:cNvSpPr>
              <a:spLocks noChangeArrowheads="1"/>
            </p:cNvSpPr>
            <p:nvPr>
              <p:custDataLst>
                <p:tags r:id="rId5"/>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2" name="Rectangle 26"/>
            <p:cNvSpPr>
              <a:spLocks noChangeArrowheads="1"/>
            </p:cNvSpPr>
            <p:nvPr>
              <p:custDataLst>
                <p:tags r:id="rId6"/>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3" name="Rectangle 27"/>
            <p:cNvSpPr>
              <a:spLocks noChangeArrowheads="1"/>
            </p:cNvSpPr>
            <p:nvPr>
              <p:custDataLst>
                <p:tags r:id="rId7"/>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4" name="Rectangle 28"/>
            <p:cNvSpPr>
              <a:spLocks noChangeArrowheads="1"/>
            </p:cNvSpPr>
            <p:nvPr>
              <p:custDataLst>
                <p:tags r:id="rId8"/>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9"/>
            <p:cNvSpPr>
              <a:spLocks noChangeArrowheads="1"/>
            </p:cNvSpPr>
            <p:nvPr>
              <p:custDataLst>
                <p:tags r:id="rId9"/>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6" name="Rectangle 30"/>
            <p:cNvSpPr>
              <a:spLocks noChangeArrowheads="1"/>
            </p:cNvSpPr>
            <p:nvPr>
              <p:custDataLst>
                <p:tags r:id="rId10"/>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pic>
        <p:nvPicPr>
          <p:cNvPr id="3" name="Image 2">
            <a:extLst>
              <a:ext uri="{FF2B5EF4-FFF2-40B4-BE49-F238E27FC236}">
                <a16:creationId xmlns:a16="http://schemas.microsoft.com/office/drawing/2014/main" id="{408DA805-B816-4BF2-A681-0F4165470BB3}"/>
              </a:ext>
            </a:extLst>
          </p:cNvPr>
          <p:cNvPicPr>
            <a:picLocks noChangeAspect="1"/>
          </p:cNvPicPr>
          <p:nvPr/>
        </p:nvPicPr>
        <p:blipFill>
          <a:blip r:embed="rId19"/>
          <a:stretch>
            <a:fillRect/>
          </a:stretch>
        </p:blipFill>
        <p:spPr>
          <a:xfrm>
            <a:off x="281994" y="1677568"/>
            <a:ext cx="4478860" cy="3467100"/>
          </a:xfrm>
          <a:prstGeom prst="rect">
            <a:avLst/>
          </a:prstGeom>
          <a:ln>
            <a:solidFill>
              <a:schemeClr val="accent1">
                <a:lumMod val="75000"/>
              </a:schemeClr>
            </a:solidFill>
          </a:ln>
        </p:spPr>
      </p:pic>
      <p:pic>
        <p:nvPicPr>
          <p:cNvPr id="4" name="Image 3">
            <a:extLst>
              <a:ext uri="{FF2B5EF4-FFF2-40B4-BE49-F238E27FC236}">
                <a16:creationId xmlns:a16="http://schemas.microsoft.com/office/drawing/2014/main" id="{5AF51E1A-00AD-447B-83BB-9D36FD5329E3}"/>
              </a:ext>
            </a:extLst>
          </p:cNvPr>
          <p:cNvPicPr>
            <a:picLocks noChangeAspect="1"/>
          </p:cNvPicPr>
          <p:nvPr/>
        </p:nvPicPr>
        <p:blipFill>
          <a:blip r:embed="rId20"/>
          <a:stretch>
            <a:fillRect/>
          </a:stretch>
        </p:blipFill>
        <p:spPr>
          <a:xfrm>
            <a:off x="5837582" y="1677568"/>
            <a:ext cx="5791200" cy="3467100"/>
          </a:xfrm>
          <a:prstGeom prst="rect">
            <a:avLst/>
          </a:prstGeom>
          <a:ln>
            <a:solidFill>
              <a:schemeClr val="accent1">
                <a:lumMod val="75000"/>
              </a:schemeClr>
            </a:solid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048"/>
          <p:cNvSpPr txBox="1"/>
          <p:nvPr>
            <p:custDataLst>
              <p:tags r:id="rId2"/>
            </p:custDataLst>
          </p:nvPr>
        </p:nvSpPr>
        <p:spPr>
          <a:xfrm>
            <a:off x="4536051" y="292608"/>
            <a:ext cx="3121251" cy="989261"/>
          </a:xfrm>
          <a:prstGeom prst="rect">
            <a:avLst/>
          </a:prstGeom>
          <a:noFill/>
        </p:spPr>
        <p:txBody>
          <a:bodyPr wrap="square" rtlCol="0" anchor="ctr" anchorCtr="0">
            <a:normAutofit/>
          </a:bodyPr>
          <a:lstStyle/>
          <a:p>
            <a:pPr algn="ctr"/>
            <a:r>
              <a:rPr lang="en-US" altLang="zh-CN" sz="4000" b="1" dirty="0">
                <a:solidFill>
                  <a:srgbClr val="1C2B38"/>
                </a:solidFill>
                <a:latin typeface="+mj-lt"/>
                <a:ea typeface="+mj-ea"/>
                <a:cs typeface="+mj-cs"/>
              </a:rPr>
              <a:t>solution</a:t>
            </a:r>
            <a:endParaRPr lang="zh-CN" altLang="en-US" sz="4000" b="1" dirty="0">
              <a:solidFill>
                <a:srgbClr val="1C2B38"/>
              </a:solidFill>
              <a:latin typeface="+mj-lt"/>
              <a:ea typeface="+mj-ea"/>
              <a:cs typeface="+mj-cs"/>
            </a:endParaRPr>
          </a:p>
        </p:txBody>
      </p:sp>
      <p:grpSp>
        <p:nvGrpSpPr>
          <p:cNvPr id="25" name="组合 24"/>
          <p:cNvGrpSpPr>
            <a:grpSpLocks noChangeAspect="1"/>
          </p:cNvGrpSpPr>
          <p:nvPr>
            <p:custDataLst>
              <p:tags r:id="rId3"/>
            </p:custDataLst>
          </p:nvPr>
        </p:nvGrpSpPr>
        <p:grpSpPr>
          <a:xfrm>
            <a:off x="3949600" y="546435"/>
            <a:ext cx="585099" cy="481606"/>
            <a:chOff x="1928813" y="1763600"/>
            <a:chExt cx="1373188" cy="1130300"/>
          </a:xfrm>
        </p:grpSpPr>
        <p:sp>
          <p:nvSpPr>
            <p:cNvPr id="26" name="Rectangle 25"/>
            <p:cNvSpPr>
              <a:spLocks noChangeArrowheads="1"/>
            </p:cNvSpPr>
            <p:nvPr>
              <p:custDataLst>
                <p:tags r:id="rId11"/>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27" name="Rectangle 26"/>
            <p:cNvSpPr>
              <a:spLocks noChangeArrowheads="1"/>
            </p:cNvSpPr>
            <p:nvPr>
              <p:custDataLst>
                <p:tags r:id="rId12"/>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28" name="Rectangle 27"/>
            <p:cNvSpPr>
              <a:spLocks noChangeArrowheads="1"/>
            </p:cNvSpPr>
            <p:nvPr>
              <p:custDataLst>
                <p:tags r:id="rId13"/>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29" name="Rectangle 28"/>
            <p:cNvSpPr>
              <a:spLocks noChangeArrowheads="1"/>
            </p:cNvSpPr>
            <p:nvPr>
              <p:custDataLst>
                <p:tags r:id="rId14"/>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0" name="Rectangle 29"/>
            <p:cNvSpPr>
              <a:spLocks noChangeArrowheads="1"/>
            </p:cNvSpPr>
            <p:nvPr>
              <p:custDataLst>
                <p:tags r:id="rId15"/>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1" name="Rectangle 30"/>
            <p:cNvSpPr>
              <a:spLocks noChangeArrowheads="1"/>
            </p:cNvSpPr>
            <p:nvPr>
              <p:custDataLst>
                <p:tags r:id="rId16"/>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2" name="组合 31"/>
          <p:cNvGrpSpPr>
            <a:grpSpLocks noChangeAspect="1"/>
          </p:cNvGrpSpPr>
          <p:nvPr>
            <p:custDataLst>
              <p:tags r:id="rId4"/>
            </p:custDataLst>
          </p:nvPr>
        </p:nvGrpSpPr>
        <p:grpSpPr>
          <a:xfrm flipH="1">
            <a:off x="7657302" y="546435"/>
            <a:ext cx="585099" cy="481606"/>
            <a:chOff x="1928813" y="1763600"/>
            <a:chExt cx="1373188" cy="1130300"/>
          </a:xfrm>
        </p:grpSpPr>
        <p:sp>
          <p:nvSpPr>
            <p:cNvPr id="33" name="Rectangle 25"/>
            <p:cNvSpPr>
              <a:spLocks noChangeArrowheads="1"/>
            </p:cNvSpPr>
            <p:nvPr>
              <p:custDataLst>
                <p:tags r:id="rId5"/>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4" name="Rectangle 26"/>
            <p:cNvSpPr>
              <a:spLocks noChangeArrowheads="1"/>
            </p:cNvSpPr>
            <p:nvPr>
              <p:custDataLst>
                <p:tags r:id="rId6"/>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5" name="Rectangle 27"/>
            <p:cNvSpPr>
              <a:spLocks noChangeArrowheads="1"/>
            </p:cNvSpPr>
            <p:nvPr>
              <p:custDataLst>
                <p:tags r:id="rId7"/>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6" name="Rectangle 28"/>
            <p:cNvSpPr>
              <a:spLocks noChangeArrowheads="1"/>
            </p:cNvSpPr>
            <p:nvPr>
              <p:custDataLst>
                <p:tags r:id="rId8"/>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41" name="Rectangle 29"/>
            <p:cNvSpPr>
              <a:spLocks noChangeArrowheads="1"/>
            </p:cNvSpPr>
            <p:nvPr>
              <p:custDataLst>
                <p:tags r:id="rId9"/>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42" name="Rectangle 30"/>
            <p:cNvSpPr>
              <a:spLocks noChangeArrowheads="1"/>
            </p:cNvSpPr>
            <p:nvPr>
              <p:custDataLst>
                <p:tags r:id="rId10"/>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pic>
        <p:nvPicPr>
          <p:cNvPr id="4" name="Image 3">
            <a:extLst>
              <a:ext uri="{FF2B5EF4-FFF2-40B4-BE49-F238E27FC236}">
                <a16:creationId xmlns:a16="http://schemas.microsoft.com/office/drawing/2014/main" id="{E68C1D16-745B-407F-8CDB-36CCDB569813}"/>
              </a:ext>
            </a:extLst>
          </p:cNvPr>
          <p:cNvPicPr>
            <a:picLocks noChangeAspect="1"/>
          </p:cNvPicPr>
          <p:nvPr/>
        </p:nvPicPr>
        <p:blipFill>
          <a:blip r:embed="rId19"/>
          <a:stretch>
            <a:fillRect/>
          </a:stretch>
        </p:blipFill>
        <p:spPr>
          <a:xfrm>
            <a:off x="85918" y="2696383"/>
            <a:ext cx="8411218" cy="3109902"/>
          </a:xfrm>
          <a:prstGeom prst="rect">
            <a:avLst/>
          </a:prstGeom>
          <a:ln>
            <a:solidFill>
              <a:schemeClr val="accent1">
                <a:lumMod val="75000"/>
              </a:schemeClr>
            </a:solidFill>
          </a:ln>
        </p:spPr>
      </p:pic>
      <p:pic>
        <p:nvPicPr>
          <p:cNvPr id="37" name="Image 36">
            <a:extLst>
              <a:ext uri="{FF2B5EF4-FFF2-40B4-BE49-F238E27FC236}">
                <a16:creationId xmlns:a16="http://schemas.microsoft.com/office/drawing/2014/main" id="{E8390BBF-A93E-4659-BB45-DF24C879A318}"/>
              </a:ext>
            </a:extLst>
          </p:cNvPr>
          <p:cNvPicPr>
            <a:picLocks noChangeAspect="1"/>
          </p:cNvPicPr>
          <p:nvPr/>
        </p:nvPicPr>
        <p:blipFill>
          <a:blip r:embed="rId20"/>
          <a:stretch>
            <a:fillRect/>
          </a:stretch>
        </p:blipFill>
        <p:spPr>
          <a:xfrm>
            <a:off x="5963478" y="1281869"/>
            <a:ext cx="6181476" cy="3409950"/>
          </a:xfrm>
          <a:prstGeom prst="rect">
            <a:avLst/>
          </a:prstGeom>
          <a:ln>
            <a:solidFill>
              <a:schemeClr val="accent1">
                <a:lumMod val="75000"/>
              </a:schemeClr>
            </a:solid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048"/>
          <p:cNvSpPr txBox="1"/>
          <p:nvPr>
            <p:custDataLst>
              <p:tags r:id="rId2"/>
            </p:custDataLst>
          </p:nvPr>
        </p:nvSpPr>
        <p:spPr>
          <a:xfrm>
            <a:off x="4536051" y="292608"/>
            <a:ext cx="3121251" cy="989261"/>
          </a:xfrm>
          <a:prstGeom prst="rect">
            <a:avLst/>
          </a:prstGeom>
          <a:noFill/>
        </p:spPr>
        <p:txBody>
          <a:bodyPr wrap="square" rtlCol="0" anchor="ctr" anchorCtr="0">
            <a:normAutofit/>
          </a:bodyPr>
          <a:lstStyle/>
          <a:p>
            <a:pPr algn="ctr"/>
            <a:r>
              <a:rPr lang="en-US" altLang="zh-CN" sz="4000" b="1" dirty="0">
                <a:solidFill>
                  <a:srgbClr val="1C2B38"/>
                </a:solidFill>
                <a:latin typeface="+mj-lt"/>
                <a:ea typeface="+mj-ea"/>
                <a:cs typeface="+mj-cs"/>
              </a:rPr>
              <a:t>solution</a:t>
            </a:r>
            <a:endParaRPr lang="zh-CN" altLang="en-US" sz="4000" b="1" dirty="0">
              <a:solidFill>
                <a:srgbClr val="1C2B38"/>
              </a:solidFill>
              <a:latin typeface="+mj-lt"/>
              <a:ea typeface="+mj-ea"/>
              <a:cs typeface="+mj-cs"/>
            </a:endParaRPr>
          </a:p>
        </p:txBody>
      </p:sp>
      <p:grpSp>
        <p:nvGrpSpPr>
          <p:cNvPr id="28" name="组合 27"/>
          <p:cNvGrpSpPr>
            <a:grpSpLocks noChangeAspect="1"/>
          </p:cNvGrpSpPr>
          <p:nvPr>
            <p:custDataLst>
              <p:tags r:id="rId3"/>
            </p:custDataLst>
          </p:nvPr>
        </p:nvGrpSpPr>
        <p:grpSpPr>
          <a:xfrm>
            <a:off x="3949600" y="546435"/>
            <a:ext cx="585099" cy="481606"/>
            <a:chOff x="1928813" y="1763600"/>
            <a:chExt cx="1373188" cy="1130300"/>
          </a:xfrm>
        </p:grpSpPr>
        <p:sp>
          <p:nvSpPr>
            <p:cNvPr id="29" name="Rectangle 25"/>
            <p:cNvSpPr>
              <a:spLocks noChangeArrowheads="1"/>
            </p:cNvSpPr>
            <p:nvPr>
              <p:custDataLst>
                <p:tags r:id="rId2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0" name="Rectangle 26"/>
            <p:cNvSpPr>
              <a:spLocks noChangeArrowheads="1"/>
            </p:cNvSpPr>
            <p:nvPr>
              <p:custDataLst>
                <p:tags r:id="rId2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1" name="Rectangle 27"/>
            <p:cNvSpPr>
              <a:spLocks noChangeArrowheads="1"/>
            </p:cNvSpPr>
            <p:nvPr>
              <p:custDataLst>
                <p:tags r:id="rId2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2" name="Rectangle 28"/>
            <p:cNvSpPr>
              <a:spLocks noChangeArrowheads="1"/>
            </p:cNvSpPr>
            <p:nvPr>
              <p:custDataLst>
                <p:tags r:id="rId2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3" name="Rectangle 29"/>
            <p:cNvSpPr>
              <a:spLocks noChangeArrowheads="1"/>
            </p:cNvSpPr>
            <p:nvPr>
              <p:custDataLst>
                <p:tags r:id="rId2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34" name="Rectangle 30"/>
            <p:cNvSpPr>
              <a:spLocks noChangeArrowheads="1"/>
            </p:cNvSpPr>
            <p:nvPr>
              <p:custDataLst>
                <p:tags r:id="rId2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35" name="组合 34"/>
          <p:cNvGrpSpPr>
            <a:grpSpLocks noChangeAspect="1"/>
          </p:cNvGrpSpPr>
          <p:nvPr>
            <p:custDataLst>
              <p:tags r:id="rId4"/>
            </p:custDataLst>
          </p:nvPr>
        </p:nvGrpSpPr>
        <p:grpSpPr>
          <a:xfrm flipH="1">
            <a:off x="7657302" y="546435"/>
            <a:ext cx="585099" cy="481606"/>
            <a:chOff x="1928813" y="1763600"/>
            <a:chExt cx="1373188" cy="1130300"/>
          </a:xfrm>
        </p:grpSpPr>
        <p:sp>
          <p:nvSpPr>
            <p:cNvPr id="36" name="Rectangle 25"/>
            <p:cNvSpPr>
              <a:spLocks noChangeArrowheads="1"/>
            </p:cNvSpPr>
            <p:nvPr>
              <p:custDataLst>
                <p:tags r:id="rId14"/>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43" name="Rectangle 26"/>
            <p:cNvSpPr>
              <a:spLocks noChangeArrowheads="1"/>
            </p:cNvSpPr>
            <p:nvPr>
              <p:custDataLst>
                <p:tags r:id="rId15"/>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44" name="Rectangle 27"/>
            <p:cNvSpPr>
              <a:spLocks noChangeArrowheads="1"/>
            </p:cNvSpPr>
            <p:nvPr>
              <p:custDataLst>
                <p:tags r:id="rId16"/>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45" name="Rectangle 28"/>
            <p:cNvSpPr>
              <a:spLocks noChangeArrowheads="1"/>
            </p:cNvSpPr>
            <p:nvPr>
              <p:custDataLst>
                <p:tags r:id="rId17"/>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46" name="Rectangle 29"/>
            <p:cNvSpPr>
              <a:spLocks noChangeArrowheads="1"/>
            </p:cNvSpPr>
            <p:nvPr>
              <p:custDataLst>
                <p:tags r:id="rId18"/>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50" name="Rectangle 30"/>
            <p:cNvSpPr>
              <a:spLocks noChangeArrowheads="1"/>
            </p:cNvSpPr>
            <p:nvPr>
              <p:custDataLst>
                <p:tags r:id="rId19"/>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51" name="组合 50"/>
          <p:cNvGrpSpPr/>
          <p:nvPr>
            <p:custDataLst>
              <p:tags r:id="rId5"/>
            </p:custDataLst>
          </p:nvPr>
        </p:nvGrpSpPr>
        <p:grpSpPr>
          <a:xfrm>
            <a:off x="975361" y="1986261"/>
            <a:ext cx="4681727" cy="803692"/>
            <a:chOff x="680804" y="3350078"/>
            <a:chExt cx="2707353" cy="464758"/>
          </a:xfrm>
        </p:grpSpPr>
        <p:sp>
          <p:nvSpPr>
            <p:cNvPr id="52" name="MH_Entry_1">
              <a:hlinkClick r:id="rId28" action="ppaction://hlinksldjump"/>
            </p:cNvPr>
            <p:cNvSpPr txBox="1">
              <a:spLocks noChangeArrowheads="1"/>
            </p:cNvSpPr>
            <p:nvPr>
              <p:custDataLst>
                <p:tags r:id="rId12"/>
              </p:custDataLst>
            </p:nvPr>
          </p:nvSpPr>
          <p:spPr bwMode="auto">
            <a:xfrm>
              <a:off x="1336828" y="3364135"/>
              <a:ext cx="2051329" cy="45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defPPr>
                <a:defRPr lang="zh-CN"/>
              </a:defPPr>
              <a:lvl1pPr>
                <a:defRPr>
                  <a:latin typeface="STXihei" panose="02010600040101010101" pitchFamily="2" charset="-122"/>
                  <a:ea typeface="STXihei" panose="02010600040101010101" pitchFamily="2" charset="-122"/>
                </a:defRPr>
              </a:lvl1pPr>
              <a:lvl2pPr marL="742950" indent="-285750">
                <a:defRPr>
                  <a:latin typeface="Arial Narrow" panose="020B0606020202030204" pitchFamily="34" charset="0"/>
                  <a:ea typeface="SimSun" panose="02010600030101010101" pitchFamily="2" charset="-122"/>
                </a:defRPr>
              </a:lvl2pPr>
              <a:lvl3pPr marL="1143000" indent="-228600">
                <a:defRPr>
                  <a:latin typeface="Arial Narrow" panose="020B0606020202030204" pitchFamily="34" charset="0"/>
                  <a:ea typeface="SimSun" panose="02010600030101010101" pitchFamily="2" charset="-122"/>
                </a:defRPr>
              </a:lvl3pPr>
              <a:lvl4pPr marL="1600200" indent="-228600">
                <a:defRPr>
                  <a:latin typeface="Arial Narrow" panose="020B0606020202030204" pitchFamily="34" charset="0"/>
                  <a:ea typeface="SimSun" panose="02010600030101010101" pitchFamily="2" charset="-122"/>
                </a:defRPr>
              </a:lvl4pPr>
              <a:lvl5pPr marL="2057400" indent="-228600">
                <a:defRPr>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SimSun" panose="02010600030101010101" pitchFamily="2" charset="-122"/>
                </a:defRPr>
              </a:lvl9pPr>
            </a:lstStyle>
            <a:p>
              <a:r>
                <a:rPr lang="en-US" altLang="zh-CN" sz="2000" dirty="0">
                  <a:latin typeface="+mn-lt"/>
                  <a:ea typeface="+mn-ea"/>
                </a:rPr>
                <a:t>Click to add text.</a:t>
              </a:r>
              <a:endParaRPr lang="zh-CN" altLang="en-US" sz="2000" dirty="0">
                <a:latin typeface="+mn-lt"/>
                <a:ea typeface="+mn-ea"/>
              </a:endParaRPr>
            </a:p>
          </p:txBody>
        </p:sp>
        <p:sp>
          <p:nvSpPr>
            <p:cNvPr id="53" name="MH_Number_1">
              <a:hlinkClick r:id="rId28" action="ppaction://hlinksldjump"/>
            </p:cNvPr>
            <p:cNvSpPr/>
            <p:nvPr>
              <p:custDataLst>
                <p:tags r:id="rId13"/>
              </p:custDataLst>
            </p:nvPr>
          </p:nvSpPr>
          <p:spPr>
            <a:xfrm rot="19752126">
              <a:off x="680804" y="3350078"/>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1</a:t>
              </a:r>
              <a:endParaRPr lang="zh-CN" altLang="en-US" sz="2400" dirty="0">
                <a:solidFill>
                  <a:srgbClr val="FFFFFF"/>
                </a:solidFill>
              </a:endParaRPr>
            </a:p>
          </p:txBody>
        </p:sp>
      </p:grpSp>
      <p:grpSp>
        <p:nvGrpSpPr>
          <p:cNvPr id="54" name="组合 53"/>
          <p:cNvGrpSpPr/>
          <p:nvPr>
            <p:custDataLst>
              <p:tags r:id="rId6"/>
            </p:custDataLst>
          </p:nvPr>
        </p:nvGrpSpPr>
        <p:grpSpPr>
          <a:xfrm>
            <a:off x="3755137" y="3518653"/>
            <a:ext cx="4681727" cy="803690"/>
            <a:chOff x="680804" y="4010138"/>
            <a:chExt cx="2707353" cy="464757"/>
          </a:xfrm>
        </p:grpSpPr>
        <p:sp>
          <p:nvSpPr>
            <p:cNvPr id="55" name="MH_Entry_2">
              <a:hlinkClick r:id="rId28" action="ppaction://hlinksldjump"/>
            </p:cNvPr>
            <p:cNvSpPr txBox="1">
              <a:spLocks noChangeArrowheads="1"/>
            </p:cNvSpPr>
            <p:nvPr>
              <p:custDataLst>
                <p:tags r:id="rId10"/>
              </p:custDataLst>
            </p:nvPr>
          </p:nvSpPr>
          <p:spPr bwMode="auto">
            <a:xfrm>
              <a:off x="1336828" y="4024194"/>
              <a:ext cx="2051329" cy="45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2000">
                  <a:latin typeface="+mn-lt"/>
                  <a:ea typeface="+mn-ea"/>
                </a:rPr>
                <a:t>Click to add text.</a:t>
              </a:r>
              <a:endParaRPr lang="zh-CN" altLang="en-US" sz="2000" dirty="0">
                <a:latin typeface="+mn-lt"/>
                <a:ea typeface="+mn-ea"/>
              </a:endParaRPr>
            </a:p>
          </p:txBody>
        </p:sp>
        <p:sp>
          <p:nvSpPr>
            <p:cNvPr id="56" name="MH_Number_2">
              <a:hlinkClick r:id="rId28" action="ppaction://hlinksldjump"/>
            </p:cNvPr>
            <p:cNvSpPr/>
            <p:nvPr>
              <p:custDataLst>
                <p:tags r:id="rId11"/>
              </p:custDataLst>
            </p:nvPr>
          </p:nvSpPr>
          <p:spPr>
            <a:xfrm rot="19752126">
              <a:off x="680804" y="4010138"/>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2</a:t>
              </a:r>
              <a:endParaRPr lang="zh-CN" altLang="en-US" sz="2400" dirty="0">
                <a:solidFill>
                  <a:srgbClr val="FFFFFF"/>
                </a:solidFill>
              </a:endParaRPr>
            </a:p>
          </p:txBody>
        </p:sp>
      </p:grpSp>
      <p:grpSp>
        <p:nvGrpSpPr>
          <p:cNvPr id="57" name="组合 56"/>
          <p:cNvGrpSpPr/>
          <p:nvPr>
            <p:custDataLst>
              <p:tags r:id="rId7"/>
            </p:custDataLst>
          </p:nvPr>
        </p:nvGrpSpPr>
        <p:grpSpPr>
          <a:xfrm>
            <a:off x="6534913" y="5046020"/>
            <a:ext cx="4681727" cy="803687"/>
            <a:chOff x="680804" y="4670196"/>
            <a:chExt cx="2707353" cy="464758"/>
          </a:xfrm>
        </p:grpSpPr>
        <p:sp>
          <p:nvSpPr>
            <p:cNvPr id="58" name="MH_Entry_3">
              <a:hlinkClick r:id="rId28" action="ppaction://hlinksldjump"/>
            </p:cNvPr>
            <p:cNvSpPr txBox="1">
              <a:spLocks noChangeArrowheads="1"/>
            </p:cNvSpPr>
            <p:nvPr>
              <p:custDataLst>
                <p:tags r:id="rId8"/>
              </p:custDataLst>
            </p:nvPr>
          </p:nvSpPr>
          <p:spPr bwMode="auto">
            <a:xfrm>
              <a:off x="1336828" y="4684252"/>
              <a:ext cx="2051329" cy="45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2000" dirty="0">
                  <a:latin typeface="+mn-lt"/>
                  <a:ea typeface="+mn-ea"/>
                </a:rPr>
                <a:t>Click to add text.</a:t>
              </a:r>
              <a:endParaRPr lang="zh-CN" altLang="en-US" sz="2000" dirty="0">
                <a:latin typeface="+mn-lt"/>
                <a:ea typeface="+mn-ea"/>
              </a:endParaRPr>
            </a:p>
          </p:txBody>
        </p:sp>
        <p:sp>
          <p:nvSpPr>
            <p:cNvPr id="59" name="MH_Number_3">
              <a:hlinkClick r:id="rId28" action="ppaction://hlinksldjump"/>
            </p:cNvPr>
            <p:cNvSpPr/>
            <p:nvPr>
              <p:custDataLst>
                <p:tags r:id="rId9"/>
              </p:custDataLst>
            </p:nvPr>
          </p:nvSpPr>
          <p:spPr>
            <a:xfrm rot="19752126">
              <a:off x="680804" y="4670196"/>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3</a:t>
              </a:r>
              <a:endParaRPr lang="zh-CN" altLang="en-US" sz="2400" dirty="0">
                <a:solidFill>
                  <a:srgbClr val="FFFFFF"/>
                </a:solidFill>
              </a:endParaRPr>
            </a:p>
          </p:txBody>
        </p:sp>
      </p:gr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048"/>
          <p:cNvSpPr txBox="1"/>
          <p:nvPr>
            <p:custDataLst>
              <p:tags r:id="rId2"/>
            </p:custDataLst>
          </p:nvPr>
        </p:nvSpPr>
        <p:spPr>
          <a:xfrm>
            <a:off x="4042605" y="292608"/>
            <a:ext cx="3614698" cy="989261"/>
          </a:xfrm>
          <a:prstGeom prst="rect">
            <a:avLst/>
          </a:prstGeom>
          <a:noFill/>
        </p:spPr>
        <p:txBody>
          <a:bodyPr wrap="square" rtlCol="0" anchor="ctr" anchorCtr="0">
            <a:normAutofit fontScale="85000" lnSpcReduction="10000"/>
          </a:bodyPr>
          <a:lstStyle/>
          <a:p>
            <a:pPr algn="ctr"/>
            <a:r>
              <a:rPr lang="en-US" altLang="zh-CN" sz="4000" b="1" dirty="0">
                <a:solidFill>
                  <a:srgbClr val="1C2B38"/>
                </a:solidFill>
                <a:latin typeface="+mj-lt"/>
                <a:ea typeface="+mj-ea"/>
                <a:cs typeface="+mj-cs"/>
              </a:rPr>
              <a:t>Solution (part 2)</a:t>
            </a:r>
            <a:endParaRPr lang="zh-CN" altLang="en-US" sz="4000" b="1" dirty="0">
              <a:solidFill>
                <a:srgbClr val="1C2B38"/>
              </a:solidFill>
              <a:latin typeface="+mj-lt"/>
              <a:ea typeface="+mj-ea"/>
              <a:cs typeface="+mj-cs"/>
            </a:endParaRPr>
          </a:p>
        </p:txBody>
      </p:sp>
      <p:grpSp>
        <p:nvGrpSpPr>
          <p:cNvPr id="31" name="组合 30"/>
          <p:cNvGrpSpPr>
            <a:grpSpLocks noChangeAspect="1"/>
          </p:cNvGrpSpPr>
          <p:nvPr>
            <p:custDataLst>
              <p:tags r:id="rId3"/>
            </p:custDataLst>
          </p:nvPr>
        </p:nvGrpSpPr>
        <p:grpSpPr>
          <a:xfrm>
            <a:off x="3460212" y="546435"/>
            <a:ext cx="585099" cy="481606"/>
            <a:chOff x="1928813" y="1763600"/>
            <a:chExt cx="1373188" cy="1130300"/>
          </a:xfrm>
        </p:grpSpPr>
        <p:sp>
          <p:nvSpPr>
            <p:cNvPr id="32" name="Rectangle 25"/>
            <p:cNvSpPr>
              <a:spLocks noChangeArrowheads="1"/>
            </p:cNvSpPr>
            <p:nvPr>
              <p:custDataLst>
                <p:tags r:id="rId20"/>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33" name="Rectangle 26"/>
            <p:cNvSpPr>
              <a:spLocks noChangeArrowheads="1"/>
            </p:cNvSpPr>
            <p:nvPr>
              <p:custDataLst>
                <p:tags r:id="rId21"/>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34" name="Rectangle 27"/>
            <p:cNvSpPr>
              <a:spLocks noChangeArrowheads="1"/>
            </p:cNvSpPr>
            <p:nvPr>
              <p:custDataLst>
                <p:tags r:id="rId22"/>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5" name="Rectangle 28"/>
            <p:cNvSpPr>
              <a:spLocks noChangeArrowheads="1"/>
            </p:cNvSpPr>
            <p:nvPr>
              <p:custDataLst>
                <p:tags r:id="rId23"/>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36" name="Rectangle 29"/>
            <p:cNvSpPr>
              <a:spLocks noChangeArrowheads="1"/>
            </p:cNvSpPr>
            <p:nvPr>
              <p:custDataLst>
                <p:tags r:id="rId24"/>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45" name="Rectangle 30"/>
            <p:cNvSpPr>
              <a:spLocks noChangeArrowheads="1"/>
            </p:cNvSpPr>
            <p:nvPr>
              <p:custDataLst>
                <p:tags r:id="rId25"/>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46" name="组合 45"/>
          <p:cNvGrpSpPr>
            <a:grpSpLocks noChangeAspect="1"/>
          </p:cNvGrpSpPr>
          <p:nvPr>
            <p:custDataLst>
              <p:tags r:id="rId4"/>
            </p:custDataLst>
          </p:nvPr>
        </p:nvGrpSpPr>
        <p:grpSpPr>
          <a:xfrm flipH="1">
            <a:off x="7657302" y="546435"/>
            <a:ext cx="585099" cy="481606"/>
            <a:chOff x="1928813" y="1763600"/>
            <a:chExt cx="1373188" cy="1130300"/>
          </a:xfrm>
        </p:grpSpPr>
        <p:sp>
          <p:nvSpPr>
            <p:cNvPr id="51" name="Rectangle 25"/>
            <p:cNvSpPr>
              <a:spLocks noChangeArrowheads="1"/>
            </p:cNvSpPr>
            <p:nvPr>
              <p:custDataLst>
                <p:tags r:id="rId14"/>
              </p:custDataLst>
            </p:nvPr>
          </p:nvSpPr>
          <p:spPr bwMode="auto">
            <a:xfrm>
              <a:off x="1928813" y="2747850"/>
              <a:ext cx="231775" cy="146050"/>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sp>
          <p:nvSpPr>
            <p:cNvPr id="52" name="Rectangle 26"/>
            <p:cNvSpPr>
              <a:spLocks noChangeArrowheads="1"/>
            </p:cNvSpPr>
            <p:nvPr>
              <p:custDataLst>
                <p:tags r:id="rId15"/>
              </p:custDataLst>
            </p:nvPr>
          </p:nvSpPr>
          <p:spPr bwMode="auto">
            <a:xfrm>
              <a:off x="2160588" y="2473212"/>
              <a:ext cx="223838" cy="420687"/>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050"/>
            </a:p>
          </p:txBody>
        </p:sp>
        <p:sp>
          <p:nvSpPr>
            <p:cNvPr id="53" name="Rectangle 27"/>
            <p:cNvSpPr>
              <a:spLocks noChangeArrowheads="1"/>
            </p:cNvSpPr>
            <p:nvPr>
              <p:custDataLst>
                <p:tags r:id="rId16"/>
              </p:custDataLst>
            </p:nvPr>
          </p:nvSpPr>
          <p:spPr bwMode="auto">
            <a:xfrm>
              <a:off x="2384425" y="2060462"/>
              <a:ext cx="231775" cy="833437"/>
            </a:xfrm>
            <a:prstGeom prst="rect">
              <a:avLst/>
            </a:prstGeom>
            <a:solidFill>
              <a:srgbClr val="464F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54" name="Rectangle 28"/>
            <p:cNvSpPr>
              <a:spLocks noChangeArrowheads="1"/>
            </p:cNvSpPr>
            <p:nvPr>
              <p:custDataLst>
                <p:tags r:id="rId17"/>
              </p:custDataLst>
            </p:nvPr>
          </p:nvSpPr>
          <p:spPr bwMode="auto">
            <a:xfrm>
              <a:off x="2616200" y="1763600"/>
              <a:ext cx="230188" cy="1130300"/>
            </a:xfrm>
            <a:prstGeom prst="rect">
              <a:avLst/>
            </a:prstGeom>
            <a:solidFill>
              <a:srgbClr val="1C2B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rmAutofit/>
            </a:bodyPr>
            <a:lstStyle/>
            <a:p>
              <a:endParaRPr lang="zh-CN" altLang="en-US" sz="1600"/>
            </a:p>
          </p:txBody>
        </p:sp>
        <p:sp>
          <p:nvSpPr>
            <p:cNvPr id="55" name="Rectangle 29"/>
            <p:cNvSpPr>
              <a:spLocks noChangeArrowheads="1"/>
            </p:cNvSpPr>
            <p:nvPr>
              <p:custDataLst>
                <p:tags r:id="rId18"/>
              </p:custDataLst>
            </p:nvPr>
          </p:nvSpPr>
          <p:spPr bwMode="auto">
            <a:xfrm>
              <a:off x="2846388" y="2406537"/>
              <a:ext cx="225425" cy="487362"/>
            </a:xfrm>
            <a:prstGeom prst="rect">
              <a:avLst/>
            </a:prstGeom>
            <a:solidFill>
              <a:srgbClr val="FFC5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1400"/>
            </a:p>
          </p:txBody>
        </p:sp>
        <p:sp>
          <p:nvSpPr>
            <p:cNvPr id="56" name="Rectangle 30"/>
            <p:cNvSpPr>
              <a:spLocks noChangeArrowheads="1"/>
            </p:cNvSpPr>
            <p:nvPr>
              <p:custDataLst>
                <p:tags r:id="rId19"/>
              </p:custDataLst>
            </p:nvPr>
          </p:nvSpPr>
          <p:spPr bwMode="auto">
            <a:xfrm>
              <a:off x="3071813" y="2692287"/>
              <a:ext cx="230188" cy="201612"/>
            </a:xfrm>
            <a:prstGeom prst="rect">
              <a:avLst/>
            </a:prstGeom>
            <a:solidFill>
              <a:srgbClr val="FC611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01" tIns="33550" rIns="67101" bIns="33550" numCol="1" anchor="t" anchorCtr="0" compatLnSpc="1">
              <a:noAutofit/>
            </a:bodyPr>
            <a:lstStyle/>
            <a:p>
              <a:endParaRPr lang="zh-CN" altLang="en-US" sz="500"/>
            </a:p>
          </p:txBody>
        </p:sp>
      </p:grpSp>
      <p:grpSp>
        <p:nvGrpSpPr>
          <p:cNvPr id="57" name="组合 56"/>
          <p:cNvGrpSpPr/>
          <p:nvPr>
            <p:custDataLst>
              <p:tags r:id="rId5"/>
            </p:custDataLst>
          </p:nvPr>
        </p:nvGrpSpPr>
        <p:grpSpPr>
          <a:xfrm>
            <a:off x="793167" y="1899567"/>
            <a:ext cx="4681727" cy="803692"/>
            <a:chOff x="680804" y="3350078"/>
            <a:chExt cx="2707353" cy="464758"/>
          </a:xfrm>
        </p:grpSpPr>
        <p:sp>
          <p:nvSpPr>
            <p:cNvPr id="58" name="MH_Entry_1">
              <a:hlinkClick r:id="rId28" action="ppaction://hlinksldjump"/>
            </p:cNvPr>
            <p:cNvSpPr txBox="1">
              <a:spLocks noChangeArrowheads="1"/>
            </p:cNvSpPr>
            <p:nvPr>
              <p:custDataLst>
                <p:tags r:id="rId12"/>
              </p:custDataLst>
            </p:nvPr>
          </p:nvSpPr>
          <p:spPr bwMode="auto">
            <a:xfrm>
              <a:off x="1336828" y="3364135"/>
              <a:ext cx="2051329" cy="45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defPPr>
                <a:defRPr lang="zh-CN"/>
              </a:defPPr>
              <a:lvl1pPr>
                <a:defRPr>
                  <a:latin typeface="STXihei" panose="02010600040101010101" pitchFamily="2" charset="-122"/>
                  <a:ea typeface="STXihei" panose="02010600040101010101" pitchFamily="2" charset="-122"/>
                </a:defRPr>
              </a:lvl1pPr>
              <a:lvl2pPr marL="742950" indent="-285750">
                <a:defRPr>
                  <a:latin typeface="Arial Narrow" panose="020B0606020202030204" pitchFamily="34" charset="0"/>
                  <a:ea typeface="SimSun" panose="02010600030101010101" pitchFamily="2" charset="-122"/>
                </a:defRPr>
              </a:lvl2pPr>
              <a:lvl3pPr marL="1143000" indent="-228600">
                <a:defRPr>
                  <a:latin typeface="Arial Narrow" panose="020B0606020202030204" pitchFamily="34" charset="0"/>
                  <a:ea typeface="SimSun" panose="02010600030101010101" pitchFamily="2" charset="-122"/>
                </a:defRPr>
              </a:lvl3pPr>
              <a:lvl4pPr marL="1600200" indent="-228600">
                <a:defRPr>
                  <a:latin typeface="Arial Narrow" panose="020B0606020202030204" pitchFamily="34" charset="0"/>
                  <a:ea typeface="SimSun" panose="02010600030101010101" pitchFamily="2" charset="-122"/>
                </a:defRPr>
              </a:lvl4pPr>
              <a:lvl5pPr marL="2057400" indent="-228600">
                <a:defRPr>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SimSun" panose="02010600030101010101" pitchFamily="2" charset="-122"/>
                </a:defRPr>
              </a:lvl9pPr>
            </a:lstStyle>
            <a:p>
              <a:r>
                <a:rPr lang="en-US" altLang="zh-CN" sz="2000" dirty="0">
                  <a:latin typeface="+mn-lt"/>
                  <a:ea typeface="+mn-ea"/>
                </a:rPr>
                <a:t>What is JSON ?</a:t>
              </a:r>
              <a:endParaRPr lang="zh-CN" altLang="en-US" sz="2000" dirty="0">
                <a:latin typeface="+mn-lt"/>
                <a:ea typeface="+mn-ea"/>
              </a:endParaRPr>
            </a:p>
          </p:txBody>
        </p:sp>
        <p:sp>
          <p:nvSpPr>
            <p:cNvPr id="59" name="MH_Number_1">
              <a:hlinkClick r:id="rId28" action="ppaction://hlinksldjump"/>
            </p:cNvPr>
            <p:cNvSpPr/>
            <p:nvPr>
              <p:custDataLst>
                <p:tags r:id="rId13"/>
              </p:custDataLst>
            </p:nvPr>
          </p:nvSpPr>
          <p:spPr>
            <a:xfrm rot="19752126">
              <a:off x="680804" y="3350078"/>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1</a:t>
              </a:r>
              <a:endParaRPr lang="zh-CN" altLang="en-US" sz="2400" dirty="0">
                <a:solidFill>
                  <a:srgbClr val="FFFFFF"/>
                </a:solidFill>
              </a:endParaRPr>
            </a:p>
          </p:txBody>
        </p:sp>
      </p:grpSp>
      <p:grpSp>
        <p:nvGrpSpPr>
          <p:cNvPr id="60" name="组合 59"/>
          <p:cNvGrpSpPr/>
          <p:nvPr>
            <p:custDataLst>
              <p:tags r:id="rId6"/>
            </p:custDataLst>
          </p:nvPr>
        </p:nvGrpSpPr>
        <p:grpSpPr>
          <a:xfrm>
            <a:off x="3251922" y="3296651"/>
            <a:ext cx="4681727" cy="803690"/>
            <a:chOff x="680804" y="4010138"/>
            <a:chExt cx="2707353" cy="464757"/>
          </a:xfrm>
        </p:grpSpPr>
        <p:sp>
          <p:nvSpPr>
            <p:cNvPr id="61" name="MH_Entry_2">
              <a:hlinkClick r:id="rId28" action="ppaction://hlinksldjump"/>
            </p:cNvPr>
            <p:cNvSpPr txBox="1">
              <a:spLocks noChangeArrowheads="1"/>
            </p:cNvSpPr>
            <p:nvPr>
              <p:custDataLst>
                <p:tags r:id="rId10"/>
              </p:custDataLst>
            </p:nvPr>
          </p:nvSpPr>
          <p:spPr bwMode="auto">
            <a:xfrm>
              <a:off x="1336828" y="4024194"/>
              <a:ext cx="2051329" cy="45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2000" dirty="0">
                  <a:latin typeface="+mn-lt"/>
                  <a:ea typeface="+mn-ea"/>
                </a:rPr>
                <a:t>JSON Syntax</a:t>
              </a:r>
              <a:endParaRPr lang="zh-CN" altLang="en-US" sz="2000" dirty="0">
                <a:latin typeface="+mn-lt"/>
                <a:ea typeface="+mn-ea"/>
              </a:endParaRPr>
            </a:p>
          </p:txBody>
        </p:sp>
        <p:sp>
          <p:nvSpPr>
            <p:cNvPr id="62" name="MH_Number_2">
              <a:hlinkClick r:id="rId28" action="ppaction://hlinksldjump"/>
            </p:cNvPr>
            <p:cNvSpPr/>
            <p:nvPr>
              <p:custDataLst>
                <p:tags r:id="rId11"/>
              </p:custDataLst>
            </p:nvPr>
          </p:nvSpPr>
          <p:spPr>
            <a:xfrm rot="19752126">
              <a:off x="680804" y="4010138"/>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2</a:t>
              </a:r>
              <a:endParaRPr lang="zh-CN" altLang="en-US" sz="2400" dirty="0">
                <a:solidFill>
                  <a:srgbClr val="FFFFFF"/>
                </a:solidFill>
              </a:endParaRPr>
            </a:p>
          </p:txBody>
        </p:sp>
      </p:grpSp>
      <p:grpSp>
        <p:nvGrpSpPr>
          <p:cNvPr id="63" name="组合 62"/>
          <p:cNvGrpSpPr/>
          <p:nvPr>
            <p:custDataLst>
              <p:tags r:id="rId7"/>
            </p:custDataLst>
          </p:nvPr>
        </p:nvGrpSpPr>
        <p:grpSpPr>
          <a:xfrm>
            <a:off x="5316438" y="4718040"/>
            <a:ext cx="4681727" cy="803687"/>
            <a:chOff x="680804" y="4670196"/>
            <a:chExt cx="2707353" cy="464758"/>
          </a:xfrm>
        </p:grpSpPr>
        <p:sp>
          <p:nvSpPr>
            <p:cNvPr id="64" name="MH_Entry_3">
              <a:hlinkClick r:id="rId28" action="ppaction://hlinksldjump"/>
            </p:cNvPr>
            <p:cNvSpPr txBox="1">
              <a:spLocks noChangeArrowheads="1"/>
            </p:cNvSpPr>
            <p:nvPr>
              <p:custDataLst>
                <p:tags r:id="rId8"/>
              </p:custDataLst>
            </p:nvPr>
          </p:nvSpPr>
          <p:spPr bwMode="auto">
            <a:xfrm>
              <a:off x="1336828" y="4684252"/>
              <a:ext cx="2051329" cy="45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2000" dirty="0">
                  <a:latin typeface="+mn-lt"/>
                  <a:ea typeface="+mn-ea"/>
                </a:rPr>
                <a:t>Writing </a:t>
              </a:r>
              <a:r>
                <a:rPr lang="en-US" altLang="zh-CN" sz="2000" dirty="0" err="1">
                  <a:latin typeface="+mn-lt"/>
                  <a:ea typeface="+mn-ea"/>
                </a:rPr>
                <a:t>Json</a:t>
              </a:r>
              <a:endParaRPr lang="zh-CN" altLang="en-US" sz="2000" dirty="0">
                <a:latin typeface="+mn-lt"/>
                <a:ea typeface="+mn-ea"/>
              </a:endParaRPr>
            </a:p>
          </p:txBody>
        </p:sp>
        <p:sp>
          <p:nvSpPr>
            <p:cNvPr id="65" name="MH_Number_3">
              <a:hlinkClick r:id="rId28" action="ppaction://hlinksldjump"/>
            </p:cNvPr>
            <p:cNvSpPr/>
            <p:nvPr>
              <p:custDataLst>
                <p:tags r:id="rId9"/>
              </p:custDataLst>
            </p:nvPr>
          </p:nvSpPr>
          <p:spPr>
            <a:xfrm rot="19752126">
              <a:off x="680804" y="4670196"/>
              <a:ext cx="444935" cy="388844"/>
            </a:xfrm>
            <a:custGeom>
              <a:avLst/>
              <a:gdLst>
                <a:gd name="connsiteX0" fmla="*/ 279534 w 544042"/>
                <a:gd name="connsiteY0" fmla="*/ 0 h 475457"/>
                <a:gd name="connsiteX1" fmla="*/ 544042 w 544042"/>
                <a:gd name="connsiteY1" fmla="*/ 475457 h 475457"/>
                <a:gd name="connsiteX2" fmla="*/ 0 w 544042"/>
                <a:gd name="connsiteY2" fmla="*/ 468961 h 475457"/>
              </a:gdLst>
              <a:ahLst/>
              <a:cxnLst>
                <a:cxn ang="0">
                  <a:pos x="connsiteX0" y="connsiteY0"/>
                </a:cxn>
                <a:cxn ang="0">
                  <a:pos x="connsiteX1" y="connsiteY1"/>
                </a:cxn>
                <a:cxn ang="0">
                  <a:pos x="connsiteX2" y="connsiteY2"/>
                </a:cxn>
              </a:cxnLst>
              <a:rect l="l" t="t" r="r" b="b"/>
              <a:pathLst>
                <a:path w="544042" h="475457">
                  <a:moveTo>
                    <a:pt x="279534" y="0"/>
                  </a:moveTo>
                  <a:lnTo>
                    <a:pt x="544042" y="475457"/>
                  </a:lnTo>
                  <a:lnTo>
                    <a:pt x="0" y="468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56946" rIns="0" bIns="0" rtlCol="0" anchor="ctr">
              <a:normAutofit/>
            </a:bodyPr>
            <a:lstStyle/>
            <a:p>
              <a:pPr algn="ctr"/>
              <a:r>
                <a:rPr lang="en-US" altLang="zh-CN" sz="2400" dirty="0">
                  <a:solidFill>
                    <a:srgbClr val="FFFFFF"/>
                  </a:solidFill>
                </a:rPr>
                <a:t>3</a:t>
              </a:r>
              <a:endParaRPr lang="zh-CN" altLang="en-US" sz="2400" dirty="0">
                <a:solidFill>
                  <a:srgbClr val="FFFFFF"/>
                </a:solidFill>
              </a:endParaRPr>
            </a:p>
          </p:txBody>
        </p:sp>
      </p:gr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70"/>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14"/>
  <p:tag name="KSO_WM_TEMPLATE_CATEGORY" val="custom"/>
  <p:tag name="KSO_WM_TEMPLATE_INDEX" val="160570"/>
  <p:tag name="KSO_WM_UNIT_INDEX" val="14"/>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21"/>
  <p:tag name="KSO_WM_TEMPLATE_CATEGORY" val="custom"/>
  <p:tag name="KSO_WM_TEMPLATE_INDEX" val="160570"/>
  <p:tag name="KSO_WM_UNIT_INDEX" val="21"/>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22"/>
  <p:tag name="KSO_WM_TEMPLATE_CATEGORY" val="custom"/>
  <p:tag name="KSO_WM_TEMPLATE_INDEX" val="160570"/>
  <p:tag name="KSO_WM_UNIT_INDEX" val="22"/>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23"/>
  <p:tag name="KSO_WM_TEMPLATE_CATEGORY" val="custom"/>
  <p:tag name="KSO_WM_TEMPLATE_INDEX" val="160570"/>
  <p:tag name="KSO_WM_UNIT_INDEX" val="23"/>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24"/>
  <p:tag name="KSO_WM_TEMPLATE_CATEGORY" val="custom"/>
  <p:tag name="KSO_WM_TEMPLATE_INDEX" val="160570"/>
  <p:tag name="KSO_WM_UNIT_INDEX" val="24"/>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25"/>
  <p:tag name="KSO_WM_TEMPLATE_CATEGORY" val="custom"/>
  <p:tag name="KSO_WM_TEMPLATE_INDEX" val="160570"/>
  <p:tag name="KSO_WM_UNIT_INDEX" val="25"/>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26"/>
  <p:tag name="KSO_WM_TEMPLATE_CATEGORY" val="custom"/>
  <p:tag name="KSO_WM_TEMPLATE_INDEX" val="160570"/>
  <p:tag name="KSO_WM_UNIT_INDEX" val="26"/>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8"/>
  <p:tag name="KSO_WM_TEMPLATE_CATEGORY" val="custom"/>
  <p:tag name="KSO_WM_TEMPLATE_INDEX" val="160570"/>
  <p:tag name="KSO_WM_UNIT_INDEX" val="8"/>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9"/>
  <p:tag name="KSO_WM_TEMPLATE_CATEGORY" val="custom"/>
  <p:tag name="KSO_WM_TEMPLATE_INDEX" val="160570"/>
  <p:tag name="KSO_WM_UNIT_INDEX" val="9"/>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10"/>
  <p:tag name="KSO_WM_TEMPLATE_CATEGORY" val="custom"/>
  <p:tag name="KSO_WM_TEMPLATE_INDEX" val="160570"/>
  <p:tag name="KSO_WM_UNIT_INDEX" val="10"/>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11"/>
  <p:tag name="KSO_WM_TEMPLATE_CATEGORY" val="custom"/>
  <p:tag name="KSO_WM_TEMPLATE_INDEX" val="160570"/>
  <p:tag name="KSO_WM_UNIT_INDEX" val="11"/>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12"/>
  <p:tag name="KSO_WM_TEMPLATE_CATEGORY" val="custom"/>
  <p:tag name="KSO_WM_TEMPLATE_INDEX" val="160570"/>
  <p:tag name="KSO_WM_UNIT_INDEX" val="12"/>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13"/>
  <p:tag name="KSO_WM_TEMPLATE_CATEGORY" val="custom"/>
  <p:tag name="KSO_WM_TEMPLATE_INDEX" val="160570"/>
  <p:tag name="KSO_WM_UNIT_INDEX" val="13"/>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0*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0*i*1"/>
  <p:tag name="KSO_WM_TEMPLATE_CATEGORY" val="custom"/>
  <p:tag name="KSO_WM_TEMPLATE_INDEX" val="160570"/>
  <p:tag name="KSO_WM_UNIT_INDEX" val="1"/>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0*i*14"/>
  <p:tag name="KSO_WM_TEMPLATE_CATEGORY" val="custom"/>
  <p:tag name="KSO_WM_TEMPLATE_INDEX" val="160570"/>
  <p:tag name="KSO_WM_UNIT_INDEX" val="14"/>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0*i*27"/>
  <p:tag name="KSO_WM_TEMPLATE_CATEGORY" val="custom"/>
  <p:tag name="KSO_WM_TEMPLATE_INDEX" val="160570"/>
  <p:tag name="KSO_WM_UNIT_INDEX" val="27"/>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0*i*32"/>
  <p:tag name="KSO_WM_TEMPLATE_CATEGORY" val="custom"/>
  <p:tag name="KSO_WM_TEMPLATE_INDEX" val="160570"/>
  <p:tag name="KSO_WM_UNIT_INDEX" val="32"/>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0*i*37"/>
  <p:tag name="KSO_WM_TEMPLATE_CATEGORY" val="custom"/>
  <p:tag name="KSO_WM_TEMPLATE_INDEX" val="160570"/>
  <p:tag name="KSO_WM_UNIT_INDEX" val="37"/>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0*i*42"/>
  <p:tag name="KSO_WM_TEMPLATE_CATEGORY" val="custom"/>
  <p:tag name="KSO_WM_TEMPLATE_INDEX" val="160570"/>
  <p:tag name="KSO_WM_UNIT_INDEX" val="42"/>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0*i*47"/>
  <p:tag name="KSO_WM_TEMPLATE_CATEGORY" val="custom"/>
  <p:tag name="KSO_WM_TEMPLATE_INDEX" val="160570"/>
  <p:tag name="KSO_WM_UNIT_INDEX" val="47"/>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5"/>
  <p:tag name="KSO_WM_UNIT_TYPE" val="l_h_f"/>
  <p:tag name="KSO_WM_UNIT_INDEX" val="1_5_1"/>
  <p:tag name="KSO_WM_UNIT_ID" val="custom160570_10*l_h_f*1_5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5"/>
  <p:tag name="KSO_WM_UNIT_TYPE" val="l_i"/>
  <p:tag name="KSO_WM_UNIT_INDEX" val="1_5"/>
  <p:tag name="KSO_WM_UNIT_ID" val="custom160570_10*l_i*1_5"/>
  <p:tag name="KSO_WM_UNIT_CLEAR" val="1"/>
  <p:tag name="KSO_WM_UNIT_LAYERLEVEL" val="1_1"/>
  <p:tag name="KSO_WM_DIAGRAM_GROUP_CODE" val="l1-1"/>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4"/>
  <p:tag name="KSO_WM_UNIT_TYPE" val="l_h_f"/>
  <p:tag name="KSO_WM_UNIT_INDEX" val="1_4_1"/>
  <p:tag name="KSO_WM_UNIT_ID" val="custom160570_10*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4"/>
  <p:tag name="KSO_WM_UNIT_TYPE" val="l_i"/>
  <p:tag name="KSO_WM_UNIT_INDEX" val="1_4"/>
  <p:tag name="KSO_WM_UNIT_ID" val="custom160570_10*l_i*1_4"/>
  <p:tag name="KSO_WM_UNIT_CLEAR" val="1"/>
  <p:tag name="KSO_WM_UNIT_LAYERLEVEL" val="1_1"/>
  <p:tag name="KSO_WM_DIAGRAM_GROUP_CODE" val="l1-1"/>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3"/>
  <p:tag name="KSO_WM_UNIT_TYPE" val="l_h_f"/>
  <p:tag name="KSO_WM_UNIT_INDEX" val="1_3_1"/>
  <p:tag name="KSO_WM_UNIT_ID" val="custom160570_10*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3"/>
  <p:tag name="KSO_WM_UNIT_TYPE" val="l_i"/>
  <p:tag name="KSO_WM_UNIT_INDEX" val="1_3"/>
  <p:tag name="KSO_WM_UNIT_ID" val="custom160570_10*l_i*1_3"/>
  <p:tag name="KSO_WM_UNIT_CLEAR" val="1"/>
  <p:tag name="KSO_WM_UNIT_LAYERLEVEL" val="1_1"/>
  <p:tag name="KSO_WM_DIAGRAM_GROUP_CODE" val="l1-1"/>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2"/>
  <p:tag name="KSO_WM_UNIT_TYPE" val="l_h_f"/>
  <p:tag name="KSO_WM_UNIT_INDEX" val="1_2_1"/>
  <p:tag name="KSO_WM_UNIT_ID" val="custom160570_10*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2"/>
  <p:tag name="KSO_WM_UNIT_TYPE" val="l_i"/>
  <p:tag name="KSO_WM_UNIT_INDEX" val="1_2"/>
  <p:tag name="KSO_WM_UNIT_ID" val="custom160570_10*l_i*1_2"/>
  <p:tag name="KSO_WM_UNIT_CLEAR" val="1"/>
  <p:tag name="KSO_WM_UNIT_LAYERLEVEL" val="1_1"/>
  <p:tag name="KSO_WM_DIAGRAM_GROUP_CODE" val="l1-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1"/>
  <p:tag name="KSO_WM_UNIT_TYPE" val="l_h_f"/>
  <p:tag name="KSO_WM_UNIT_INDEX" val="1_1_1"/>
  <p:tag name="KSO_WM_UNIT_ID" val="custom160570_10*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1"/>
  <p:tag name="KSO_WM_UNIT_TYPE" val="l_i"/>
  <p:tag name="KSO_WM_UNIT_INDEX" val="1_1"/>
  <p:tag name="KSO_WM_UNIT_ID" val="custom160570_10*l_i*1_1"/>
  <p:tag name="KSO_WM_UNIT_CLEAR" val="1"/>
  <p:tag name="KSO_WM_UNIT_LAYERLEVEL" val="1_1"/>
  <p:tag name="KSO_WM_DIAGRAM_GROUP_CODE" val="l1-1"/>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0*i*21"/>
  <p:tag name="KSO_WM_TEMPLATE_CATEGORY" val="custom"/>
  <p:tag name="KSO_WM_TEMPLATE_INDEX" val="160570"/>
  <p:tag name="KSO_WM_UNIT_INDEX" val="21"/>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0*i*22"/>
  <p:tag name="KSO_WM_TEMPLATE_CATEGORY" val="custom"/>
  <p:tag name="KSO_WM_TEMPLATE_INDEX" val="160570"/>
  <p:tag name="KSO_WM_UNIT_INDEX" val="22"/>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0*i*23"/>
  <p:tag name="KSO_WM_TEMPLATE_CATEGORY" val="custom"/>
  <p:tag name="KSO_WM_TEMPLATE_INDEX" val="160570"/>
  <p:tag name="KSO_WM_UNIT_INDEX" val="23"/>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0*i*24"/>
  <p:tag name="KSO_WM_TEMPLATE_CATEGORY" val="custom"/>
  <p:tag name="KSO_WM_TEMPLATE_INDEX" val="160570"/>
  <p:tag name="KSO_WM_UNIT_INDEX" val="24"/>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0*i*25"/>
  <p:tag name="KSO_WM_TEMPLATE_CATEGORY" val="custom"/>
  <p:tag name="KSO_WM_TEMPLATE_INDEX" val="160570"/>
  <p:tag name="KSO_WM_UNIT_INDEX" val="25"/>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0*i*26"/>
  <p:tag name="KSO_WM_TEMPLATE_CATEGORY" val="custom"/>
  <p:tag name="KSO_WM_TEMPLATE_INDEX" val="160570"/>
  <p:tag name="KSO_WM_UNIT_INDEX" val="26"/>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0*i*8"/>
  <p:tag name="KSO_WM_TEMPLATE_CATEGORY" val="custom"/>
  <p:tag name="KSO_WM_TEMPLATE_INDEX" val="160570"/>
  <p:tag name="KSO_WM_UNIT_INDEX" val="8"/>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0*i*9"/>
  <p:tag name="KSO_WM_TEMPLATE_CATEGORY" val="custom"/>
  <p:tag name="KSO_WM_TEMPLATE_INDEX" val="160570"/>
  <p:tag name="KSO_WM_UNIT_INDEX" val="9"/>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0*i*10"/>
  <p:tag name="KSO_WM_TEMPLATE_CATEGORY" val="custom"/>
  <p:tag name="KSO_WM_TEMPLATE_INDEX" val="160570"/>
  <p:tag name="KSO_WM_UNIT_INDEX" val="10"/>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0*i*11"/>
  <p:tag name="KSO_WM_TEMPLATE_CATEGORY" val="custom"/>
  <p:tag name="KSO_WM_TEMPLATE_INDEX" val="160570"/>
  <p:tag name="KSO_WM_UNIT_INDEX" val="11"/>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0*i*12"/>
  <p:tag name="KSO_WM_TEMPLATE_CATEGORY" val="custom"/>
  <p:tag name="KSO_WM_TEMPLATE_INDEX" val="160570"/>
  <p:tag name="KSO_WM_UNIT_INDEX" val="12"/>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0*i*13"/>
  <p:tag name="KSO_WM_TEMPLATE_CATEGORY" val="custom"/>
  <p:tag name="KSO_WM_TEMPLATE_INDEX" val="160570"/>
  <p:tag name="KSO_WM_UNIT_INDEX" val="13"/>
</p:tagLst>
</file>

<file path=ppt/tags/tag1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1*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1"/>
  <p:tag name="KSO_WM_TEMPLATE_CATEGORY" val="custom"/>
  <p:tag name="KSO_WM_TEMPLATE_INDEX" val="160570"/>
  <p:tag name="KSO_WM_UNIT_INDEX" val="1"/>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14"/>
  <p:tag name="KSO_WM_TEMPLATE_CATEGORY" val="custom"/>
  <p:tag name="KSO_WM_TEMPLATE_INDEX" val="160570"/>
  <p:tag name="KSO_WM_UNIT_INDEX" val="14"/>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27"/>
  <p:tag name="KSO_WM_TEMPLATE_CATEGORY" val="custom"/>
  <p:tag name="KSO_WM_TEMPLATE_INDEX" val="160570"/>
  <p:tag name="KSO_WM_UNIT_INDEX" val="27"/>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32"/>
  <p:tag name="KSO_WM_TEMPLATE_CATEGORY" val="custom"/>
  <p:tag name="KSO_WM_TEMPLATE_INDEX" val="160570"/>
  <p:tag name="KSO_WM_UNIT_INDEX" val="32"/>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37"/>
  <p:tag name="KSO_WM_TEMPLATE_CATEGORY" val="custom"/>
  <p:tag name="KSO_WM_TEMPLATE_INDEX" val="160570"/>
  <p:tag name="KSO_WM_UNIT_INDEX" val="37"/>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42"/>
  <p:tag name="KSO_WM_TEMPLATE_CATEGORY" val="custom"/>
  <p:tag name="KSO_WM_TEMPLATE_INDEX" val="160570"/>
  <p:tag name="KSO_WM_UNIT_INDEX" val="42"/>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47"/>
  <p:tag name="KSO_WM_TEMPLATE_CATEGORY" val="custom"/>
  <p:tag name="KSO_WM_TEMPLATE_INDEX" val="160570"/>
  <p:tag name="KSO_WM_UNIT_INDEX" val="47"/>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52"/>
  <p:tag name="KSO_WM_TEMPLATE_CATEGORY" val="custom"/>
  <p:tag name="KSO_WM_TEMPLATE_INDEX" val="160570"/>
  <p:tag name="KSO_WM_UNIT_INDEX" val="52"/>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5"/>
  <p:tag name="KSO_WM_UNIT_TYPE" val="l_h_f"/>
  <p:tag name="KSO_WM_UNIT_INDEX" val="1_6_1"/>
  <p:tag name="KSO_WM_UNIT_ID" val="custom160570_11*l_h_f*1_6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5"/>
  <p:tag name="KSO_WM_UNIT_TYPE" val="l_i"/>
  <p:tag name="KSO_WM_UNIT_INDEX" val="1_6"/>
  <p:tag name="KSO_WM_UNIT_ID" val="custom160570_11*l_i*1_6"/>
  <p:tag name="KSO_WM_UNIT_CLEAR" val="1"/>
  <p:tag name="KSO_WM_UNIT_LAYERLEVEL" val="1_1"/>
  <p:tag name="KSO_WM_DIAGRAM_GROUP_CODE" val="l1-1"/>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5"/>
  <p:tag name="KSO_WM_UNIT_TYPE" val="l_h_f"/>
  <p:tag name="KSO_WM_UNIT_INDEX" val="1_5_1"/>
  <p:tag name="KSO_WM_UNIT_ID" val="custom160570_11*l_h_f*1_5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5"/>
  <p:tag name="KSO_WM_UNIT_TYPE" val="l_i"/>
  <p:tag name="KSO_WM_UNIT_INDEX" val="1_5"/>
  <p:tag name="KSO_WM_UNIT_ID" val="custom160570_11*l_i*1_5"/>
  <p:tag name="KSO_WM_UNIT_CLEAR" val="1"/>
  <p:tag name="KSO_WM_UNIT_LAYERLEVEL" val="1_1"/>
  <p:tag name="KSO_WM_DIAGRAM_GROUP_CODE" val="l1-1"/>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4"/>
  <p:tag name="KSO_WM_UNIT_TYPE" val="l_h_f"/>
  <p:tag name="KSO_WM_UNIT_INDEX" val="1_4_1"/>
  <p:tag name="KSO_WM_UNIT_ID" val="custom160570_11*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4"/>
  <p:tag name="KSO_WM_UNIT_TYPE" val="l_i"/>
  <p:tag name="KSO_WM_UNIT_INDEX" val="1_4"/>
  <p:tag name="KSO_WM_UNIT_ID" val="custom160570_11*l_i*1_4"/>
  <p:tag name="KSO_WM_UNIT_CLEAR" val="1"/>
  <p:tag name="KSO_WM_UNIT_LAYERLEVEL" val="1_1"/>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3"/>
  <p:tag name="KSO_WM_UNIT_TYPE" val="l_h_f"/>
  <p:tag name="KSO_WM_UNIT_INDEX" val="1_3_1"/>
  <p:tag name="KSO_WM_UNIT_ID" val="custom160570_11*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3"/>
  <p:tag name="KSO_WM_UNIT_TYPE" val="l_i"/>
  <p:tag name="KSO_WM_UNIT_INDEX" val="1_3"/>
  <p:tag name="KSO_WM_UNIT_ID" val="custom160570_11*l_i*1_3"/>
  <p:tag name="KSO_WM_UNIT_CLEAR" val="1"/>
  <p:tag name="KSO_WM_UNIT_LAYERLEVEL" val="1_1"/>
  <p:tag name="KSO_WM_DIAGRAM_GROUP_CODE" val="l1-1"/>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2"/>
  <p:tag name="KSO_WM_UNIT_TYPE" val="l_h_f"/>
  <p:tag name="KSO_WM_UNIT_INDEX" val="1_2_1"/>
  <p:tag name="KSO_WM_UNIT_ID" val="custom160570_11*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2"/>
  <p:tag name="KSO_WM_UNIT_TYPE" val="l_i"/>
  <p:tag name="KSO_WM_UNIT_INDEX" val="1_2"/>
  <p:tag name="KSO_WM_UNIT_ID" val="custom160570_11*l_i*1_2"/>
  <p:tag name="KSO_WM_UNIT_CLEAR" val="1"/>
  <p:tag name="KSO_WM_UNIT_LAYERLEVEL" val="1_1"/>
  <p:tag name="KSO_WM_DIAGRAM_GROUP_CODE" val="l1-1"/>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1"/>
  <p:tag name="KSO_WM_UNIT_TYPE" val="l_h_f"/>
  <p:tag name="KSO_WM_UNIT_INDEX" val="1_1_1"/>
  <p:tag name="KSO_WM_UNIT_ID" val="custom160570_11*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1"/>
  <p:tag name="KSO_WM_UNIT_TYPE" val="l_i"/>
  <p:tag name="KSO_WM_UNIT_INDEX" val="1_1"/>
  <p:tag name="KSO_WM_UNIT_ID" val="custom160570_11*l_i*1_1"/>
  <p:tag name="KSO_WM_UNIT_CLEAR" val="1"/>
  <p:tag name="KSO_WM_UNIT_LAYERLEVEL" val="1_1"/>
  <p:tag name="KSO_WM_DIAGRAM_GROUP_CODE" val="l1-1"/>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21"/>
  <p:tag name="KSO_WM_TEMPLATE_CATEGORY" val="custom"/>
  <p:tag name="KSO_WM_TEMPLATE_INDEX" val="160570"/>
  <p:tag name="KSO_WM_UNIT_INDEX" val="21"/>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22"/>
  <p:tag name="KSO_WM_TEMPLATE_CATEGORY" val="custom"/>
  <p:tag name="KSO_WM_TEMPLATE_INDEX" val="160570"/>
  <p:tag name="KSO_WM_UNIT_INDEX" val="22"/>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23"/>
  <p:tag name="KSO_WM_TEMPLATE_CATEGORY" val="custom"/>
  <p:tag name="KSO_WM_TEMPLATE_INDEX" val="160570"/>
  <p:tag name="KSO_WM_UNIT_INDEX" val="23"/>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24"/>
  <p:tag name="KSO_WM_TEMPLATE_CATEGORY" val="custom"/>
  <p:tag name="KSO_WM_TEMPLATE_INDEX" val="160570"/>
  <p:tag name="KSO_WM_UNIT_INDEX"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6*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25"/>
  <p:tag name="KSO_WM_TEMPLATE_CATEGORY" val="custom"/>
  <p:tag name="KSO_WM_TEMPLATE_INDEX" val="160570"/>
  <p:tag name="KSO_WM_UNIT_INDEX" val="25"/>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26"/>
  <p:tag name="KSO_WM_TEMPLATE_CATEGORY" val="custom"/>
  <p:tag name="KSO_WM_TEMPLATE_INDEX" val="160570"/>
  <p:tag name="KSO_WM_UNIT_INDEX" val="26"/>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8"/>
  <p:tag name="KSO_WM_TEMPLATE_CATEGORY" val="custom"/>
  <p:tag name="KSO_WM_TEMPLATE_INDEX" val="160570"/>
  <p:tag name="KSO_WM_UNIT_INDEX" val="8"/>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9"/>
  <p:tag name="KSO_WM_TEMPLATE_CATEGORY" val="custom"/>
  <p:tag name="KSO_WM_TEMPLATE_INDEX" val="160570"/>
  <p:tag name="KSO_WM_UNIT_INDEX" val="9"/>
</p:tagLst>
</file>

<file path=ppt/tags/tag1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10"/>
  <p:tag name="KSO_WM_TEMPLATE_CATEGORY" val="custom"/>
  <p:tag name="KSO_WM_TEMPLATE_INDEX" val="160570"/>
  <p:tag name="KSO_WM_UNIT_INDEX" val="10"/>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11"/>
  <p:tag name="KSO_WM_TEMPLATE_CATEGORY" val="custom"/>
  <p:tag name="KSO_WM_TEMPLATE_INDEX" val="160570"/>
  <p:tag name="KSO_WM_UNIT_INDEX" val="11"/>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12"/>
  <p:tag name="KSO_WM_TEMPLATE_CATEGORY" val="custom"/>
  <p:tag name="KSO_WM_TEMPLATE_INDEX" val="160570"/>
  <p:tag name="KSO_WM_UNIT_INDEX" val="12"/>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1*i*13"/>
  <p:tag name="KSO_WM_TEMPLATE_CATEGORY" val="custom"/>
  <p:tag name="KSO_WM_TEMPLATE_INDEX" val="160570"/>
  <p:tag name="KSO_WM_UNIT_INDEX" val="13"/>
</p:tagLst>
</file>

<file path=ppt/tags/tag1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12"/>
  <p:tag name="KSO_WM_SLIDE_INDEX" val="12"/>
  <p:tag name="KSO_WM_SLIDE_ITEM_CNT" val="2"/>
  <p:tag name="KSO_WM_SLIDE_LAYOUT" val="a_b_e"/>
  <p:tag name="KSO_WM_SLIDE_LAYOUT_CNT" val="1_1_1"/>
  <p:tag name="KSO_WM_SLIDE_TYPE" val="sectionTitle"/>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e"/>
  <p:tag name="KSO_WM_UNIT_INDEX" val="1"/>
  <p:tag name="KSO_WM_UNIT_ID" val="custom160570_12*e*1"/>
  <p:tag name="KSO_WM_UNIT_CLEAR" val="1"/>
  <p:tag name="KSO_WM_UNIT_LAYERLEVEL" val="1"/>
  <p:tag name="KSO_WM_UNIT_VALUE" val="3"/>
  <p:tag name="KSO_WM_UNIT_HIGHLIGHT" val="0"/>
  <p:tag name="KSO_WM_UNIT_COMPATIBLE" val="1"/>
  <p:tag name="KSO_WM_UNIT_PRESET_TEXT" val="PART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6*i*1"/>
  <p:tag name="KSO_WM_TEMPLATE_CATEGORY" val="custom"/>
  <p:tag name="KSO_WM_TEMPLATE_INDEX" val="160570"/>
  <p:tag name="KSO_WM_UNIT_INDEX" val="1"/>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2*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b"/>
  <p:tag name="KSO_WM_UNIT_INDEX" val="1"/>
  <p:tag name="KSO_WM_UNIT_ID" val="custom160570_12*b*1"/>
  <p:tag name="KSO_WM_UNIT_CLEAR" val="1"/>
  <p:tag name="KSO_WM_UNIT_LAYERLEVEL" val="1"/>
  <p:tag name="KSO_WM_UNIT_VALUE" val="40"/>
  <p:tag name="KSO_WM_UNIT_ISCONTENTSTITLE" val="0"/>
  <p:tag name="KSO_WM_UNIT_HIGHLIGHT" val="0"/>
  <p:tag name="KSO_WM_UNIT_COMPATIBLE" val="0"/>
  <p:tag name="KSO_WM_UNIT_PRESET_TEXT_INDEX" val="4"/>
  <p:tag name="KSO_WM_UNIT_PRESET_TEXT_LEN" val="57"/>
</p:tagLst>
</file>

<file path=ppt/tags/tag1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13"/>
  <p:tag name="KSO_WM_SLIDE_INDEX" val="13"/>
  <p:tag name="KSO_WM_SLIDE_ITEM_CNT" val="1"/>
  <p:tag name="KSO_WM_SLIDE_LAYOUT" val="a_f"/>
  <p:tag name="KSO_WM_SLIDE_LAYOUT_CNT" val="1_1"/>
  <p:tag name="KSO_WM_SLIDE_TYPE" val="text"/>
  <p:tag name="KSO_WM_BEAUTIFY_FLAG" val="#wm#"/>
  <p:tag name="KSO_WM_SLIDE_POSITION" val="66*115"/>
  <p:tag name="KSO_WM_SLIDE_SIZE" val="828*371"/>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13*f*1"/>
  <p:tag name="KSO_WM_UNIT_CLEAR" val="1"/>
  <p:tag name="KSO_WM_UNIT_LAYERLEVEL" val="1"/>
  <p:tag name="KSO_WM_UNIT_VALUE" val="297"/>
  <p:tag name="KSO_WM_UNIT_HIGHLIGHT" val="0"/>
  <p:tag name="KSO_WM_UNIT_COMPATIBLE" val="0"/>
  <p:tag name="KSO_WM_UNIT_PRESET_TEXT_INDEX" val="4"/>
  <p:tag name="KSO_WM_UNIT_PRESET_TEXT_LEN" val="171"/>
</p:tagLst>
</file>

<file path=ppt/tags/tag1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1"/>
  <p:tag name="KSO_WM_TEMPLATE_CATEGORY" val="custom"/>
  <p:tag name="KSO_WM_TEMPLATE_INDEX" val="160570"/>
  <p:tag name="KSO_WM_UNIT_INDEX" val="1"/>
</p:tagLst>
</file>

<file path=ppt/tags/tag1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6"/>
  <p:tag name="KSO_WM_TEMPLATE_CATEGORY" val="custom"/>
  <p:tag name="KSO_WM_TEMPLATE_INDEX" val="160570"/>
  <p:tag name="KSO_WM_UNIT_INDEX" val="6"/>
</p:tagLst>
</file>

<file path=ppt/tags/tag1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34"/>
  <p:tag name="KSO_WM_TEMPLATE_CATEGORY" val="custom"/>
  <p:tag name="KSO_WM_TEMPLATE_INDEX" val="160570"/>
  <p:tag name="KSO_WM_UNIT_INDEX" val="34"/>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35"/>
  <p:tag name="KSO_WM_TEMPLATE_CATEGORY" val="custom"/>
  <p:tag name="KSO_WM_TEMPLATE_INDEX" val="160570"/>
  <p:tag name="KSO_WM_UNIT_INDEX" val="35"/>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36"/>
  <p:tag name="KSO_WM_TEMPLATE_CATEGORY" val="custom"/>
  <p:tag name="KSO_WM_TEMPLATE_INDEX" val="160570"/>
  <p:tag name="KSO_WM_UNIT_INDEX" val="36"/>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6*i*14"/>
  <p:tag name="KSO_WM_TEMPLATE_CATEGORY" val="custom"/>
  <p:tag name="KSO_WM_TEMPLATE_INDEX" val="160570"/>
  <p:tag name="KSO_WM_UNIT_INDEX" val="14"/>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37"/>
  <p:tag name="KSO_WM_TEMPLATE_CATEGORY" val="custom"/>
  <p:tag name="KSO_WM_TEMPLATE_INDEX" val="160570"/>
  <p:tag name="KSO_WM_UNIT_INDEX" val="37"/>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38"/>
  <p:tag name="KSO_WM_TEMPLATE_CATEGORY" val="custom"/>
  <p:tag name="KSO_WM_TEMPLATE_INDEX" val="160570"/>
  <p:tag name="KSO_WM_UNIT_INDEX" val="38"/>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39"/>
  <p:tag name="KSO_WM_TEMPLATE_CATEGORY" val="custom"/>
  <p:tag name="KSO_WM_TEMPLATE_INDEX" val="160570"/>
  <p:tag name="KSO_WM_UNIT_INDEX" val="39"/>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40"/>
  <p:tag name="KSO_WM_TEMPLATE_CATEGORY" val="custom"/>
  <p:tag name="KSO_WM_TEMPLATE_INDEX" val="160570"/>
  <p:tag name="KSO_WM_UNIT_INDEX" val="40"/>
</p:tagLst>
</file>

<file path=ppt/tags/tag1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41"/>
  <p:tag name="KSO_WM_TEMPLATE_CATEGORY" val="custom"/>
  <p:tag name="KSO_WM_TEMPLATE_INDEX" val="160570"/>
  <p:tag name="KSO_WM_UNIT_INDEX" val="41"/>
</p:tagLst>
</file>

<file path=ppt/tags/tag1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42"/>
  <p:tag name="KSO_WM_TEMPLATE_CATEGORY" val="custom"/>
  <p:tag name="KSO_WM_TEMPLATE_INDEX" val="160570"/>
  <p:tag name="KSO_WM_UNIT_INDEX" val="42"/>
</p:tagLst>
</file>

<file path=ppt/tags/tag1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43"/>
  <p:tag name="KSO_WM_TEMPLATE_CATEGORY" val="custom"/>
  <p:tag name="KSO_WM_TEMPLATE_INDEX" val="160570"/>
  <p:tag name="KSO_WM_UNIT_INDEX" val="43"/>
</p:tagLst>
</file>

<file path=ppt/tags/tag1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44"/>
  <p:tag name="KSO_WM_TEMPLATE_CATEGORY" val="custom"/>
  <p:tag name="KSO_WM_TEMPLATE_INDEX" val="160570"/>
  <p:tag name="KSO_WM_UNIT_INDEX" val="44"/>
</p:tagLst>
</file>

<file path=ppt/tags/tag1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45"/>
  <p:tag name="KSO_WM_TEMPLATE_CATEGORY" val="custom"/>
  <p:tag name="KSO_WM_TEMPLATE_INDEX" val="160570"/>
  <p:tag name="KSO_WM_UNIT_INDEX" val="45"/>
</p:tagLst>
</file>

<file path=ppt/tags/tag1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46"/>
  <p:tag name="KSO_WM_TEMPLATE_CATEGORY" val="custom"/>
  <p:tag name="KSO_WM_TEMPLATE_INDEX" val="160570"/>
  <p:tag name="KSO_WM_UNIT_INDEX" val="46"/>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7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6*i*21"/>
  <p:tag name="KSO_WM_TEMPLATE_CATEGORY" val="custom"/>
  <p:tag name="KSO_WM_TEMPLATE_INDEX" val="160570"/>
  <p:tag name="KSO_WM_UNIT_INDEX" val="21"/>
</p:tagLst>
</file>

<file path=ppt/tags/tag2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47"/>
  <p:tag name="KSO_WM_TEMPLATE_CATEGORY" val="custom"/>
  <p:tag name="KSO_WM_TEMPLATE_INDEX" val="160570"/>
  <p:tag name="KSO_WM_UNIT_INDEX" val="47"/>
</p:tagLst>
</file>

<file path=ppt/tags/tag2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48"/>
  <p:tag name="KSO_WM_TEMPLATE_CATEGORY" val="custom"/>
  <p:tag name="KSO_WM_TEMPLATE_INDEX" val="160570"/>
  <p:tag name="KSO_WM_UNIT_INDEX" val="48"/>
</p:tagLst>
</file>

<file path=ppt/tags/tag2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49"/>
  <p:tag name="KSO_WM_TEMPLATE_CATEGORY" val="custom"/>
  <p:tag name="KSO_WM_TEMPLATE_INDEX" val="160570"/>
  <p:tag name="KSO_WM_UNIT_INDEX" val="49"/>
</p:tagLst>
</file>

<file path=ppt/tags/tag2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50"/>
  <p:tag name="KSO_WM_TEMPLATE_CATEGORY" val="custom"/>
  <p:tag name="KSO_WM_TEMPLATE_INDEX" val="160570"/>
  <p:tag name="KSO_WM_UNIT_INDEX" val="50"/>
</p:tagLst>
</file>

<file path=ppt/tags/tag2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51"/>
  <p:tag name="KSO_WM_TEMPLATE_CATEGORY" val="custom"/>
  <p:tag name="KSO_WM_TEMPLATE_INDEX" val="160570"/>
  <p:tag name="KSO_WM_UNIT_INDEX" val="51"/>
</p:tagLst>
</file>

<file path=ppt/tags/tag2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52"/>
  <p:tag name="KSO_WM_TEMPLATE_CATEGORY" val="custom"/>
  <p:tag name="KSO_WM_TEMPLATE_INDEX" val="160570"/>
  <p:tag name="KSO_WM_UNIT_INDEX" val="52"/>
</p:tagLst>
</file>

<file path=ppt/tags/tag2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53"/>
  <p:tag name="KSO_WM_TEMPLATE_CATEGORY" val="custom"/>
  <p:tag name="KSO_WM_TEMPLATE_INDEX" val="160570"/>
  <p:tag name="KSO_WM_UNIT_INDEX" val="53"/>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54"/>
  <p:tag name="KSO_WM_TEMPLATE_CATEGORY" val="custom"/>
  <p:tag name="KSO_WM_TEMPLATE_INDEX" val="160570"/>
  <p:tag name="KSO_WM_UNIT_INDEX" val="54"/>
</p:tagLst>
</file>

<file path=ppt/tags/tag2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55"/>
  <p:tag name="KSO_WM_TEMPLATE_CATEGORY" val="custom"/>
  <p:tag name="KSO_WM_TEMPLATE_INDEX" val="160570"/>
  <p:tag name="KSO_WM_UNIT_INDEX" val="55"/>
</p:tagLst>
</file>

<file path=ppt/tags/tag2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56"/>
  <p:tag name="KSO_WM_TEMPLATE_CATEGORY" val="custom"/>
  <p:tag name="KSO_WM_TEMPLATE_INDEX" val="160570"/>
  <p:tag name="KSO_WM_UNIT_INDEX" val="56"/>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6*i*22"/>
  <p:tag name="KSO_WM_TEMPLATE_CATEGORY" val="custom"/>
  <p:tag name="KSO_WM_TEMPLATE_INDEX" val="160570"/>
  <p:tag name="KSO_WM_UNIT_INDEX" val="22"/>
</p:tagLst>
</file>

<file path=ppt/tags/tag2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57"/>
  <p:tag name="KSO_WM_TEMPLATE_CATEGORY" val="custom"/>
  <p:tag name="KSO_WM_TEMPLATE_INDEX" val="160570"/>
  <p:tag name="KSO_WM_UNIT_INDEX" val="57"/>
</p:tagLst>
</file>

<file path=ppt/tags/tag2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58"/>
  <p:tag name="KSO_WM_TEMPLATE_CATEGORY" val="custom"/>
  <p:tag name="KSO_WM_TEMPLATE_INDEX" val="160570"/>
  <p:tag name="KSO_WM_UNIT_INDEX" val="58"/>
</p:tagLst>
</file>

<file path=ppt/tags/tag2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59"/>
  <p:tag name="KSO_WM_TEMPLATE_CATEGORY" val="custom"/>
  <p:tag name="KSO_WM_TEMPLATE_INDEX" val="160570"/>
  <p:tag name="KSO_WM_UNIT_INDEX" val="59"/>
</p:tagLst>
</file>

<file path=ppt/tags/tag2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60"/>
  <p:tag name="KSO_WM_TEMPLATE_CATEGORY" val="custom"/>
  <p:tag name="KSO_WM_TEMPLATE_INDEX" val="160570"/>
  <p:tag name="KSO_WM_UNIT_INDEX" val="60"/>
</p:tagLst>
</file>

<file path=ppt/tags/tag2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4"/>
  <p:tag name="KSO_WM_TEMPLATE_CATEGORY" val="custom"/>
  <p:tag name="KSO_WM_TEMPLATE_INDEX" val="160570"/>
  <p:tag name="KSO_WM_UNIT_INDEX" val="4"/>
</p:tagLst>
</file>

<file path=ppt/tags/tag2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3*i*5"/>
  <p:tag name="KSO_WM_TEMPLATE_CATEGORY" val="custom"/>
  <p:tag name="KSO_WM_TEMPLATE_INDEX" val="160570"/>
  <p:tag name="KSO_WM_UNIT_INDEX" val="5"/>
</p:tagLst>
</file>

<file path=ppt/tags/tag2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14"/>
  <p:tag name="KSO_WM_SLIDE_INDEX" val="14"/>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2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0"/>
  <p:tag name="KSO_WM_TEMPLATE_CATEGORY" val="custom"/>
  <p:tag name="KSO_WM_TEMPLATE_INDEX" val="160570"/>
  <p:tag name="KSO_WM_UNIT_INDEX" val="0"/>
</p:tagLst>
</file>

<file path=ppt/tags/tag2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55"/>
  <p:tag name="KSO_WM_TEMPLATE_CATEGORY" val="custom"/>
  <p:tag name="KSO_WM_TEMPLATE_INDEX" val="160570"/>
  <p:tag name="KSO_WM_UNIT_INDEX" val="55"/>
</p:tagLst>
</file>

<file path=ppt/tags/tag2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4*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6*i*23"/>
  <p:tag name="KSO_WM_TEMPLATE_CATEGORY" val="custom"/>
  <p:tag name="KSO_WM_TEMPLATE_INDEX" val="160570"/>
  <p:tag name="KSO_WM_UNIT_INDEX" val="23"/>
</p:tagLst>
</file>

<file path=ppt/tags/tag2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14*f*1"/>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2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2"/>
  <p:tag name="KSO_WM_UNIT_ID" val="custom160570_14*f*2"/>
  <p:tag name="KSO_WM_UNIT_CLEAR" val="1"/>
  <p:tag name="KSO_WM_UNIT_LAYERLEVEL" val="1"/>
  <p:tag name="KSO_WM_UNIT_VALUE" val="208"/>
  <p:tag name="KSO_WM_UNIT_HIGHLIGHT" val="0"/>
  <p:tag name="KSO_WM_UNIT_COMPATIBLE" val="0"/>
  <p:tag name="KSO_WM_UNIT_PRESET_TEXT_INDEX" val="4"/>
  <p:tag name="KSO_WM_UNIT_PRESET_TEXT_LEN" val="114"/>
</p:tagLst>
</file>

<file path=ppt/tags/tag2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59"/>
  <p:tag name="KSO_WM_TEMPLATE_CATEGORY" val="custom"/>
  <p:tag name="KSO_WM_TEMPLATE_INDEX" val="160570"/>
  <p:tag name="KSO_WM_UNIT_INDEX" val="59"/>
</p:tagLst>
</file>

<file path=ppt/tags/tag2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62"/>
  <p:tag name="KSO_WM_TEMPLATE_CATEGORY" val="custom"/>
  <p:tag name="KSO_WM_TEMPLATE_INDEX" val="160570"/>
  <p:tag name="KSO_WM_UNIT_INDEX" val="62"/>
</p:tagLst>
</file>

<file path=ppt/tags/tag2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63"/>
  <p:tag name="KSO_WM_TEMPLATE_CATEGORY" val="custom"/>
  <p:tag name="KSO_WM_TEMPLATE_INDEX" val="160570"/>
  <p:tag name="KSO_WM_UNIT_INDEX" val="63"/>
</p:tagLst>
</file>

<file path=ppt/tags/tag2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28"/>
  <p:tag name="KSO_WM_TEMPLATE_CATEGORY" val="custom"/>
  <p:tag name="KSO_WM_TEMPLATE_INDEX" val="160570"/>
  <p:tag name="KSO_WM_UNIT_INDEX" val="28"/>
</p:tagLst>
</file>

<file path=ppt/tags/tag2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29"/>
  <p:tag name="KSO_WM_TEMPLATE_CATEGORY" val="custom"/>
  <p:tag name="KSO_WM_TEMPLATE_INDEX" val="160570"/>
  <p:tag name="KSO_WM_UNIT_INDEX" val="29"/>
</p:tagLst>
</file>

<file path=ppt/tags/tag2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30"/>
  <p:tag name="KSO_WM_TEMPLATE_CATEGORY" val="custom"/>
  <p:tag name="KSO_WM_TEMPLATE_INDEX" val="160570"/>
  <p:tag name="KSO_WM_UNIT_INDEX" val="30"/>
</p:tagLst>
</file>

<file path=ppt/tags/tag2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31"/>
  <p:tag name="KSO_WM_TEMPLATE_CATEGORY" val="custom"/>
  <p:tag name="KSO_WM_TEMPLATE_INDEX" val="160570"/>
  <p:tag name="KSO_WM_UNIT_INDEX" val="31"/>
</p:tagLst>
</file>

<file path=ppt/tags/tag2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32"/>
  <p:tag name="KSO_WM_TEMPLATE_CATEGORY" val="custom"/>
  <p:tag name="KSO_WM_TEMPLATE_INDEX" val="160570"/>
  <p:tag name="KSO_WM_UNIT_INDEX" val="32"/>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6*i*24"/>
  <p:tag name="KSO_WM_TEMPLATE_CATEGORY" val="custom"/>
  <p:tag name="KSO_WM_TEMPLATE_INDEX" val="160570"/>
  <p:tag name="KSO_WM_UNIT_INDEX" val="24"/>
</p:tagLst>
</file>

<file path=ppt/tags/tag2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33"/>
  <p:tag name="KSO_WM_TEMPLATE_CATEGORY" val="custom"/>
  <p:tag name="KSO_WM_TEMPLATE_INDEX" val="160570"/>
  <p:tag name="KSO_WM_UNIT_INDEX" val="33"/>
</p:tagLst>
</file>

<file path=ppt/tags/tag2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34"/>
  <p:tag name="KSO_WM_TEMPLATE_CATEGORY" val="custom"/>
  <p:tag name="KSO_WM_TEMPLATE_INDEX" val="160570"/>
  <p:tag name="KSO_WM_UNIT_INDEX" val="34"/>
</p:tagLst>
</file>

<file path=ppt/tags/tag2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35"/>
  <p:tag name="KSO_WM_TEMPLATE_CATEGORY" val="custom"/>
  <p:tag name="KSO_WM_TEMPLATE_INDEX" val="160570"/>
  <p:tag name="KSO_WM_UNIT_INDEX" val="35"/>
</p:tagLst>
</file>

<file path=ppt/tags/tag2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36"/>
  <p:tag name="KSO_WM_TEMPLATE_CATEGORY" val="custom"/>
  <p:tag name="KSO_WM_TEMPLATE_INDEX" val="160570"/>
  <p:tag name="KSO_WM_UNIT_INDEX" val="36"/>
</p:tagLst>
</file>

<file path=ppt/tags/tag2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37"/>
  <p:tag name="KSO_WM_TEMPLATE_CATEGORY" val="custom"/>
  <p:tag name="KSO_WM_TEMPLATE_INDEX" val="160570"/>
  <p:tag name="KSO_WM_UNIT_INDEX" val="37"/>
</p:tagLst>
</file>

<file path=ppt/tags/tag2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38"/>
  <p:tag name="KSO_WM_TEMPLATE_CATEGORY" val="custom"/>
  <p:tag name="KSO_WM_TEMPLATE_INDEX" val="160570"/>
  <p:tag name="KSO_WM_UNIT_INDEX" val="38"/>
</p:tagLst>
</file>

<file path=ppt/tags/tag2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39"/>
  <p:tag name="KSO_WM_TEMPLATE_CATEGORY" val="custom"/>
  <p:tag name="KSO_WM_TEMPLATE_INDEX" val="160570"/>
  <p:tag name="KSO_WM_UNIT_INDEX" val="39"/>
</p:tagLst>
</file>

<file path=ppt/tags/tag2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40"/>
  <p:tag name="KSO_WM_TEMPLATE_CATEGORY" val="custom"/>
  <p:tag name="KSO_WM_TEMPLATE_INDEX" val="160570"/>
  <p:tag name="KSO_WM_UNIT_INDEX" val="40"/>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41"/>
  <p:tag name="KSO_WM_TEMPLATE_CATEGORY" val="custom"/>
  <p:tag name="KSO_WM_TEMPLATE_INDEX" val="160570"/>
  <p:tag name="KSO_WM_UNIT_INDEX" val="41"/>
</p:tagLst>
</file>

<file path=ppt/tags/tag2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42"/>
  <p:tag name="KSO_WM_TEMPLATE_CATEGORY" val="custom"/>
  <p:tag name="KSO_WM_TEMPLATE_INDEX" val="160570"/>
  <p:tag name="KSO_WM_UNIT_INDEX" val="42"/>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6*i*25"/>
  <p:tag name="KSO_WM_TEMPLATE_CATEGORY" val="custom"/>
  <p:tag name="KSO_WM_TEMPLATE_INDEX" val="160570"/>
  <p:tag name="KSO_WM_UNIT_INDEX" val="25"/>
</p:tagLst>
</file>

<file path=ppt/tags/tag2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43"/>
  <p:tag name="KSO_WM_TEMPLATE_CATEGORY" val="custom"/>
  <p:tag name="KSO_WM_TEMPLATE_INDEX" val="160570"/>
  <p:tag name="KSO_WM_UNIT_INDEX" val="43"/>
</p:tagLst>
</file>

<file path=ppt/tags/tag2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44"/>
  <p:tag name="KSO_WM_TEMPLATE_CATEGORY" val="custom"/>
  <p:tag name="KSO_WM_TEMPLATE_INDEX" val="160570"/>
  <p:tag name="KSO_WM_UNIT_INDEX" val="44"/>
</p:tagLst>
</file>

<file path=ppt/tags/tag2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45"/>
  <p:tag name="KSO_WM_TEMPLATE_CATEGORY" val="custom"/>
  <p:tag name="KSO_WM_TEMPLATE_INDEX" val="160570"/>
  <p:tag name="KSO_WM_UNIT_INDEX" val="45"/>
</p:tagLst>
</file>

<file path=ppt/tags/tag2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46"/>
  <p:tag name="KSO_WM_TEMPLATE_CATEGORY" val="custom"/>
  <p:tag name="KSO_WM_TEMPLATE_INDEX" val="160570"/>
  <p:tag name="KSO_WM_UNIT_INDEX" val="46"/>
</p:tagLst>
</file>

<file path=ppt/tags/tag2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47"/>
  <p:tag name="KSO_WM_TEMPLATE_CATEGORY" val="custom"/>
  <p:tag name="KSO_WM_TEMPLATE_INDEX" val="160570"/>
  <p:tag name="KSO_WM_UNIT_INDEX" val="47"/>
</p:tagLst>
</file>

<file path=ppt/tags/tag2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48"/>
  <p:tag name="KSO_WM_TEMPLATE_CATEGORY" val="custom"/>
  <p:tag name="KSO_WM_TEMPLATE_INDEX" val="160570"/>
  <p:tag name="KSO_WM_UNIT_INDEX" val="48"/>
</p:tagLst>
</file>

<file path=ppt/tags/tag2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49"/>
  <p:tag name="KSO_WM_TEMPLATE_CATEGORY" val="custom"/>
  <p:tag name="KSO_WM_TEMPLATE_INDEX" val="160570"/>
  <p:tag name="KSO_WM_UNIT_INDEX" val="49"/>
</p:tagLst>
</file>

<file path=ppt/tags/tag2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50"/>
  <p:tag name="KSO_WM_TEMPLATE_CATEGORY" val="custom"/>
  <p:tag name="KSO_WM_TEMPLATE_INDEX" val="160570"/>
  <p:tag name="KSO_WM_UNIT_INDEX" val="50"/>
</p:tagLst>
</file>

<file path=ppt/tags/tag2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51"/>
  <p:tag name="KSO_WM_TEMPLATE_CATEGORY" val="custom"/>
  <p:tag name="KSO_WM_TEMPLATE_INDEX" val="160570"/>
  <p:tag name="KSO_WM_UNIT_INDEX" val="51"/>
</p:tagLst>
</file>

<file path=ppt/tags/tag2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52"/>
  <p:tag name="KSO_WM_TEMPLATE_CATEGORY" val="custom"/>
  <p:tag name="KSO_WM_TEMPLATE_INDEX" val="160570"/>
  <p:tag name="KSO_WM_UNIT_INDEX" val="52"/>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6*i*26"/>
  <p:tag name="KSO_WM_TEMPLATE_CATEGORY" val="custom"/>
  <p:tag name="KSO_WM_TEMPLATE_INDEX" val="160570"/>
  <p:tag name="KSO_WM_UNIT_INDEX" val="26"/>
</p:tagLst>
</file>

<file path=ppt/tags/tag2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53"/>
  <p:tag name="KSO_WM_TEMPLATE_CATEGORY" val="custom"/>
  <p:tag name="KSO_WM_TEMPLATE_INDEX" val="160570"/>
  <p:tag name="KSO_WM_UNIT_INDEX" val="53"/>
</p:tagLst>
</file>

<file path=ppt/tags/tag2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4*i*54"/>
  <p:tag name="KSO_WM_TEMPLATE_CATEGORY" val="custom"/>
  <p:tag name="KSO_WM_TEMPLATE_INDEX" val="160570"/>
  <p:tag name="KSO_WM_UNIT_INDEX" val="54"/>
</p:tagLst>
</file>

<file path=ppt/tags/tag2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15"/>
  <p:tag name="KSO_WM_SLIDE_INDEX" val="15"/>
  <p:tag name="KSO_WM_SLIDE_ITEM_CNT" val="1"/>
  <p:tag name="KSO_WM_SLIDE_LAYOUT" val="a_m"/>
  <p:tag name="KSO_WM_SLIDE_LAYOUT_CNT" val="1_1"/>
  <p:tag name="KSO_WM_SLIDE_TYPE" val="text"/>
  <p:tag name="KSO_WM_BEAUTIFY_FLAG" val="#wm#"/>
  <p:tag name="KSO_WM_SLIDE_POSITION" val="400*12"/>
  <p:tag name="KSO_WM_SLIDE_SIZE" val="160*657"/>
  <p:tag name="KSO_WM_DIAGRAM_GROUP_CODE" val="m1-1"/>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1"/>
  <p:tag name="KSO_WM_UNIT_ID" val="custom160570_15*m_i*1_1"/>
  <p:tag name="KSO_WM_UNIT_CLEAR" val="1"/>
  <p:tag name="KSO_WM_UNIT_LAYERLEVEL" val="1_1"/>
  <p:tag name="KSO_WM_DIAGRAM_GROUP_CODE" val="m1-1"/>
</p:tagLst>
</file>

<file path=ppt/tags/tag2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5*i*1"/>
  <p:tag name="KSO_WM_TEMPLATE_CATEGORY" val="custom"/>
  <p:tag name="KSO_WM_TEMPLATE_INDEX" val="160570"/>
  <p:tag name="KSO_WM_UNIT_INDEX" val="1"/>
</p:tagLst>
</file>

<file path=ppt/tags/tag2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5*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2"/>
  <p:tag name="KSO_WM_UNIT_ID" val="custom160570_15*m_i*1_2"/>
  <p:tag name="KSO_WM_UNIT_CLEAR" val="1"/>
  <p:tag name="KSO_WM_UNIT_LAYERLEVEL" val="1_1"/>
  <p:tag name="KSO_WM_DIAGRAM_GROUP_CODE" val="m1-1"/>
</p:tagLst>
</file>

<file path=ppt/tags/tag2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1_1"/>
  <p:tag name="KSO_WM_UNIT_ID" val="custom160570_15*m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16"/>
  <p:tag name="KSO_WM_SLIDE_INDEX" val="16"/>
  <p:tag name="KSO_WM_SLIDE_ITEM_CNT" val="2"/>
  <p:tag name="KSO_WM_SLIDE_LAYOUT" val="a_m"/>
  <p:tag name="KSO_WM_SLIDE_LAYOUT_CNT" val="1_1"/>
  <p:tag name="KSO_WM_SLIDE_TYPE" val="text"/>
  <p:tag name="KSO_WM_BEAUTIFY_FLAG" val="#wm#"/>
  <p:tag name="KSO_WM_SLIDE_POSITION" val="295*-26"/>
  <p:tag name="KSO_WM_SLIDE_SIZE" val="370*657"/>
  <p:tag name="KSO_WM_DIAGRAM_GROUP_CODE" val="m1-1"/>
</p:tagLst>
</file>

<file path=ppt/tags/tag2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1"/>
  <p:tag name="KSO_WM_UNIT_ID" val="custom160570_16*m_i*1_1"/>
  <p:tag name="KSO_WM_UNIT_CLEAR" val="1"/>
  <p:tag name="KSO_WM_UNIT_LAYERLEVEL" val="1_1"/>
  <p:tag name="KSO_WM_DIAGRAM_GROUP_CODE" val="m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6*i*8"/>
  <p:tag name="KSO_WM_TEMPLATE_CATEGORY" val="custom"/>
  <p:tag name="KSO_WM_TEMPLATE_INDEX" val="160570"/>
  <p:tag name="KSO_WM_UNIT_INDEX" val="8"/>
</p:tagLst>
</file>

<file path=ppt/tags/tag2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6*i*1"/>
  <p:tag name="KSO_WM_TEMPLATE_CATEGORY" val="custom"/>
  <p:tag name="KSO_WM_TEMPLATE_INDEX" val="160570"/>
  <p:tag name="KSO_WM_UNIT_INDEX" val="1"/>
</p:tagLst>
</file>

<file path=ppt/tags/tag2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6*i*6"/>
  <p:tag name="KSO_WM_TEMPLATE_CATEGORY" val="custom"/>
  <p:tag name="KSO_WM_TEMPLATE_INDEX" val="160570"/>
  <p:tag name="KSO_WM_UNIT_INDEX" val="6"/>
</p:tagLst>
</file>

<file path=ppt/tags/tag2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2_1"/>
  <p:tag name="KSO_WM_UNIT_ID" val="custom160570_16*m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3"/>
  <p:tag name="KSO_WM_UNIT_ID" val="custom160570_16*m_i*1_3"/>
  <p:tag name="KSO_WM_UNIT_CLEAR" val="1"/>
  <p:tag name="KSO_WM_UNIT_LAYERLEVEL" val="1_1"/>
  <p:tag name="KSO_WM_DIAGRAM_GROUP_CODE" val="m1-1"/>
</p:tagLst>
</file>

<file path=ppt/tags/tag2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2"/>
  <p:tag name="KSO_WM_UNIT_ID" val="custom160570_16*m_i*1_2"/>
  <p:tag name="KSO_WM_UNIT_CLEAR" val="1"/>
  <p:tag name="KSO_WM_UNIT_LAYERLEVEL" val="1_1"/>
  <p:tag name="KSO_WM_DIAGRAM_GROUP_CODE" val="m1-1"/>
</p:tagLst>
</file>

<file path=ppt/tags/tag2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1_1"/>
  <p:tag name="KSO_WM_UNIT_ID" val="custom160570_16*m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17"/>
  <p:tag name="KSO_WM_SLIDE_INDEX" val="17"/>
  <p:tag name="KSO_WM_SLIDE_ITEM_CNT" val="3"/>
  <p:tag name="KSO_WM_SLIDE_LAYOUT" val="a_m"/>
  <p:tag name="KSO_WM_SLIDE_LAYOUT_CNT" val="1_1"/>
  <p:tag name="KSO_WM_SLIDE_TYPE" val="text"/>
  <p:tag name="KSO_WM_BEAUTIFY_FLAG" val="#wm#"/>
  <p:tag name="KSO_WM_SLIDE_POSITION" val="266*-26"/>
  <p:tag name="KSO_WM_SLIDE_SIZE" val="428*657"/>
  <p:tag name="KSO_WM_DIAGRAM_GROUP_CODE" val="m1-1"/>
</p:tagLst>
</file>

<file path=ppt/tags/tag2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1"/>
  <p:tag name="KSO_WM_UNIT_ID" val="custom160570_17*m_i*1_1"/>
  <p:tag name="KSO_WM_UNIT_CLEAR" val="1"/>
  <p:tag name="KSO_WM_UNIT_LAYERLEVEL" val="1_1"/>
  <p:tag name="KSO_WM_DIAGRAM_GROUP_CODE" val="m1-1"/>
</p:tagLst>
</file>

<file path=ppt/tags/tag2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7*i*1"/>
  <p:tag name="KSO_WM_TEMPLATE_CATEGORY" val="custom"/>
  <p:tag name="KSO_WM_TEMPLATE_INDEX" val="160570"/>
  <p:tag name="KSO_WM_UNIT_INDEX"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6*i*9"/>
  <p:tag name="KSO_WM_TEMPLATE_CATEGORY" val="custom"/>
  <p:tag name="KSO_WM_TEMPLATE_INDEX" val="160570"/>
  <p:tag name="KSO_WM_UNIT_INDEX" val="9"/>
</p:tagLst>
</file>

<file path=ppt/tags/tag2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7*i*6"/>
  <p:tag name="KSO_WM_TEMPLATE_CATEGORY" val="custom"/>
  <p:tag name="KSO_WM_TEMPLATE_INDEX" val="160570"/>
  <p:tag name="KSO_WM_UNIT_INDEX" val="6"/>
</p:tagLst>
</file>

<file path=ppt/tags/tag2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7*i*11"/>
  <p:tag name="KSO_WM_TEMPLATE_CATEGORY" val="custom"/>
  <p:tag name="KSO_WM_TEMPLATE_INDEX" val="160570"/>
  <p:tag name="KSO_WM_UNIT_INDEX" val="11"/>
</p:tagLst>
</file>

<file path=ppt/tags/tag2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7*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3_1"/>
  <p:tag name="KSO_WM_UNIT_ID" val="custom160570_17*m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4"/>
  <p:tag name="KSO_WM_UNIT_ID" val="custom160570_17*m_i*1_4"/>
  <p:tag name="KSO_WM_UNIT_CLEAR" val="1"/>
  <p:tag name="KSO_WM_UNIT_LAYERLEVEL" val="1_1"/>
  <p:tag name="KSO_WM_DIAGRAM_GROUP_CODE" val="m1-1"/>
</p:tagLst>
</file>

<file path=ppt/tags/tag2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2_1"/>
  <p:tag name="KSO_WM_UNIT_ID" val="custom160570_17*m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3"/>
  <p:tag name="KSO_WM_UNIT_ID" val="custom160570_17*m_i*1_3"/>
  <p:tag name="KSO_WM_UNIT_CLEAR" val="1"/>
  <p:tag name="KSO_WM_UNIT_LAYERLEVEL" val="1_1"/>
  <p:tag name="KSO_WM_DIAGRAM_GROUP_CODE" val="m1-1"/>
</p:tagLst>
</file>

<file path=ppt/tags/tag2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2"/>
  <p:tag name="KSO_WM_UNIT_ID" val="custom160570_17*m_i*1_2"/>
  <p:tag name="KSO_WM_UNIT_CLEAR" val="1"/>
  <p:tag name="KSO_WM_UNIT_LAYERLEVEL" val="1_1"/>
  <p:tag name="KSO_WM_DIAGRAM_GROUP_CODE" val="m1-1"/>
</p:tagLst>
</file>

<file path=ppt/tags/tag2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1_1"/>
  <p:tag name="KSO_WM_UNIT_ID" val="custom160570_17*m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18"/>
  <p:tag name="KSO_WM_SLIDE_INDEX" val="18"/>
  <p:tag name="KSO_WM_SLIDE_ITEM_CNT" val="4"/>
  <p:tag name="KSO_WM_SLIDE_LAYOUT" val="a_m"/>
  <p:tag name="KSO_WM_SLIDE_LAYOUT_CNT" val="1_1"/>
  <p:tag name="KSO_WM_SLIDE_TYPE" val="text"/>
  <p:tag name="KSO_WM_BEAUTIFY_FLAG" val="#wm#"/>
  <p:tag name="KSO_WM_SLIDE_POSITION" val="202*-26"/>
  <p:tag name="KSO_WM_SLIDE_SIZE" val="556*657"/>
  <p:tag name="KSO_WM_DIAGRAM_GROUP_CODE" val="m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6*i*10"/>
  <p:tag name="KSO_WM_TEMPLATE_CATEGORY" val="custom"/>
  <p:tag name="KSO_WM_TEMPLATE_INDEX" val="160570"/>
  <p:tag name="KSO_WM_UNIT_INDEX" val="10"/>
</p:tagLst>
</file>

<file path=ppt/tags/tag2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1"/>
  <p:tag name="KSO_WM_UNIT_ID" val="custom160570_18*m_i*1_1"/>
  <p:tag name="KSO_WM_UNIT_CLEAR" val="1"/>
  <p:tag name="KSO_WM_UNIT_LAYERLEVEL" val="1_1"/>
  <p:tag name="KSO_WM_DIAGRAM_GROUP_CODE" val="m1-1"/>
</p:tagLst>
</file>

<file path=ppt/tags/tag2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8*i*1"/>
  <p:tag name="KSO_WM_TEMPLATE_CATEGORY" val="custom"/>
  <p:tag name="KSO_WM_TEMPLATE_INDEX" val="160570"/>
  <p:tag name="KSO_WM_UNIT_INDEX" val="1"/>
</p:tagLst>
</file>

<file path=ppt/tags/tag2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8*i*6"/>
  <p:tag name="KSO_WM_TEMPLATE_CATEGORY" val="custom"/>
  <p:tag name="KSO_WM_TEMPLATE_INDEX" val="160570"/>
  <p:tag name="KSO_WM_UNIT_INDEX" val="6"/>
</p:tagLst>
</file>

<file path=ppt/tags/tag2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8*i*11"/>
  <p:tag name="KSO_WM_TEMPLATE_CATEGORY" val="custom"/>
  <p:tag name="KSO_WM_TEMPLATE_INDEX" val="160570"/>
  <p:tag name="KSO_WM_UNIT_INDEX" val="11"/>
</p:tagLst>
</file>

<file path=ppt/tags/tag2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8*i*16"/>
  <p:tag name="KSO_WM_TEMPLATE_CATEGORY" val="custom"/>
  <p:tag name="KSO_WM_TEMPLATE_INDEX" val="160570"/>
  <p:tag name="KSO_WM_UNIT_INDEX" val="16"/>
</p:tagLst>
</file>

<file path=ppt/tags/tag2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4_1"/>
  <p:tag name="KSO_WM_UNIT_ID" val="custom160570_18*m_h_f*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5"/>
  <p:tag name="KSO_WM_UNIT_ID" val="custom160570_18*m_i*1_5"/>
  <p:tag name="KSO_WM_UNIT_CLEAR" val="1"/>
  <p:tag name="KSO_WM_UNIT_LAYERLEVEL" val="1_1"/>
  <p:tag name="KSO_WM_DIAGRAM_GROUP_CODE" val="m1-1"/>
</p:tagLst>
</file>

<file path=ppt/tags/tag2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3_1"/>
  <p:tag name="KSO_WM_UNIT_ID" val="custom160570_18*m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4"/>
  <p:tag name="KSO_WM_UNIT_ID" val="custom160570_18*m_i*1_4"/>
  <p:tag name="KSO_WM_UNIT_CLEAR" val="1"/>
  <p:tag name="KSO_WM_UNIT_LAYERLEVEL" val="1_1"/>
  <p:tag name="KSO_WM_DIAGRAM_GROUP_CODE" val="m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6*i*11"/>
  <p:tag name="KSO_WM_TEMPLATE_CATEGORY" val="custom"/>
  <p:tag name="KSO_WM_TEMPLATE_INDEX" val="160570"/>
  <p:tag name="KSO_WM_UNIT_INDEX" val="11"/>
</p:tagLst>
</file>

<file path=ppt/tags/tag2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2_1"/>
  <p:tag name="KSO_WM_UNIT_ID" val="custom160570_18*m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3"/>
  <p:tag name="KSO_WM_UNIT_ID" val="custom160570_18*m_i*1_3"/>
  <p:tag name="KSO_WM_UNIT_CLEAR" val="1"/>
  <p:tag name="KSO_WM_UNIT_LAYERLEVEL" val="1_1"/>
  <p:tag name="KSO_WM_DIAGRAM_GROUP_CODE" val="m1-1"/>
</p:tagLst>
</file>

<file path=ppt/tags/tag2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2"/>
  <p:tag name="KSO_WM_UNIT_ID" val="custom160570_18*m_i*1_2"/>
  <p:tag name="KSO_WM_UNIT_CLEAR" val="1"/>
  <p:tag name="KSO_WM_UNIT_LAYERLEVEL" val="1_1"/>
  <p:tag name="KSO_WM_DIAGRAM_GROUP_CODE" val="m1-1"/>
</p:tagLst>
</file>

<file path=ppt/tags/tag2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1_1"/>
  <p:tag name="KSO_WM_UNIT_ID" val="custom160570_18*m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2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19"/>
  <p:tag name="KSO_WM_SLIDE_INDEX" val="19"/>
  <p:tag name="KSO_WM_SLIDE_ITEM_CNT" val="5"/>
  <p:tag name="KSO_WM_SLIDE_LAYOUT" val="a_m"/>
  <p:tag name="KSO_WM_SLIDE_LAYOUT_CNT" val="1_1"/>
  <p:tag name="KSO_WM_SLIDE_TYPE" val="text"/>
  <p:tag name="KSO_WM_BEAUTIFY_FLAG" val="#wm#"/>
  <p:tag name="KSO_WM_SLIDE_POSITION" val="189*-59"/>
  <p:tag name="KSO_WM_SLIDE_SIZE" val="582*723"/>
  <p:tag name="KSO_WM_DIAGRAM_GROUP_CODE" val="m1-1"/>
</p:tagLst>
</file>

<file path=ppt/tags/tag2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1"/>
  <p:tag name="KSO_WM_UNIT_ID" val="custom160570_19*m_i*1_1"/>
  <p:tag name="KSO_WM_UNIT_CLEAR" val="1"/>
  <p:tag name="KSO_WM_UNIT_LAYERLEVEL" val="1_1"/>
  <p:tag name="KSO_WM_DIAGRAM_GROUP_CODE" val="m1-1"/>
</p:tagLst>
</file>

<file path=ppt/tags/tag2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9*i*1"/>
  <p:tag name="KSO_WM_TEMPLATE_CATEGORY" val="custom"/>
  <p:tag name="KSO_WM_TEMPLATE_INDEX" val="160570"/>
  <p:tag name="KSO_WM_UNIT_INDEX" val="1"/>
</p:tagLst>
</file>

<file path=ppt/tags/tag2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9*i*6"/>
  <p:tag name="KSO_WM_TEMPLATE_CATEGORY" val="custom"/>
  <p:tag name="KSO_WM_TEMPLATE_INDEX" val="160570"/>
  <p:tag name="KSO_WM_UNIT_INDEX" val="6"/>
</p:tagLst>
</file>

<file path=ppt/tags/tag2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9*i*11"/>
  <p:tag name="KSO_WM_TEMPLATE_CATEGORY" val="custom"/>
  <p:tag name="KSO_WM_TEMPLATE_INDEX" val="160570"/>
  <p:tag name="KSO_WM_UNIT_INDEX" val="11"/>
</p:tagLst>
</file>

<file path=ppt/tags/tag2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9*i*16"/>
  <p:tag name="KSO_WM_TEMPLATE_CATEGORY" val="custom"/>
  <p:tag name="KSO_WM_TEMPLATE_INDEX" val="160570"/>
  <p:tag name="KSO_WM_UNIT_INDEX" val="16"/>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57*i*0"/>
  <p:tag name="KSO_WM_TEMPLATE_CATEGORY" val="custom"/>
  <p:tag name="KSO_WM_TEMPLATE_INDEX" val="9160250"/>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6*i*12"/>
  <p:tag name="KSO_WM_TEMPLATE_CATEGORY" val="custom"/>
  <p:tag name="KSO_WM_TEMPLATE_INDEX" val="160570"/>
  <p:tag name="KSO_WM_UNIT_INDEX" val="12"/>
</p:tagLst>
</file>

<file path=ppt/tags/tag3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19*i*21"/>
  <p:tag name="KSO_WM_TEMPLATE_CATEGORY" val="custom"/>
  <p:tag name="KSO_WM_TEMPLATE_INDEX" val="160570"/>
  <p:tag name="KSO_WM_UNIT_INDEX" val="21"/>
</p:tagLst>
</file>

<file path=ppt/tags/tag3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9*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5_1"/>
  <p:tag name="KSO_WM_UNIT_ID" val="custom160570_19*m_h_f*1_5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3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6"/>
  <p:tag name="KSO_WM_UNIT_ID" val="custom160570_19*m_i*1_6"/>
  <p:tag name="KSO_WM_UNIT_CLEAR" val="1"/>
  <p:tag name="KSO_WM_UNIT_LAYERLEVEL" val="1_1"/>
  <p:tag name="KSO_WM_DIAGRAM_GROUP_CODE" val="m1-1"/>
</p:tagLst>
</file>

<file path=ppt/tags/tag3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4_1"/>
  <p:tag name="KSO_WM_UNIT_ID" val="custom160570_19*m_h_f*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3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5"/>
  <p:tag name="KSO_WM_UNIT_ID" val="custom160570_19*m_i*1_5"/>
  <p:tag name="KSO_WM_UNIT_CLEAR" val="1"/>
  <p:tag name="KSO_WM_UNIT_LAYERLEVEL" val="1_1"/>
  <p:tag name="KSO_WM_DIAGRAM_GROUP_CODE" val="m1-1"/>
</p:tagLst>
</file>

<file path=ppt/tags/tag3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3_1"/>
  <p:tag name="KSO_WM_UNIT_ID" val="custom160570_19*m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3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4"/>
  <p:tag name="KSO_WM_UNIT_ID" val="custom160570_19*m_i*1_4"/>
  <p:tag name="KSO_WM_UNIT_CLEAR" val="1"/>
  <p:tag name="KSO_WM_UNIT_LAYERLEVEL" val="1_1"/>
  <p:tag name="KSO_WM_DIAGRAM_GROUP_CODE" val="m1-1"/>
</p:tagLst>
</file>

<file path=ppt/tags/tag3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2_1"/>
  <p:tag name="KSO_WM_UNIT_ID" val="custom160570_19*m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3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3"/>
  <p:tag name="KSO_WM_UNIT_ID" val="custom160570_19*m_i*1_3"/>
  <p:tag name="KSO_WM_UNIT_CLEAR" val="1"/>
  <p:tag name="KSO_WM_UNIT_LAYERLEVEL" val="1_1"/>
  <p:tag name="KSO_WM_DIAGRAM_GROUP_CODE" val="m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6*i*13"/>
  <p:tag name="KSO_WM_TEMPLATE_CATEGORY" val="custom"/>
  <p:tag name="KSO_WM_TEMPLATE_INDEX" val="160570"/>
  <p:tag name="KSO_WM_UNIT_INDEX" val="13"/>
</p:tagLst>
</file>

<file path=ppt/tags/tag3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2"/>
  <p:tag name="KSO_WM_UNIT_ID" val="custom160570_19*m_i*1_2"/>
  <p:tag name="KSO_WM_UNIT_CLEAR" val="1"/>
  <p:tag name="KSO_WM_UNIT_LAYERLEVEL" val="1_1"/>
  <p:tag name="KSO_WM_DIAGRAM_GROUP_CODE" val="m1-1"/>
</p:tagLst>
</file>

<file path=ppt/tags/tag3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1_1"/>
  <p:tag name="KSO_WM_UNIT_ID" val="custom160570_19*m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3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20"/>
  <p:tag name="KSO_WM_SLIDE_INDEX" val="20"/>
  <p:tag name="KSO_WM_SLIDE_ITEM_CNT" val="6"/>
  <p:tag name="KSO_WM_SLIDE_LAYOUT" val="a_m"/>
  <p:tag name="KSO_WM_SLIDE_LAYOUT_CNT" val="1_1"/>
  <p:tag name="KSO_WM_SLIDE_TYPE" val="text"/>
  <p:tag name="KSO_WM_BEAUTIFY_FLAG" val="#wm#"/>
  <p:tag name="KSO_WM_SLIDE_POSITION" val="137*-59"/>
  <p:tag name="KSO_WM_SLIDE_SIZE" val="688*723"/>
  <p:tag name="KSO_WM_DIAGRAM_GROUP_CODE" val="m1-1"/>
</p:tagLst>
</file>

<file path=ppt/tags/tag3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1"/>
  <p:tag name="KSO_WM_UNIT_ID" val="custom160570_20*m_i*1_1"/>
  <p:tag name="KSO_WM_UNIT_CLEAR" val="1"/>
  <p:tag name="KSO_WM_UNIT_LAYERLEVEL" val="1_1"/>
  <p:tag name="KSO_WM_DIAGRAM_GROUP_CODE" val="m1-1"/>
</p:tagLst>
</file>

<file path=ppt/tags/tag3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0*i*1"/>
  <p:tag name="KSO_WM_TEMPLATE_CATEGORY" val="custom"/>
  <p:tag name="KSO_WM_TEMPLATE_INDEX" val="160570"/>
  <p:tag name="KSO_WM_UNIT_INDEX" val="1"/>
</p:tagLst>
</file>

<file path=ppt/tags/tag3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0*i*6"/>
  <p:tag name="KSO_WM_TEMPLATE_CATEGORY" val="custom"/>
  <p:tag name="KSO_WM_TEMPLATE_INDEX" val="160570"/>
  <p:tag name="KSO_WM_UNIT_INDEX" val="6"/>
</p:tagLst>
</file>

<file path=ppt/tags/tag3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0*i*11"/>
  <p:tag name="KSO_WM_TEMPLATE_CATEGORY" val="custom"/>
  <p:tag name="KSO_WM_TEMPLATE_INDEX" val="160570"/>
  <p:tag name="KSO_WM_UNIT_INDEX" val="11"/>
</p:tagLst>
</file>

<file path=ppt/tags/tag3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0*i*16"/>
  <p:tag name="KSO_WM_TEMPLATE_CATEGORY" val="custom"/>
  <p:tag name="KSO_WM_TEMPLATE_INDEX" val="160570"/>
  <p:tag name="KSO_WM_UNIT_INDEX" val="16"/>
</p:tagLst>
</file>

<file path=ppt/tags/tag3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0*i*21"/>
  <p:tag name="KSO_WM_TEMPLATE_CATEGORY" val="custom"/>
  <p:tag name="KSO_WM_TEMPLATE_INDEX" val="160570"/>
  <p:tag name="KSO_WM_UNIT_INDEX" val="21"/>
</p:tagLst>
</file>

<file path=ppt/tags/tag3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0*i*26"/>
  <p:tag name="KSO_WM_TEMPLATE_CATEGORY" val="custom"/>
  <p:tag name="KSO_WM_TEMPLATE_INDEX" val="160570"/>
  <p:tag name="KSO_WM_UNIT_INDEX" val="26"/>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3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0*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6_1"/>
  <p:tag name="KSO_WM_UNIT_ID" val="custom160570_20*m_h_f*1_6_1"/>
  <p:tag name="KSO_WM_UNIT_CLEAR" val="1"/>
  <p:tag name="KSO_WM_UNIT_LAYERLEVEL" val="1_1_1"/>
  <p:tag name="KSO_WM_UNIT_VALUE" val="32"/>
  <p:tag name="KSO_WM_UNIT_HIGHLIGHT" val="0"/>
  <p:tag name="KSO_WM_UNIT_COMPATIBLE" val="0"/>
  <p:tag name="KSO_WM_UNIT_PRESET_TEXT_INDEX" val="3"/>
  <p:tag name="KSO_WM_UNIT_PRESET_TEXT_LEN" val="17"/>
  <p:tag name="KSO_WM_DIAGRAM_GROUP_CODE" val="m1-1"/>
</p:tagLst>
</file>

<file path=ppt/tags/tag3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7"/>
  <p:tag name="KSO_WM_UNIT_ID" val="custom160570_20*m_i*1_7"/>
  <p:tag name="KSO_WM_UNIT_CLEAR" val="1"/>
  <p:tag name="KSO_WM_UNIT_LAYERLEVEL" val="1_1"/>
  <p:tag name="KSO_WM_DIAGRAM_GROUP_CODE" val="m1-1"/>
</p:tagLst>
</file>

<file path=ppt/tags/tag3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5_1"/>
  <p:tag name="KSO_WM_UNIT_ID" val="custom160570_20*m_h_f*1_5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3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6"/>
  <p:tag name="KSO_WM_UNIT_ID" val="custom160570_20*m_i*1_6"/>
  <p:tag name="KSO_WM_UNIT_CLEAR" val="1"/>
  <p:tag name="KSO_WM_UNIT_LAYERLEVEL" val="1_1"/>
  <p:tag name="KSO_WM_DIAGRAM_GROUP_CODE" val="m1-1"/>
</p:tagLst>
</file>

<file path=ppt/tags/tag3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4_1"/>
  <p:tag name="KSO_WM_UNIT_ID" val="custom160570_20*m_h_f*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3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5"/>
  <p:tag name="KSO_WM_UNIT_ID" val="custom160570_20*m_i*1_5"/>
  <p:tag name="KSO_WM_UNIT_CLEAR" val="1"/>
  <p:tag name="KSO_WM_UNIT_LAYERLEVEL" val="1_1"/>
  <p:tag name="KSO_WM_DIAGRAM_GROUP_CODE" val="m1-1"/>
</p:tagLst>
</file>

<file path=ppt/tags/tag3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3_1"/>
  <p:tag name="KSO_WM_UNIT_ID" val="custom160570_20*m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3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4"/>
  <p:tag name="KSO_WM_UNIT_ID" val="custom160570_20*m_i*1_4"/>
  <p:tag name="KSO_WM_UNIT_CLEAR" val="1"/>
  <p:tag name="KSO_WM_UNIT_LAYERLEVEL" val="1_1"/>
  <p:tag name="KSO_WM_DIAGRAM_GROUP_CODE" val="m1-1"/>
</p:tagLst>
</file>

<file path=ppt/tags/tag3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2_1"/>
  <p:tag name="KSO_WM_UNIT_ID" val="custom160570_20*m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7*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3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3"/>
  <p:tag name="KSO_WM_UNIT_ID" val="custom160570_20*m_i*1_3"/>
  <p:tag name="KSO_WM_UNIT_CLEAR" val="1"/>
  <p:tag name="KSO_WM_UNIT_LAYERLEVEL" val="1_1"/>
  <p:tag name="KSO_WM_DIAGRAM_GROUP_CODE" val="m1-1"/>
</p:tagLst>
</file>

<file path=ppt/tags/tag3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i"/>
  <p:tag name="KSO_WM_UNIT_INDEX" val="1_2"/>
  <p:tag name="KSO_WM_UNIT_ID" val="custom160570_20*m_i*1_2"/>
  <p:tag name="KSO_WM_UNIT_CLEAR" val="1"/>
  <p:tag name="KSO_WM_UNIT_LAYERLEVEL" val="1_1"/>
  <p:tag name="KSO_WM_DIAGRAM_GROUP_CODE" val="m1-1"/>
</p:tagLst>
</file>

<file path=ppt/tags/tag3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m_h_f"/>
  <p:tag name="KSO_WM_UNIT_INDEX" val="1_1_1"/>
  <p:tag name="KSO_WM_UNIT_ID" val="custom160570_20*m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m1-1"/>
</p:tagLst>
</file>

<file path=ppt/tags/tag33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 name="MH" val="20151027140516"/>
  <p:tag name="MH_LIBRARY" val="GRAPHIC"/>
  <p:tag name="KSO_WM_TEMPLATE_CATEGORY" val="custom"/>
  <p:tag name="KSO_WM_TEMPLATE_INDEX" val="160570"/>
  <p:tag name="KSO_WM_TAG_VERSION" val="1.0"/>
  <p:tag name="KSO_WM_SLIDE_ID" val="custom160570_21"/>
  <p:tag name="KSO_WM_SLIDE_INDEX" val="21"/>
  <p:tag name="KSO_WM_SLIDE_ITEM_CNT" val="1"/>
  <p:tag name="KSO_WM_SLIDE_LAYOUT" val="a_l"/>
  <p:tag name="KSO_WM_SLIDE_LAYOUT_CNT" val="1_1"/>
  <p:tag name="KSO_WM_SLIDE_TYPE" val="text"/>
  <p:tag name="KSO_WM_BEAUTIFY_FLAG" val="#wm#"/>
  <p:tag name="KSO_WM_SLIDE_POSITION" val="310*152"/>
  <p:tag name="KSO_WM_SLIDE_SIZE" val="340*201"/>
  <p:tag name="KSO_WM_DIAGRAM_GROUP_CODE" val="l1-2"/>
</p:tagLst>
</file>

<file path=ppt/tags/tag3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1*i*0"/>
  <p:tag name="KSO_WM_TEMPLATE_CATEGORY" val="custom"/>
  <p:tag name="KSO_WM_TEMPLATE_INDEX" val="160570"/>
  <p:tag name="KSO_WM_UNIT_INDEX" val="0"/>
</p:tagLst>
</file>

<file path=ppt/tags/tag3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1*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1"/>
  <p:tag name="KSO_WM_UNIT_TYPE" val="l_h_f"/>
  <p:tag name="KSO_WM_UNIT_INDEX" val="1_1_1"/>
  <p:tag name="KSO_WM_UNIT_ID" val="custom160570_21*l_h_f*1_1_1"/>
  <p:tag name="KSO_WM_UNIT_CLEAR" val="1"/>
  <p:tag name="KSO_WM_UNIT_LAYERLEVEL" val="1_1_1"/>
  <p:tag name="KSO_WM_UNIT_VALUE" val="65"/>
  <p:tag name="KSO_WM_UNIT_HIGHLIGHT" val="0"/>
  <p:tag name="KSO_WM_UNIT_COMPATIBLE" val="0"/>
  <p:tag name="KSO_WM_UNIT_PRESET_TEXT_INDEX" val="4"/>
  <p:tag name="KSO_WM_UNIT_PRESET_TEXT_LEN" val="80"/>
  <p:tag name="KSO_WM_DIAGRAM_GROUP_CODE" val="l1-2"/>
</p:tagLst>
</file>

<file path=ppt/tags/tag3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1"/>
  <p:tag name="KSO_WM_UNIT_TYPE" val="l_i"/>
  <p:tag name="KSO_WM_UNIT_INDEX" val="1_1"/>
  <p:tag name="KSO_WM_UNIT_ID" val="custom160570_21*l_i*1_1"/>
  <p:tag name="KSO_WM_UNIT_CLEAR" val="1"/>
  <p:tag name="KSO_WM_UNIT_LAYERLEVEL" val="1_1"/>
  <p:tag name="KSO_WM_DIAGRAM_GROUP_CODE" val="l1-2"/>
</p:tagLst>
</file>

<file path=ppt/tags/tag3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2"/>
  <p:tag name="KSO_WM_UNIT_TYPE" val="l_i"/>
  <p:tag name="KSO_WM_UNIT_INDEX" val="1_2"/>
  <p:tag name="KSO_WM_UNIT_ID" val="custom160570_21*l_i*1_2"/>
  <p:tag name="KSO_WM_UNIT_CLEAR" val="1"/>
  <p:tag name="KSO_WM_UNIT_LAYERLEVEL" val="1_1"/>
  <p:tag name="KSO_WM_DIAGRAM_GROUP_CODE" val="l1-2"/>
</p:tagLst>
</file>

<file path=ppt/tags/tag33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 name="MH" val="20151027140516"/>
  <p:tag name="MH_LIBRARY" val="GRAPHIC"/>
  <p:tag name="KSO_WM_TEMPLATE_CATEGORY" val="custom"/>
  <p:tag name="KSO_WM_TEMPLATE_INDEX" val="160570"/>
  <p:tag name="KSO_WM_TAG_VERSION" val="1.0"/>
  <p:tag name="KSO_WM_SLIDE_ID" val="custom160570_22"/>
  <p:tag name="KSO_WM_SLIDE_INDEX" val="22"/>
  <p:tag name="KSO_WM_SLIDE_ITEM_CNT" val="2"/>
  <p:tag name="KSO_WM_SLIDE_LAYOUT" val="a_l"/>
  <p:tag name="KSO_WM_SLIDE_LAYOUT_CNT" val="1_1"/>
  <p:tag name="KSO_WM_SLIDE_TYPE" val="text"/>
  <p:tag name="KSO_WM_BEAUTIFY_FLAG" val="#wm#"/>
  <p:tag name="KSO_WM_SLIDE_POSITION" val="138*144"/>
  <p:tag name="KSO_WM_SLIDE_SIZE" val="684*252"/>
  <p:tag name="KSO_WM_DIAGRAM_GROUP_CODE" val="l1-2"/>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7*i*1"/>
  <p:tag name="KSO_WM_TEMPLATE_CATEGORY" val="custom"/>
  <p:tag name="KSO_WM_TEMPLATE_INDEX" val="160570"/>
  <p:tag name="KSO_WM_UNIT_INDEX" val="1"/>
</p:tagLst>
</file>

<file path=ppt/tags/tag3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2*i*0"/>
  <p:tag name="KSO_WM_TEMPLATE_CATEGORY" val="custom"/>
  <p:tag name="KSO_WM_TEMPLATE_INDEX" val="160570"/>
  <p:tag name="KSO_WM_UNIT_INDEX" val="0"/>
</p:tagLst>
</file>

<file path=ppt/tags/tag3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2*i*7"/>
  <p:tag name="KSO_WM_TEMPLATE_CATEGORY" val="custom"/>
  <p:tag name="KSO_WM_TEMPLATE_INDEX" val="160570"/>
  <p:tag name="KSO_WM_UNIT_INDEX" val="7"/>
</p:tagLst>
</file>

<file path=ppt/tags/tag3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3"/>
  <p:tag name="KSO_WM_UNIT_TYPE" val="l_i"/>
  <p:tag name="KSO_WM_UNIT_INDEX" val="1_3"/>
  <p:tag name="KSO_WM_UNIT_ID" val="custom160570_22*l_i*1_3"/>
  <p:tag name="KSO_WM_UNIT_CLEAR" val="1"/>
  <p:tag name="KSO_WM_UNIT_LAYERLEVEL" val="1_1"/>
  <p:tag name="KSO_WM_DIAGRAM_GROUP_CODE" val="l1-2"/>
</p:tagLst>
</file>

<file path=ppt/tags/tag3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4"/>
  <p:tag name="KSO_WM_UNIT_TYPE" val="l_i"/>
  <p:tag name="KSO_WM_UNIT_INDEX" val="1_4"/>
  <p:tag name="KSO_WM_UNIT_ID" val="custom160570_22*l_i*1_4"/>
  <p:tag name="KSO_WM_UNIT_CLEAR" val="1"/>
  <p:tag name="KSO_WM_UNIT_LAYERLEVEL" val="1_1"/>
  <p:tag name="KSO_WM_DIAGRAM_GROUP_CODE" val="l1-2"/>
</p:tagLst>
</file>

<file path=ppt/tags/tag3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2"/>
  <p:tag name="KSO_WM_UNIT_TYPE" val="l_h_f"/>
  <p:tag name="KSO_WM_UNIT_INDEX" val="1_2_1"/>
  <p:tag name="KSO_WM_UNIT_ID" val="custom160570_22*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3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1"/>
  <p:tag name="KSO_WM_UNIT_TYPE" val="l_i"/>
  <p:tag name="KSO_WM_UNIT_INDEX" val="1_1"/>
  <p:tag name="KSO_WM_UNIT_ID" val="custom160570_22*l_i*1_1"/>
  <p:tag name="KSO_WM_UNIT_CLEAR" val="1"/>
  <p:tag name="KSO_WM_UNIT_LAYERLEVEL" val="1_1"/>
  <p:tag name="KSO_WM_DIAGRAM_GROUP_CODE" val="l1-2"/>
</p:tagLst>
</file>

<file path=ppt/tags/tag3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2"/>
  <p:tag name="KSO_WM_UNIT_TYPE" val="l_i"/>
  <p:tag name="KSO_WM_UNIT_INDEX" val="1_2"/>
  <p:tag name="KSO_WM_UNIT_ID" val="custom160570_22*l_i*1_2"/>
  <p:tag name="KSO_WM_UNIT_CLEAR" val="1"/>
  <p:tag name="KSO_WM_UNIT_LAYERLEVEL" val="1_1"/>
  <p:tag name="KSO_WM_DIAGRAM_GROUP_CODE" val="l1-2"/>
</p:tagLst>
</file>

<file path=ppt/tags/tag3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1"/>
  <p:tag name="KSO_WM_UNIT_TYPE" val="l_h_f"/>
  <p:tag name="KSO_WM_UNIT_INDEX" val="1_1_1"/>
  <p:tag name="KSO_WM_UNIT_ID" val="custom160570_22*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34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 name="MH" val="20151027140516"/>
  <p:tag name="MH_LIBRARY" val="GRAPHIC"/>
  <p:tag name="KSO_WM_TEMPLATE_CATEGORY" val="custom"/>
  <p:tag name="KSO_WM_TEMPLATE_INDEX" val="160570"/>
  <p:tag name="KSO_WM_TAG_VERSION" val="1.0"/>
  <p:tag name="KSO_WM_SLIDE_ID" val="custom160570_23"/>
  <p:tag name="KSO_WM_SLIDE_INDEX" val="23"/>
  <p:tag name="KSO_WM_SLIDE_ITEM_CNT" val="3"/>
  <p:tag name="KSO_WM_SLIDE_LAYOUT" val="a_l"/>
  <p:tag name="KSO_WM_SLIDE_LAYOUT_CNT" val="1_1"/>
  <p:tag name="KSO_WM_SLIDE_TYPE" val="text"/>
  <p:tag name="KSO_WM_BEAUTIFY_FLAG" val="#wm#"/>
  <p:tag name="KSO_WM_SLIDE_POSITION" val="84*132"/>
  <p:tag name="KSO_WM_SLIDE_SIZE" val="792*345"/>
  <p:tag name="KSO_WM_DIAGRAM_GROUP_CODE" val="l1-2"/>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7*i*14"/>
  <p:tag name="KSO_WM_TEMPLATE_CATEGORY" val="custom"/>
  <p:tag name="KSO_WM_TEMPLATE_INDEX" val="160570"/>
  <p:tag name="KSO_WM_UNIT_INDEX" val="14"/>
</p:tagLst>
</file>

<file path=ppt/tags/tag3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3*i*0"/>
  <p:tag name="KSO_WM_TEMPLATE_CATEGORY" val="custom"/>
  <p:tag name="KSO_WM_TEMPLATE_INDEX" val="160570"/>
  <p:tag name="KSO_WM_UNIT_INDEX" val="0"/>
</p:tagLst>
</file>

<file path=ppt/tags/tag3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3*i*7"/>
  <p:tag name="KSO_WM_TEMPLATE_CATEGORY" val="custom"/>
  <p:tag name="KSO_WM_TEMPLATE_INDEX" val="160570"/>
  <p:tag name="KSO_WM_UNIT_INDEX" val="7"/>
</p:tagLst>
</file>

<file path=ppt/tags/tag3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3*i*14"/>
  <p:tag name="KSO_WM_TEMPLATE_CATEGORY" val="custom"/>
  <p:tag name="KSO_WM_TEMPLATE_INDEX" val="160570"/>
  <p:tag name="KSO_WM_UNIT_INDEX" val="14"/>
</p:tagLst>
</file>

<file path=ppt/tags/tag3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5"/>
  <p:tag name="KSO_WM_UNIT_TYPE" val="l_i"/>
  <p:tag name="KSO_WM_UNIT_INDEX" val="1_5"/>
  <p:tag name="KSO_WM_UNIT_ID" val="custom160570_23*l_i*1_5"/>
  <p:tag name="KSO_WM_UNIT_CLEAR" val="1"/>
  <p:tag name="KSO_WM_UNIT_LAYERLEVEL" val="1_1"/>
  <p:tag name="KSO_WM_DIAGRAM_GROUP_CODE" val="l1-2"/>
</p:tagLst>
</file>

<file path=ppt/tags/tag3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6"/>
  <p:tag name="KSO_WM_UNIT_TYPE" val="l_i"/>
  <p:tag name="KSO_WM_UNIT_INDEX" val="1_6"/>
  <p:tag name="KSO_WM_UNIT_ID" val="custom160570_23*l_i*1_6"/>
  <p:tag name="KSO_WM_UNIT_CLEAR" val="1"/>
  <p:tag name="KSO_WM_UNIT_LAYERLEVEL" val="1_1"/>
  <p:tag name="KSO_WM_DIAGRAM_GROUP_CODE" val="l1-2"/>
</p:tagLst>
</file>

<file path=ppt/tags/tag3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3"/>
  <p:tag name="KSO_WM_UNIT_TYPE" val="l_h_f"/>
  <p:tag name="KSO_WM_UNIT_INDEX" val="1_3_1"/>
  <p:tag name="KSO_WM_UNIT_ID" val="custom160570_23*l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3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3"/>
  <p:tag name="KSO_WM_UNIT_TYPE" val="l_i"/>
  <p:tag name="KSO_WM_UNIT_INDEX" val="1_3"/>
  <p:tag name="KSO_WM_UNIT_ID" val="custom160570_23*l_i*1_3"/>
  <p:tag name="KSO_WM_UNIT_CLEAR" val="1"/>
  <p:tag name="KSO_WM_UNIT_LAYERLEVEL" val="1_1"/>
  <p:tag name="KSO_WM_DIAGRAM_GROUP_CODE" val="l1-2"/>
</p:tagLst>
</file>

<file path=ppt/tags/tag3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4"/>
  <p:tag name="KSO_WM_UNIT_TYPE" val="l_i"/>
  <p:tag name="KSO_WM_UNIT_INDEX" val="1_4"/>
  <p:tag name="KSO_WM_UNIT_ID" val="custom160570_23*l_i*1_4"/>
  <p:tag name="KSO_WM_UNIT_CLEAR" val="1"/>
  <p:tag name="KSO_WM_UNIT_LAYERLEVEL" val="1_1"/>
  <p:tag name="KSO_WM_DIAGRAM_GROUP_CODE" val="l1-2"/>
</p:tagLst>
</file>

<file path=ppt/tags/tag3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2"/>
  <p:tag name="KSO_WM_UNIT_TYPE" val="l_h_f"/>
  <p:tag name="KSO_WM_UNIT_INDEX" val="1_2_1"/>
  <p:tag name="KSO_WM_UNIT_ID" val="custom160570_23*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7*i*21"/>
  <p:tag name="KSO_WM_TEMPLATE_CATEGORY" val="custom"/>
  <p:tag name="KSO_WM_TEMPLATE_INDEX" val="160570"/>
  <p:tag name="KSO_WM_UNIT_INDEX" val="21"/>
</p:tagLst>
</file>

<file path=ppt/tags/tag3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1"/>
  <p:tag name="KSO_WM_UNIT_TYPE" val="l_i"/>
  <p:tag name="KSO_WM_UNIT_INDEX" val="1_1"/>
  <p:tag name="KSO_WM_UNIT_ID" val="custom160570_23*l_i*1_1"/>
  <p:tag name="KSO_WM_UNIT_CLEAR" val="1"/>
  <p:tag name="KSO_WM_UNIT_LAYERLEVEL" val="1_1"/>
  <p:tag name="KSO_WM_DIAGRAM_GROUP_CODE" val="l1-2"/>
</p:tagLst>
</file>

<file path=ppt/tags/tag3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2"/>
  <p:tag name="KSO_WM_UNIT_TYPE" val="l_i"/>
  <p:tag name="KSO_WM_UNIT_INDEX" val="1_2"/>
  <p:tag name="KSO_WM_UNIT_ID" val="custom160570_23*l_i*1_2"/>
  <p:tag name="KSO_WM_UNIT_CLEAR" val="1"/>
  <p:tag name="KSO_WM_UNIT_LAYERLEVEL" val="1_1"/>
  <p:tag name="KSO_WM_DIAGRAM_GROUP_CODE" val="l1-2"/>
</p:tagLst>
</file>

<file path=ppt/tags/tag3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1"/>
  <p:tag name="KSO_WM_UNIT_TYPE" val="l_h_f"/>
  <p:tag name="KSO_WM_UNIT_INDEX" val="1_1_1"/>
  <p:tag name="KSO_WM_UNIT_ID" val="custom160570_23*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36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 name="MH" val="20151027140516"/>
  <p:tag name="MH_LIBRARY" val="GRAPHIC"/>
  <p:tag name="KSO_WM_TEMPLATE_CATEGORY" val="custom"/>
  <p:tag name="KSO_WM_TEMPLATE_INDEX" val="160570"/>
  <p:tag name="KSO_WM_TAG_VERSION" val="1.0"/>
  <p:tag name="KSO_WM_SLIDE_ID" val="custom160570_24"/>
  <p:tag name="KSO_WM_SLIDE_INDEX" val="24"/>
  <p:tag name="KSO_WM_SLIDE_ITEM_CNT" val="4"/>
  <p:tag name="KSO_WM_SLIDE_LAYOUT" val="a_l"/>
  <p:tag name="KSO_WM_SLIDE_LAYOUT_CNT" val="1_1"/>
  <p:tag name="KSO_WM_SLIDE_TYPE" val="text"/>
  <p:tag name="KSO_WM_BEAUTIFY_FLAG" val="#wm#"/>
  <p:tag name="KSO_WM_SLIDE_POSITION" val="84*168"/>
  <p:tag name="KSO_WM_SLIDE_SIZE" val="792*263"/>
  <p:tag name="KSO_WM_DIAGRAM_GROUP_CODE" val="l1-2"/>
</p:tagLst>
</file>

<file path=ppt/tags/tag3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4*i*0"/>
  <p:tag name="KSO_WM_TEMPLATE_CATEGORY" val="custom"/>
  <p:tag name="KSO_WM_TEMPLATE_INDEX" val="160570"/>
  <p:tag name="KSO_WM_UNIT_INDEX" val="0"/>
</p:tagLst>
</file>

<file path=ppt/tags/tag3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4*i*7"/>
  <p:tag name="KSO_WM_TEMPLATE_CATEGORY" val="custom"/>
  <p:tag name="KSO_WM_TEMPLATE_INDEX" val="160570"/>
  <p:tag name="KSO_WM_UNIT_INDEX" val="7"/>
</p:tagLst>
</file>

<file path=ppt/tags/tag3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4*i*14"/>
  <p:tag name="KSO_WM_TEMPLATE_CATEGORY" val="custom"/>
  <p:tag name="KSO_WM_TEMPLATE_INDEX" val="160570"/>
  <p:tag name="KSO_WM_UNIT_INDEX" val="14"/>
</p:tagLst>
</file>

<file path=ppt/tags/tag3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4*i*21"/>
  <p:tag name="KSO_WM_TEMPLATE_CATEGORY" val="custom"/>
  <p:tag name="KSO_WM_TEMPLATE_INDEX" val="160570"/>
  <p:tag name="KSO_WM_UNIT_INDEX" val="21"/>
</p:tagLst>
</file>

<file path=ppt/tags/tag3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4*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7"/>
  <p:tag name="KSO_WM_UNIT_TYPE" val="l_i"/>
  <p:tag name="KSO_WM_UNIT_INDEX" val="1_7"/>
  <p:tag name="KSO_WM_UNIT_ID" val="custom160570_24*l_i*1_7"/>
  <p:tag name="KSO_WM_UNIT_CLEAR" val="1"/>
  <p:tag name="KSO_WM_UNIT_LAYERLEVEL" val="1_1"/>
  <p:tag name="KSO_WM_DIAGRAM_GROUP_CODE" val="l1-2"/>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7*i*22"/>
  <p:tag name="KSO_WM_TEMPLATE_CATEGORY" val="custom"/>
  <p:tag name="KSO_WM_TEMPLATE_INDEX" val="160570"/>
  <p:tag name="KSO_WM_UNIT_INDEX" val="22"/>
</p:tagLst>
</file>

<file path=ppt/tags/tag3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8"/>
  <p:tag name="KSO_WM_UNIT_TYPE" val="l_i"/>
  <p:tag name="KSO_WM_UNIT_INDEX" val="1_8"/>
  <p:tag name="KSO_WM_UNIT_ID" val="custom160570_24*l_i*1_8"/>
  <p:tag name="KSO_WM_UNIT_CLEAR" val="1"/>
  <p:tag name="KSO_WM_UNIT_LAYERLEVEL" val="1_1"/>
  <p:tag name="KSO_WM_DIAGRAM_GROUP_CODE" val="l1-2"/>
</p:tagLst>
</file>

<file path=ppt/tags/tag3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4"/>
  <p:tag name="KSO_WM_UNIT_TYPE" val="l_h_f"/>
  <p:tag name="KSO_WM_UNIT_INDEX" val="1_4_1"/>
  <p:tag name="KSO_WM_UNIT_ID" val="custom160570_24*l_h_f*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3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5"/>
  <p:tag name="KSO_WM_UNIT_TYPE" val="l_i"/>
  <p:tag name="KSO_WM_UNIT_INDEX" val="1_5"/>
  <p:tag name="KSO_WM_UNIT_ID" val="custom160570_24*l_i*1_5"/>
  <p:tag name="KSO_WM_UNIT_CLEAR" val="1"/>
  <p:tag name="KSO_WM_UNIT_LAYERLEVEL" val="1_1"/>
  <p:tag name="KSO_WM_DIAGRAM_GROUP_CODE" val="l1-2"/>
</p:tagLst>
</file>

<file path=ppt/tags/tag3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6"/>
  <p:tag name="KSO_WM_UNIT_TYPE" val="l_i"/>
  <p:tag name="KSO_WM_UNIT_INDEX" val="1_6"/>
  <p:tag name="KSO_WM_UNIT_ID" val="custom160570_24*l_i*1_6"/>
  <p:tag name="KSO_WM_UNIT_CLEAR" val="1"/>
  <p:tag name="KSO_WM_UNIT_LAYERLEVEL" val="1_1"/>
  <p:tag name="KSO_WM_DIAGRAM_GROUP_CODE" val="l1-2"/>
</p:tagLst>
</file>

<file path=ppt/tags/tag3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3"/>
  <p:tag name="KSO_WM_UNIT_TYPE" val="l_h_f"/>
  <p:tag name="KSO_WM_UNIT_INDEX" val="1_3_1"/>
  <p:tag name="KSO_WM_UNIT_ID" val="custom160570_24*l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3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3"/>
  <p:tag name="KSO_WM_UNIT_TYPE" val="l_i"/>
  <p:tag name="KSO_WM_UNIT_INDEX" val="1_3"/>
  <p:tag name="KSO_WM_UNIT_ID" val="custom160570_24*l_i*1_3"/>
  <p:tag name="KSO_WM_UNIT_CLEAR" val="1"/>
  <p:tag name="KSO_WM_UNIT_LAYERLEVEL" val="1_1"/>
  <p:tag name="KSO_WM_DIAGRAM_GROUP_CODE" val="l1-2"/>
</p:tagLst>
</file>

<file path=ppt/tags/tag3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4"/>
  <p:tag name="KSO_WM_UNIT_TYPE" val="l_i"/>
  <p:tag name="KSO_WM_UNIT_INDEX" val="1_4"/>
  <p:tag name="KSO_WM_UNIT_ID" val="custom160570_24*l_i*1_4"/>
  <p:tag name="KSO_WM_UNIT_CLEAR" val="1"/>
  <p:tag name="KSO_WM_UNIT_LAYERLEVEL" val="1_1"/>
  <p:tag name="KSO_WM_DIAGRAM_GROUP_CODE" val="l1-2"/>
</p:tagLst>
</file>

<file path=ppt/tags/tag3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2"/>
  <p:tag name="KSO_WM_UNIT_TYPE" val="l_h_f"/>
  <p:tag name="KSO_WM_UNIT_INDEX" val="1_2_1"/>
  <p:tag name="KSO_WM_UNIT_ID" val="custom160570_24*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3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1"/>
  <p:tag name="KSO_WM_UNIT_TYPE" val="l_i"/>
  <p:tag name="KSO_WM_UNIT_INDEX" val="1_1"/>
  <p:tag name="KSO_WM_UNIT_ID" val="custom160570_24*l_i*1_1"/>
  <p:tag name="KSO_WM_UNIT_CLEAR" val="1"/>
  <p:tag name="KSO_WM_UNIT_LAYERLEVEL" val="1_1"/>
  <p:tag name="KSO_WM_DIAGRAM_GROUP_CODE" val="l1-2"/>
</p:tagLst>
</file>

<file path=ppt/tags/tag3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2"/>
  <p:tag name="KSO_WM_UNIT_TYPE" val="l_i"/>
  <p:tag name="KSO_WM_UNIT_INDEX" val="1_2"/>
  <p:tag name="KSO_WM_UNIT_ID" val="custom160570_24*l_i*1_2"/>
  <p:tag name="KSO_WM_UNIT_CLEAR" val="1"/>
  <p:tag name="KSO_WM_UNIT_LAYERLEVEL" val="1_1"/>
  <p:tag name="KSO_WM_DIAGRAM_GROUP_CODE" val="l1-2"/>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7*i*23"/>
  <p:tag name="KSO_WM_TEMPLATE_CATEGORY" val="custom"/>
  <p:tag name="KSO_WM_TEMPLATE_INDEX" val="160570"/>
  <p:tag name="KSO_WM_UNIT_INDEX" val="23"/>
</p:tagLst>
</file>

<file path=ppt/tags/tag3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1"/>
  <p:tag name="KSO_WM_UNIT_TYPE" val="l_h_f"/>
  <p:tag name="KSO_WM_UNIT_INDEX" val="1_1_1"/>
  <p:tag name="KSO_WM_UNIT_ID" val="custom160570_24*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38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 name="MH" val="20151027140516"/>
  <p:tag name="MH_LIBRARY" val="GRAPHIC"/>
  <p:tag name="KSO_WM_TEMPLATE_CATEGORY" val="custom"/>
  <p:tag name="KSO_WM_TEMPLATE_INDEX" val="160570"/>
  <p:tag name="KSO_WM_TAG_VERSION" val="1.0"/>
  <p:tag name="KSO_WM_SLIDE_ID" val="custom160570_25"/>
  <p:tag name="KSO_WM_SLIDE_INDEX" val="25"/>
  <p:tag name="KSO_WM_SLIDE_ITEM_CNT" val="5"/>
  <p:tag name="KSO_WM_SLIDE_LAYOUT" val="a_l"/>
  <p:tag name="KSO_WM_SLIDE_LAYOUT_CNT" val="1_1"/>
  <p:tag name="KSO_WM_SLIDE_TYPE" val="text"/>
  <p:tag name="KSO_WM_BEAUTIFY_FLAG" val="#wm#"/>
  <p:tag name="KSO_WM_SLIDE_POSITION" val="84*132"/>
  <p:tag name="KSO_WM_SLIDE_SIZE" val="792*342"/>
  <p:tag name="KSO_WM_DIAGRAM_GROUP_CODE" val="l1-2"/>
</p:tagLst>
</file>

<file path=ppt/tags/tag3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5*i*0"/>
  <p:tag name="KSO_WM_TEMPLATE_CATEGORY" val="custom"/>
  <p:tag name="KSO_WM_TEMPLATE_INDEX" val="160570"/>
  <p:tag name="KSO_WM_UNIT_INDEX" val="0"/>
</p:tagLst>
</file>

<file path=ppt/tags/tag3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5*i*7"/>
  <p:tag name="KSO_WM_TEMPLATE_CATEGORY" val="custom"/>
  <p:tag name="KSO_WM_TEMPLATE_INDEX" val="160570"/>
  <p:tag name="KSO_WM_UNIT_INDEX" val="7"/>
</p:tagLst>
</file>

<file path=ppt/tags/tag3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5*i*14"/>
  <p:tag name="KSO_WM_TEMPLATE_CATEGORY" val="custom"/>
  <p:tag name="KSO_WM_TEMPLATE_INDEX" val="160570"/>
  <p:tag name="KSO_WM_UNIT_INDEX" val="14"/>
</p:tagLst>
</file>

<file path=ppt/tags/tag3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5*i*21"/>
  <p:tag name="KSO_WM_TEMPLATE_CATEGORY" val="custom"/>
  <p:tag name="KSO_WM_TEMPLATE_INDEX" val="160570"/>
  <p:tag name="KSO_WM_UNIT_INDEX" val="21"/>
</p:tagLst>
</file>

<file path=ppt/tags/tag3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5*i*28"/>
  <p:tag name="KSO_WM_TEMPLATE_CATEGORY" val="custom"/>
  <p:tag name="KSO_WM_TEMPLATE_INDEX" val="160570"/>
  <p:tag name="KSO_WM_UNIT_INDEX" val="28"/>
</p:tagLst>
</file>

<file path=ppt/tags/tag3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5*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7"/>
  <p:tag name="KSO_WM_UNIT_TYPE" val="l_i"/>
  <p:tag name="KSO_WM_UNIT_INDEX" val="1_9"/>
  <p:tag name="KSO_WM_UNIT_ID" val="custom160570_25*l_i*1_9"/>
  <p:tag name="KSO_WM_UNIT_CLEAR" val="1"/>
  <p:tag name="KSO_WM_UNIT_LAYERLEVEL" val="1_1"/>
  <p:tag name="KSO_WM_DIAGRAM_GROUP_CODE" val="l1-2"/>
</p:tagLst>
</file>

<file path=ppt/tags/tag3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8"/>
  <p:tag name="KSO_WM_UNIT_TYPE" val="l_i"/>
  <p:tag name="KSO_WM_UNIT_INDEX" val="1_10"/>
  <p:tag name="KSO_WM_UNIT_ID" val="custom160570_25*l_i*1_10"/>
  <p:tag name="KSO_WM_UNIT_CLEAR" val="1"/>
  <p:tag name="KSO_WM_UNIT_LAYERLEVEL" val="1_1"/>
  <p:tag name="KSO_WM_DIAGRAM_GROUP_CODE" val="l1-2"/>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7*i*24"/>
  <p:tag name="KSO_WM_TEMPLATE_CATEGORY" val="custom"/>
  <p:tag name="KSO_WM_TEMPLATE_INDEX" val="160570"/>
  <p:tag name="KSO_WM_UNIT_INDEX" val="24"/>
</p:tagLst>
</file>

<file path=ppt/tags/tag3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4"/>
  <p:tag name="KSO_WM_UNIT_TYPE" val="l_h_f"/>
  <p:tag name="KSO_WM_UNIT_INDEX" val="1_5_1"/>
  <p:tag name="KSO_WM_UNIT_ID" val="custom160570_25*l_h_f*1_5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3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7"/>
  <p:tag name="KSO_WM_UNIT_TYPE" val="l_i"/>
  <p:tag name="KSO_WM_UNIT_INDEX" val="1_7"/>
  <p:tag name="KSO_WM_UNIT_ID" val="custom160570_25*l_i*1_7"/>
  <p:tag name="KSO_WM_UNIT_CLEAR" val="1"/>
  <p:tag name="KSO_WM_UNIT_LAYERLEVEL" val="1_1"/>
  <p:tag name="KSO_WM_DIAGRAM_GROUP_CODE" val="l1-2"/>
</p:tagLst>
</file>

<file path=ppt/tags/tag3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8"/>
  <p:tag name="KSO_WM_UNIT_TYPE" val="l_i"/>
  <p:tag name="KSO_WM_UNIT_INDEX" val="1_8"/>
  <p:tag name="KSO_WM_UNIT_ID" val="custom160570_25*l_i*1_8"/>
  <p:tag name="KSO_WM_UNIT_CLEAR" val="1"/>
  <p:tag name="KSO_WM_UNIT_LAYERLEVEL" val="1_1"/>
  <p:tag name="KSO_WM_DIAGRAM_GROUP_CODE" val="l1-2"/>
</p:tagLst>
</file>

<file path=ppt/tags/tag3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4"/>
  <p:tag name="KSO_WM_UNIT_TYPE" val="l_h_f"/>
  <p:tag name="KSO_WM_UNIT_INDEX" val="1_4_1"/>
  <p:tag name="KSO_WM_UNIT_ID" val="custom160570_25*l_h_f*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3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5"/>
  <p:tag name="KSO_WM_UNIT_TYPE" val="l_i"/>
  <p:tag name="KSO_WM_UNIT_INDEX" val="1_5"/>
  <p:tag name="KSO_WM_UNIT_ID" val="custom160570_25*l_i*1_5"/>
  <p:tag name="KSO_WM_UNIT_CLEAR" val="1"/>
  <p:tag name="KSO_WM_UNIT_LAYERLEVEL" val="1_1"/>
  <p:tag name="KSO_WM_DIAGRAM_GROUP_CODE" val="l1-2"/>
</p:tagLst>
</file>

<file path=ppt/tags/tag3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6"/>
  <p:tag name="KSO_WM_UNIT_TYPE" val="l_i"/>
  <p:tag name="KSO_WM_UNIT_INDEX" val="1_6"/>
  <p:tag name="KSO_WM_UNIT_ID" val="custom160570_25*l_i*1_6"/>
  <p:tag name="KSO_WM_UNIT_CLEAR" val="1"/>
  <p:tag name="KSO_WM_UNIT_LAYERLEVEL" val="1_1"/>
  <p:tag name="KSO_WM_DIAGRAM_GROUP_CODE" val="l1-2"/>
</p:tagLst>
</file>

<file path=ppt/tags/tag3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3"/>
  <p:tag name="KSO_WM_UNIT_TYPE" val="l_h_f"/>
  <p:tag name="KSO_WM_UNIT_INDEX" val="1_3_1"/>
  <p:tag name="KSO_WM_UNIT_ID" val="custom160570_25*l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3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3"/>
  <p:tag name="KSO_WM_UNIT_TYPE" val="l_i"/>
  <p:tag name="KSO_WM_UNIT_INDEX" val="1_3"/>
  <p:tag name="KSO_WM_UNIT_ID" val="custom160570_25*l_i*1_3"/>
  <p:tag name="KSO_WM_UNIT_CLEAR" val="1"/>
  <p:tag name="KSO_WM_UNIT_LAYERLEVEL" val="1_1"/>
  <p:tag name="KSO_WM_DIAGRAM_GROUP_CODE" val="l1-2"/>
</p:tagLst>
</file>

<file path=ppt/tags/tag3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4"/>
  <p:tag name="KSO_WM_UNIT_TYPE" val="l_i"/>
  <p:tag name="KSO_WM_UNIT_INDEX" val="1_4"/>
  <p:tag name="KSO_WM_UNIT_ID" val="custom160570_25*l_i*1_4"/>
  <p:tag name="KSO_WM_UNIT_CLEAR" val="1"/>
  <p:tag name="KSO_WM_UNIT_LAYERLEVEL" val="1_1"/>
  <p:tag name="KSO_WM_DIAGRAM_GROUP_CODE" val="l1-2"/>
</p:tagLst>
</file>

<file path=ppt/tags/tag3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2"/>
  <p:tag name="KSO_WM_UNIT_TYPE" val="l_h_f"/>
  <p:tag name="KSO_WM_UNIT_INDEX" val="1_2_1"/>
  <p:tag name="KSO_WM_UNIT_ID" val="custom160570_25*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4.xml><?xml version="1.0" encoding="utf-8"?>
<p:tagLst xmlns:a="http://schemas.openxmlformats.org/drawingml/2006/main" xmlns:r="http://schemas.openxmlformats.org/officeDocument/2006/relationships" xmlns:p="http://schemas.openxmlformats.org/presentationml/2006/main">
  <p:tag name="KSO_WM_TEMPLATE_THUMBS_INDEX" val="1、4、5、9、12、17、25、27、29、30、31、32、34、35、36、37"/>
  <p:tag name="KSO_WM_TEMPLATE_CATEGORY" val="custom"/>
  <p:tag name="KSO_WM_TEMPLATE_INDEX" val="160570"/>
  <p:tag name="KSO_WM_TAG_VERSION" val="1.0"/>
  <p:tag name="KSO_WM_SLIDE_ID" val="custom160570_1"/>
  <p:tag name="KSO_WM_SLIDE_INDEX" val="1"/>
  <p:tag name="KSO_WM_SLIDE_ITEM_CNT" val="2"/>
  <p:tag name="KSO_WM_SLIDE_LAYOUT" val="a_b"/>
  <p:tag name="KSO_WM_SLIDE_LAYOUT_CNT" val="1_1"/>
  <p:tag name="KSO_WM_SLIDE_TYPE" val="title"/>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7*i*25"/>
  <p:tag name="KSO_WM_TEMPLATE_CATEGORY" val="custom"/>
  <p:tag name="KSO_WM_TEMPLATE_INDEX" val="160570"/>
  <p:tag name="KSO_WM_UNIT_INDEX" val="25"/>
</p:tagLst>
</file>

<file path=ppt/tags/tag4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1"/>
  <p:tag name="KSO_WM_UNIT_TYPE" val="l_i"/>
  <p:tag name="KSO_WM_UNIT_INDEX" val="1_1"/>
  <p:tag name="KSO_WM_UNIT_ID" val="custom160570_25*l_i*1_1"/>
  <p:tag name="KSO_WM_UNIT_CLEAR" val="1"/>
  <p:tag name="KSO_WM_UNIT_LAYERLEVEL" val="1_1"/>
  <p:tag name="KSO_WM_DIAGRAM_GROUP_CODE" val="l1-2"/>
</p:tagLst>
</file>

<file path=ppt/tags/tag4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2"/>
  <p:tag name="KSO_WM_UNIT_TYPE" val="l_i"/>
  <p:tag name="KSO_WM_UNIT_INDEX" val="1_2"/>
  <p:tag name="KSO_WM_UNIT_ID" val="custom160570_25*l_i*1_2"/>
  <p:tag name="KSO_WM_UNIT_CLEAR" val="1"/>
  <p:tag name="KSO_WM_UNIT_LAYERLEVEL" val="1_1"/>
  <p:tag name="KSO_WM_DIAGRAM_GROUP_CODE" val="l1-2"/>
</p:tagLst>
</file>

<file path=ppt/tags/tag4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1"/>
  <p:tag name="KSO_WM_UNIT_TYPE" val="l_h_f"/>
  <p:tag name="KSO_WM_UNIT_INDEX" val="1_1_1"/>
  <p:tag name="KSO_WM_UNIT_ID" val="custom160570_25*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40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26"/>
  <p:tag name="KSO_WM_SLIDE_INDEX" val="26"/>
  <p:tag name="KSO_WM_SLIDE_ITEM_CNT" val="6"/>
  <p:tag name="KSO_WM_SLIDE_LAYOUT" val="a_l"/>
  <p:tag name="KSO_WM_SLIDE_LAYOUT_CNT" val="1_1"/>
  <p:tag name="KSO_WM_SLIDE_TYPE" val="text"/>
  <p:tag name="KSO_WM_BEAUTIFY_FLAG" val="#wm#"/>
  <p:tag name="KSO_WM_SLIDE_POSITION" val="84*132"/>
  <p:tag name="KSO_WM_SLIDE_SIZE" val="792*342"/>
  <p:tag name="KSO_WM_DIAGRAM_GROUP_CODE" val="l1-2"/>
</p:tagLst>
</file>

<file path=ppt/tags/tag4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6*i*0"/>
  <p:tag name="KSO_WM_TEMPLATE_CATEGORY" val="custom"/>
  <p:tag name="KSO_WM_TEMPLATE_INDEX" val="160570"/>
  <p:tag name="KSO_WM_UNIT_INDEX" val="0"/>
</p:tagLst>
</file>

<file path=ppt/tags/tag4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6*i*7"/>
  <p:tag name="KSO_WM_TEMPLATE_CATEGORY" val="custom"/>
  <p:tag name="KSO_WM_TEMPLATE_INDEX" val="160570"/>
  <p:tag name="KSO_WM_UNIT_INDEX" val="7"/>
</p:tagLst>
</file>

<file path=ppt/tags/tag4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6*i*14"/>
  <p:tag name="KSO_WM_TEMPLATE_CATEGORY" val="custom"/>
  <p:tag name="KSO_WM_TEMPLATE_INDEX" val="160570"/>
  <p:tag name="KSO_WM_UNIT_INDEX" val="14"/>
</p:tagLst>
</file>

<file path=ppt/tags/tag4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6*i*21"/>
  <p:tag name="KSO_WM_TEMPLATE_CATEGORY" val="custom"/>
  <p:tag name="KSO_WM_TEMPLATE_INDEX" val="160570"/>
  <p:tag name="KSO_WM_UNIT_INDEX" val="21"/>
</p:tagLst>
</file>

<file path=ppt/tags/tag4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6*i*28"/>
  <p:tag name="KSO_WM_TEMPLATE_CATEGORY" val="custom"/>
  <p:tag name="KSO_WM_TEMPLATE_INDEX" val="160570"/>
  <p:tag name="KSO_WM_UNIT_INDEX" val="28"/>
</p:tagLst>
</file>

<file path=ppt/tags/tag4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6*i*35"/>
  <p:tag name="KSO_WM_TEMPLATE_CATEGORY" val="custom"/>
  <p:tag name="KSO_WM_TEMPLATE_INDEX" val="160570"/>
  <p:tag name="KSO_WM_UNIT_INDEX" val="35"/>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7*i*26"/>
  <p:tag name="KSO_WM_TEMPLATE_CATEGORY" val="custom"/>
  <p:tag name="KSO_WM_TEMPLATE_INDEX" val="160570"/>
  <p:tag name="KSO_WM_UNIT_INDEX" val="26"/>
</p:tagLst>
</file>

<file path=ppt/tags/tag4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6*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7"/>
  <p:tag name="KSO_WM_UNIT_TYPE" val="l_i"/>
  <p:tag name="KSO_WM_UNIT_INDEX" val="1_11"/>
  <p:tag name="KSO_WM_UNIT_ID" val="custom160570_26*l_i*1_11"/>
  <p:tag name="KSO_WM_UNIT_CLEAR" val="1"/>
  <p:tag name="KSO_WM_UNIT_LAYERLEVEL" val="1_1"/>
  <p:tag name="KSO_WM_DIAGRAM_GROUP_CODE" val="l1-2"/>
</p:tagLst>
</file>

<file path=ppt/tags/tag4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8"/>
  <p:tag name="KSO_WM_UNIT_TYPE" val="l_i"/>
  <p:tag name="KSO_WM_UNIT_INDEX" val="1_12"/>
  <p:tag name="KSO_WM_UNIT_ID" val="custom160570_26*l_i*1_12"/>
  <p:tag name="KSO_WM_UNIT_CLEAR" val="1"/>
  <p:tag name="KSO_WM_UNIT_LAYERLEVEL" val="1_1"/>
  <p:tag name="KSO_WM_DIAGRAM_GROUP_CODE" val="l1-2"/>
</p:tagLst>
</file>

<file path=ppt/tags/tag4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4"/>
  <p:tag name="KSO_WM_UNIT_TYPE" val="l_h_f"/>
  <p:tag name="KSO_WM_UNIT_INDEX" val="1_6_1"/>
  <p:tag name="KSO_WM_UNIT_ID" val="custom160570_26*l_h_f*1_6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4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7"/>
  <p:tag name="KSO_WM_UNIT_TYPE" val="l_i"/>
  <p:tag name="KSO_WM_UNIT_INDEX" val="1_9"/>
  <p:tag name="KSO_WM_UNIT_ID" val="custom160570_26*l_i*1_9"/>
  <p:tag name="KSO_WM_UNIT_CLEAR" val="1"/>
  <p:tag name="KSO_WM_UNIT_LAYERLEVEL" val="1_1"/>
  <p:tag name="KSO_WM_DIAGRAM_GROUP_CODE" val="l1-2"/>
</p:tagLst>
</file>

<file path=ppt/tags/tag4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8"/>
  <p:tag name="KSO_WM_UNIT_TYPE" val="l_i"/>
  <p:tag name="KSO_WM_UNIT_INDEX" val="1_10"/>
  <p:tag name="KSO_WM_UNIT_ID" val="custom160570_26*l_i*1_10"/>
  <p:tag name="KSO_WM_UNIT_CLEAR" val="1"/>
  <p:tag name="KSO_WM_UNIT_LAYERLEVEL" val="1_1"/>
  <p:tag name="KSO_WM_DIAGRAM_GROUP_CODE" val="l1-2"/>
</p:tagLst>
</file>

<file path=ppt/tags/tag4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4"/>
  <p:tag name="KSO_WM_UNIT_TYPE" val="l_h_f"/>
  <p:tag name="KSO_WM_UNIT_INDEX" val="1_5_1"/>
  <p:tag name="KSO_WM_UNIT_ID" val="custom160570_26*l_h_f*1_5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4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7"/>
  <p:tag name="KSO_WM_UNIT_TYPE" val="l_i"/>
  <p:tag name="KSO_WM_UNIT_INDEX" val="1_7"/>
  <p:tag name="KSO_WM_UNIT_ID" val="custom160570_26*l_i*1_7"/>
  <p:tag name="KSO_WM_UNIT_CLEAR" val="1"/>
  <p:tag name="KSO_WM_UNIT_LAYERLEVEL" val="1_1"/>
  <p:tag name="KSO_WM_DIAGRAM_GROUP_CODE" val="l1-2"/>
</p:tagLst>
</file>

<file path=ppt/tags/tag4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8"/>
  <p:tag name="KSO_WM_UNIT_TYPE" val="l_i"/>
  <p:tag name="KSO_WM_UNIT_INDEX" val="1_8"/>
  <p:tag name="KSO_WM_UNIT_ID" val="custom160570_26*l_i*1_8"/>
  <p:tag name="KSO_WM_UNIT_CLEAR" val="1"/>
  <p:tag name="KSO_WM_UNIT_LAYERLEVEL" val="1_1"/>
  <p:tag name="KSO_WM_DIAGRAM_GROUP_CODE" val="l1-2"/>
</p:tagLst>
</file>

<file path=ppt/tags/tag4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4"/>
  <p:tag name="KSO_WM_UNIT_TYPE" val="l_h_f"/>
  <p:tag name="KSO_WM_UNIT_INDEX" val="1_4_1"/>
  <p:tag name="KSO_WM_UNIT_ID" val="custom160570_26*l_h_f*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7*i*8"/>
  <p:tag name="KSO_WM_TEMPLATE_CATEGORY" val="custom"/>
  <p:tag name="KSO_WM_TEMPLATE_INDEX" val="160570"/>
  <p:tag name="KSO_WM_UNIT_INDEX" val="8"/>
</p:tagLst>
</file>

<file path=ppt/tags/tag4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5"/>
  <p:tag name="KSO_WM_UNIT_TYPE" val="l_i"/>
  <p:tag name="KSO_WM_UNIT_INDEX" val="1_5"/>
  <p:tag name="KSO_WM_UNIT_ID" val="custom160570_26*l_i*1_5"/>
  <p:tag name="KSO_WM_UNIT_CLEAR" val="1"/>
  <p:tag name="KSO_WM_UNIT_LAYERLEVEL" val="1_1"/>
  <p:tag name="KSO_WM_DIAGRAM_GROUP_CODE" val="l1-2"/>
</p:tagLst>
</file>

<file path=ppt/tags/tag4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6"/>
  <p:tag name="KSO_WM_UNIT_TYPE" val="l_i"/>
  <p:tag name="KSO_WM_UNIT_INDEX" val="1_6"/>
  <p:tag name="KSO_WM_UNIT_ID" val="custom160570_26*l_i*1_6"/>
  <p:tag name="KSO_WM_UNIT_CLEAR" val="1"/>
  <p:tag name="KSO_WM_UNIT_LAYERLEVEL" val="1_1"/>
  <p:tag name="KSO_WM_DIAGRAM_GROUP_CODE" val="l1-2"/>
</p:tagLst>
</file>

<file path=ppt/tags/tag4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3"/>
  <p:tag name="KSO_WM_UNIT_TYPE" val="l_h_f"/>
  <p:tag name="KSO_WM_UNIT_INDEX" val="1_3_1"/>
  <p:tag name="KSO_WM_UNIT_ID" val="custom160570_26*l_h_f*1_3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4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3"/>
  <p:tag name="KSO_WM_UNIT_TYPE" val="l_i"/>
  <p:tag name="KSO_WM_UNIT_INDEX" val="1_3"/>
  <p:tag name="KSO_WM_UNIT_ID" val="custom160570_26*l_i*1_3"/>
  <p:tag name="KSO_WM_UNIT_CLEAR" val="1"/>
  <p:tag name="KSO_WM_UNIT_LAYERLEVEL" val="1_1"/>
  <p:tag name="KSO_WM_DIAGRAM_GROUP_CODE" val="l1-2"/>
</p:tagLst>
</file>

<file path=ppt/tags/tag4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4"/>
  <p:tag name="KSO_WM_UNIT_TYPE" val="l_i"/>
  <p:tag name="KSO_WM_UNIT_INDEX" val="1_4"/>
  <p:tag name="KSO_WM_UNIT_ID" val="custom160570_26*l_i*1_4"/>
  <p:tag name="KSO_WM_UNIT_CLEAR" val="1"/>
  <p:tag name="KSO_WM_UNIT_LAYERLEVEL" val="1_1"/>
  <p:tag name="KSO_WM_DIAGRAM_GROUP_CODE" val="l1-2"/>
</p:tagLst>
</file>

<file path=ppt/tags/tag4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2"/>
  <p:tag name="KSO_WM_UNIT_TYPE" val="l_h_f"/>
  <p:tag name="KSO_WM_UNIT_INDEX" val="1_2_1"/>
  <p:tag name="KSO_WM_UNIT_ID" val="custom160570_26*l_h_f*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4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1"/>
  <p:tag name="KSO_WM_UNIT_TYPE" val="l_i"/>
  <p:tag name="KSO_WM_UNIT_INDEX" val="1_1"/>
  <p:tag name="KSO_WM_UNIT_ID" val="custom160570_26*l_i*1_1"/>
  <p:tag name="KSO_WM_UNIT_CLEAR" val="1"/>
  <p:tag name="KSO_WM_UNIT_LAYERLEVEL" val="1_1"/>
  <p:tag name="KSO_WM_DIAGRAM_GROUP_CODE" val="l1-2"/>
</p:tagLst>
</file>

<file path=ppt/tags/tag4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Other"/>
  <p:tag name="MH_ORDER" val="2"/>
  <p:tag name="KSO_WM_UNIT_TYPE" val="l_i"/>
  <p:tag name="KSO_WM_UNIT_INDEX" val="1_2"/>
  <p:tag name="KSO_WM_UNIT_ID" val="custom160570_26*l_i*1_2"/>
  <p:tag name="KSO_WM_UNIT_CLEAR" val="1"/>
  <p:tag name="KSO_WM_UNIT_LAYERLEVEL" val="1_1"/>
  <p:tag name="KSO_WM_DIAGRAM_GROUP_CODE" val="l1-2"/>
</p:tagLst>
</file>

<file path=ppt/tags/tag4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7140516"/>
  <p:tag name="MH_LIBRARY" val="GRAPHIC"/>
  <p:tag name="MH_TYPE" val="SubTitle"/>
  <p:tag name="MH_ORDER" val="1"/>
  <p:tag name="KSO_WM_UNIT_TYPE" val="l_h_f"/>
  <p:tag name="KSO_WM_UNIT_INDEX" val="1_1_1"/>
  <p:tag name="KSO_WM_UNIT_ID" val="custom160570_26*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2"/>
</p:tagLst>
</file>

<file path=ppt/tags/tag4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27"/>
  <p:tag name="KSO_WM_SLIDE_INDEX" val="27"/>
  <p:tag name="KSO_WM_SLIDE_ITEM_CNT" val="4"/>
  <p:tag name="KSO_WM_SLIDE_LAYOUT" val="f_d"/>
  <p:tag name="KSO_WM_SLIDE_LAYOUT_CNT" val="3_1"/>
  <p:tag name="KSO_WM_SLIDE_TYPE" val="text"/>
  <p:tag name="KSO_WM_BEAUTIFY_FLAG" val="#wm#"/>
  <p:tag name="KSO_WM_SLIDE_POSITION" val="177*48"/>
  <p:tag name="KSO_WM_SLIDE_SIZE" val="606*417"/>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7*i*9"/>
  <p:tag name="KSO_WM_TEMPLATE_CATEGORY" val="custom"/>
  <p:tag name="KSO_WM_TEMPLATE_INDEX" val="160570"/>
  <p:tag name="KSO_WM_UNIT_INDEX" val="9"/>
</p:tagLst>
</file>

<file path=ppt/tags/tag4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7*i*0"/>
  <p:tag name="KSO_WM_TEMPLATE_CATEGORY" val="custom"/>
  <p:tag name="KSO_WM_TEMPLATE_INDEX" val="160570"/>
  <p:tag name="KSO_WM_UNIT_INDEX" val="0"/>
</p:tagLst>
</file>

<file path=ppt/tags/tag4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7*i*5"/>
  <p:tag name="KSO_WM_TEMPLATE_CATEGORY" val="custom"/>
  <p:tag name="KSO_WM_TEMPLATE_INDEX" val="160570"/>
  <p:tag name="KSO_WM_UNIT_INDEX" val="5"/>
</p:tagLst>
</file>

<file path=ppt/tags/tag4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7*i*10"/>
  <p:tag name="KSO_WM_TEMPLATE_CATEGORY" val="custom"/>
  <p:tag name="KSO_WM_TEMPLATE_INDEX" val="160570"/>
  <p:tag name="KSO_WM_UNIT_INDEX" val="10"/>
</p:tagLst>
</file>

<file path=ppt/tags/tag4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d"/>
  <p:tag name="KSO_WM_UNIT_INDEX" val="1"/>
  <p:tag name="KSO_WM_UNIT_ID" val="custom160570_27*d*1"/>
  <p:tag name="KSO_WM_UNIT_CLEAR" val="0"/>
  <p:tag name="KSO_WM_UNIT_LAYERLEVEL" val="1"/>
  <p:tag name="KSO_WM_UNIT_VALUE" val="1042*1261"/>
  <p:tag name="KSO_WM_UNIT_HIGHLIGHT" val="0"/>
  <p:tag name="KSO_WM_UNIT_COMPATIBLE" val="0"/>
</p:tagLst>
</file>

<file path=ppt/tags/tag4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3"/>
  <p:tag name="KSO_WM_UNIT_ID" val="custom160570_27*f*3"/>
  <p:tag name="KSO_WM_UNIT_CLEAR" val="1"/>
  <p:tag name="KSO_WM_UNIT_LAYERLEVEL" val="1"/>
  <p:tag name="KSO_WM_UNIT_VALUE" val="36"/>
  <p:tag name="KSO_WM_UNIT_HIGHLIGHT" val="0"/>
  <p:tag name="KSO_WM_UNIT_COMPATIBLE" val="0"/>
  <p:tag name="KSO_WM_UNIT_PRESET_TEXT_INDEX" val="4"/>
  <p:tag name="KSO_WM_UNIT_PRESET_TEXT_LEN" val="35"/>
</p:tagLst>
</file>

<file path=ppt/tags/tag4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7*i*14"/>
  <p:tag name="KSO_WM_TEMPLATE_CATEGORY" val="custom"/>
  <p:tag name="KSO_WM_TEMPLATE_INDEX" val="160570"/>
  <p:tag name="KSO_WM_UNIT_INDEX" val="14"/>
</p:tagLst>
</file>

<file path=ppt/tags/tag4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2"/>
  <p:tag name="KSO_WM_UNIT_ID" val="custom160570_27*f*2"/>
  <p:tag name="KSO_WM_UNIT_CLEAR" val="1"/>
  <p:tag name="KSO_WM_UNIT_LAYERLEVEL" val="1"/>
  <p:tag name="KSO_WM_UNIT_VALUE" val="36"/>
  <p:tag name="KSO_WM_UNIT_HIGHLIGHT" val="0"/>
  <p:tag name="KSO_WM_UNIT_COMPATIBLE" val="0"/>
  <p:tag name="KSO_WM_UNIT_PRESET_TEXT_INDEX" val="4"/>
  <p:tag name="KSO_WM_UNIT_PRESET_TEXT_LEN" val="35"/>
</p:tagLst>
</file>

<file path=ppt/tags/tag4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7*i*9"/>
  <p:tag name="KSO_WM_TEMPLATE_CATEGORY" val="custom"/>
  <p:tag name="KSO_WM_TEMPLATE_INDEX" val="160570"/>
  <p:tag name="KSO_WM_UNIT_INDEX" val="9"/>
</p:tagLst>
</file>

<file path=ppt/tags/tag4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7*f*1"/>
  <p:tag name="KSO_WM_UNIT_CLEAR" val="1"/>
  <p:tag name="KSO_WM_UNIT_LAYERLEVEL" val="1"/>
  <p:tag name="KSO_WM_UNIT_VALUE" val="36"/>
  <p:tag name="KSO_WM_UNIT_HIGHLIGHT" val="0"/>
  <p:tag name="KSO_WM_UNIT_COMPATIBLE" val="0"/>
  <p:tag name="KSO_WM_UNIT_PRESET_TEXT_INDEX" val="4"/>
  <p:tag name="KSO_WM_UNIT_PRESET_TEXT_LEN" val="35"/>
</p:tagLst>
</file>

<file path=ppt/tags/tag4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7*i*4"/>
  <p:tag name="KSO_WM_TEMPLATE_CATEGORY" val="custom"/>
  <p:tag name="KSO_WM_TEMPLATE_INDEX" val="160570"/>
  <p:tag name="KSO_WM_UNIT_INDEX" val="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7*i*10"/>
  <p:tag name="KSO_WM_TEMPLATE_CATEGORY" val="custom"/>
  <p:tag name="KSO_WM_TEMPLATE_INDEX" val="160570"/>
  <p:tag name="KSO_WM_UNIT_INDEX" val="10"/>
</p:tagLst>
</file>

<file path=ppt/tags/tag4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28"/>
  <p:tag name="KSO_WM_SLIDE_INDEX" val="28"/>
  <p:tag name="KSO_WM_SLIDE_ITEM_CNT" val="3"/>
  <p:tag name="KSO_WM_SLIDE_LAYOUT" val="a_f_d"/>
  <p:tag name="KSO_WM_SLIDE_LAYOUT_CNT" val="1_1_2"/>
  <p:tag name="KSO_WM_SLIDE_TYPE" val="text"/>
  <p:tag name="KSO_WM_BEAUTIFY_FLAG" val="#wm#"/>
  <p:tag name="KSO_WM_SLIDE_POSITION" val="116*112"/>
  <p:tag name="KSO_WM_SLIDE_SIZE" val="729*385"/>
</p:tagLst>
</file>

<file path=ppt/tags/tag4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d"/>
  <p:tag name="KSO_WM_UNIT_INDEX" val="1"/>
  <p:tag name="KSO_WM_UNIT_ID" val="custom160570_28*d*1"/>
  <p:tag name="KSO_WM_UNIT_CLEAR" val="0"/>
  <p:tag name="KSO_WM_UNIT_LAYERLEVEL" val="1"/>
  <p:tag name="KSO_WM_UNIT_VALUE" val="566*927"/>
  <p:tag name="KSO_WM_UNIT_HIGHLIGHT" val="0"/>
  <p:tag name="KSO_WM_UNIT_COMPATIBLE" val="0"/>
</p:tagLst>
</file>

<file path=ppt/tags/tag4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d"/>
  <p:tag name="KSO_WM_UNIT_INDEX" val="2"/>
  <p:tag name="KSO_WM_UNIT_ID" val="custom160570_28*d*2"/>
  <p:tag name="KSO_WM_UNIT_CLEAR" val="0"/>
  <p:tag name="KSO_WM_UNIT_LAYERLEVEL" val="1"/>
  <p:tag name="KSO_WM_UNIT_VALUE" val="350*927"/>
  <p:tag name="KSO_WM_UNIT_HIGHLIGHT" val="0"/>
  <p:tag name="KSO_WM_UNIT_COMPATIBLE" val="0"/>
</p:tagLst>
</file>

<file path=ppt/tags/tag4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8*i*2"/>
  <p:tag name="KSO_WM_TEMPLATE_CATEGORY" val="custom"/>
  <p:tag name="KSO_WM_TEMPLATE_INDEX" val="160570"/>
  <p:tag name="KSO_WM_UNIT_INDEX" val="2"/>
</p:tagLst>
</file>

<file path=ppt/tags/tag4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8*i*3"/>
  <p:tag name="KSO_WM_TEMPLATE_CATEGORY" val="custom"/>
  <p:tag name="KSO_WM_TEMPLATE_INDEX" val="160570"/>
  <p:tag name="KSO_WM_UNIT_INDEX" val="3"/>
</p:tagLst>
</file>

<file path=ppt/tags/tag4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8*f*1"/>
  <p:tag name="KSO_WM_UNIT_CLEAR" val="1"/>
  <p:tag name="KSO_WM_UNIT_LAYERLEVEL" val="1"/>
  <p:tag name="KSO_WM_UNIT_VALUE" val="78"/>
  <p:tag name="KSO_WM_UNIT_HIGHLIGHT" val="0"/>
  <p:tag name="KSO_WM_UNIT_COMPATIBLE" val="0"/>
  <p:tag name="KSO_WM_UNIT_PRESET_TEXT_INDEX" val="4"/>
  <p:tag name="KSO_WM_UNIT_PRESET_TEXT_LEN" val="120"/>
</p:tagLst>
</file>

<file path=ppt/tags/tag4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8*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29"/>
  <p:tag name="KSO_WM_SLIDE_INDEX" val="29"/>
  <p:tag name="KSO_WM_SLIDE_ITEM_CNT" val="2"/>
  <p:tag name="KSO_WM_SLIDE_LAYOUT" val="a_f_d"/>
  <p:tag name="KSO_WM_SLIDE_LAYOUT_CNT" val="1_1_1"/>
  <p:tag name="KSO_WM_SLIDE_TYPE" val="text"/>
  <p:tag name="KSO_WM_BEAUTIFY_FLAG" val="#wm#"/>
  <p:tag name="KSO_WM_SLIDE_POSITION" val="89*34"/>
  <p:tag name="KSO_WM_SLIDE_SIZE" val="782*451"/>
</p:tagLst>
</file>

<file path=ppt/tags/tag4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d"/>
  <p:tag name="KSO_WM_UNIT_INDEX" val="1"/>
  <p:tag name="KSO_WM_UNIT_ID" val="custom160570_29*d*1"/>
  <p:tag name="KSO_WM_UNIT_CLEAR" val="0"/>
  <p:tag name="KSO_WM_UNIT_LAYERLEVEL" val="1"/>
  <p:tag name="KSO_WM_UNIT_VALUE" val="948*1382"/>
  <p:tag name="KSO_WM_UNIT_HIGHLIGHT" val="0"/>
  <p:tag name="KSO_WM_UNIT_COMPATIBLE" val="0"/>
</p:tagLst>
</file>

<file path=ppt/tags/tag4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91"/>
  <p:tag name="KSO_WM_TEMPLATE_CATEGORY" val="custom"/>
  <p:tag name="KSO_WM_TEMPLATE_INDEX" val="160570"/>
  <p:tag name="KSO_WM_UNIT_INDEX" val="9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7*i*11"/>
  <p:tag name="KSO_WM_TEMPLATE_CATEGORY" val="custom"/>
  <p:tag name="KSO_WM_TEMPLATE_INDEX" val="160570"/>
  <p:tag name="KSO_WM_UNIT_INDEX" val="11"/>
</p:tagLst>
</file>

<file path=ppt/tags/tag4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92"/>
  <p:tag name="KSO_WM_TEMPLATE_CATEGORY" val="custom"/>
  <p:tag name="KSO_WM_TEMPLATE_INDEX" val="160570"/>
  <p:tag name="KSO_WM_UNIT_INDEX" val="92"/>
</p:tagLst>
</file>

<file path=ppt/tags/tag4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93"/>
  <p:tag name="KSO_WM_TEMPLATE_CATEGORY" val="custom"/>
  <p:tag name="KSO_WM_TEMPLATE_INDEX" val="160570"/>
  <p:tag name="KSO_WM_UNIT_INDEX" val="93"/>
</p:tagLst>
</file>

<file path=ppt/tags/tag4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94"/>
  <p:tag name="KSO_WM_TEMPLATE_CATEGORY" val="custom"/>
  <p:tag name="KSO_WM_TEMPLATE_INDEX" val="160570"/>
  <p:tag name="KSO_WM_UNIT_INDEX" val="94"/>
</p:tagLst>
</file>

<file path=ppt/tags/tag4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9*f*1"/>
  <p:tag name="KSO_WM_UNIT_CLEAR" val="1"/>
  <p:tag name="KSO_WM_UNIT_LAYERLEVEL" val="1"/>
  <p:tag name="KSO_WM_UNIT_VALUE" val="84"/>
  <p:tag name="KSO_WM_UNIT_HIGHLIGHT" val="0"/>
  <p:tag name="KSO_WM_UNIT_COMPATIBLE" val="0"/>
  <p:tag name="KSO_WM_UNIT_PRESET_TEXT_INDEX" val="4"/>
  <p:tag name="KSO_WM_UNIT_PRESET_TEXT_LEN" val="120"/>
</p:tagLst>
</file>

<file path=ppt/tags/tag4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9*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4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46"/>
  <p:tag name="KSO_WM_TEMPLATE_CATEGORY" val="custom"/>
  <p:tag name="KSO_WM_TEMPLATE_INDEX" val="160570"/>
  <p:tag name="KSO_WM_UNIT_INDEX" val="46"/>
</p:tagLst>
</file>

<file path=ppt/tags/tag4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47"/>
  <p:tag name="KSO_WM_TEMPLATE_CATEGORY" val="custom"/>
  <p:tag name="KSO_WM_TEMPLATE_INDEX" val="160570"/>
  <p:tag name="KSO_WM_UNIT_INDEX" val="47"/>
</p:tagLst>
</file>

<file path=ppt/tags/tag4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48"/>
  <p:tag name="KSO_WM_TEMPLATE_CATEGORY" val="custom"/>
  <p:tag name="KSO_WM_TEMPLATE_INDEX" val="160570"/>
  <p:tag name="KSO_WM_UNIT_INDEX" val="48"/>
</p:tagLst>
</file>

<file path=ppt/tags/tag4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49"/>
  <p:tag name="KSO_WM_TEMPLATE_CATEGORY" val="custom"/>
  <p:tag name="KSO_WM_TEMPLATE_INDEX" val="160570"/>
  <p:tag name="KSO_WM_UNIT_INDEX" val="49"/>
</p:tagLst>
</file>

<file path=ppt/tags/tag4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50"/>
  <p:tag name="KSO_WM_TEMPLATE_CATEGORY" val="custom"/>
  <p:tag name="KSO_WM_TEMPLATE_INDEX" val="160570"/>
  <p:tag name="KSO_WM_UNIT_INDEX" val="50"/>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7*i*12"/>
  <p:tag name="KSO_WM_TEMPLATE_CATEGORY" val="custom"/>
  <p:tag name="KSO_WM_TEMPLATE_INDEX" val="160570"/>
  <p:tag name="KSO_WM_UNIT_INDEX" val="12"/>
</p:tagLst>
</file>

<file path=ppt/tags/tag4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51"/>
  <p:tag name="KSO_WM_TEMPLATE_CATEGORY" val="custom"/>
  <p:tag name="KSO_WM_TEMPLATE_INDEX" val="160570"/>
  <p:tag name="KSO_WM_UNIT_INDEX" val="51"/>
</p:tagLst>
</file>

<file path=ppt/tags/tag4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52"/>
  <p:tag name="KSO_WM_TEMPLATE_CATEGORY" val="custom"/>
  <p:tag name="KSO_WM_TEMPLATE_INDEX" val="160570"/>
  <p:tag name="KSO_WM_UNIT_INDEX" val="52"/>
</p:tagLst>
</file>

<file path=ppt/tags/tag4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53"/>
  <p:tag name="KSO_WM_TEMPLATE_CATEGORY" val="custom"/>
  <p:tag name="KSO_WM_TEMPLATE_INDEX" val="160570"/>
  <p:tag name="KSO_WM_UNIT_INDEX" val="53"/>
</p:tagLst>
</file>

<file path=ppt/tags/tag4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54"/>
  <p:tag name="KSO_WM_TEMPLATE_CATEGORY" val="custom"/>
  <p:tag name="KSO_WM_TEMPLATE_INDEX" val="160570"/>
  <p:tag name="KSO_WM_UNIT_INDEX" val="54"/>
</p:tagLst>
</file>

<file path=ppt/tags/tag4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55"/>
  <p:tag name="KSO_WM_TEMPLATE_CATEGORY" val="custom"/>
  <p:tag name="KSO_WM_TEMPLATE_INDEX" val="160570"/>
  <p:tag name="KSO_WM_UNIT_INDEX" val="55"/>
</p:tagLst>
</file>

<file path=ppt/tags/tag4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56"/>
  <p:tag name="KSO_WM_TEMPLATE_CATEGORY" val="custom"/>
  <p:tag name="KSO_WM_TEMPLATE_INDEX" val="160570"/>
  <p:tag name="KSO_WM_UNIT_INDEX" val="56"/>
</p:tagLst>
</file>

<file path=ppt/tags/tag4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57"/>
  <p:tag name="KSO_WM_TEMPLATE_CATEGORY" val="custom"/>
  <p:tag name="KSO_WM_TEMPLATE_INDEX" val="160570"/>
  <p:tag name="KSO_WM_UNIT_INDEX" val="57"/>
</p:tagLst>
</file>

<file path=ppt/tags/tag4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58"/>
  <p:tag name="KSO_WM_TEMPLATE_CATEGORY" val="custom"/>
  <p:tag name="KSO_WM_TEMPLATE_INDEX" val="160570"/>
  <p:tag name="KSO_WM_UNIT_INDEX" val="58"/>
</p:tagLst>
</file>

<file path=ppt/tags/tag4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59"/>
  <p:tag name="KSO_WM_TEMPLATE_CATEGORY" val="custom"/>
  <p:tag name="KSO_WM_TEMPLATE_INDEX" val="160570"/>
  <p:tag name="KSO_WM_UNIT_INDEX" val="59"/>
</p:tagLst>
</file>

<file path=ppt/tags/tag4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60"/>
  <p:tag name="KSO_WM_TEMPLATE_CATEGORY" val="custom"/>
  <p:tag name="KSO_WM_TEMPLATE_INDEX" val="160570"/>
  <p:tag name="KSO_WM_UNIT_INDEX" val="60"/>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7*i*13"/>
  <p:tag name="KSO_WM_TEMPLATE_CATEGORY" val="custom"/>
  <p:tag name="KSO_WM_TEMPLATE_INDEX" val="160570"/>
  <p:tag name="KSO_WM_UNIT_INDEX" val="13"/>
</p:tagLst>
</file>

<file path=ppt/tags/tag4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61"/>
  <p:tag name="KSO_WM_TEMPLATE_CATEGORY" val="custom"/>
  <p:tag name="KSO_WM_TEMPLATE_INDEX" val="160570"/>
  <p:tag name="KSO_WM_UNIT_INDEX" val="61"/>
</p:tagLst>
</file>

<file path=ppt/tags/tag4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62"/>
  <p:tag name="KSO_WM_TEMPLATE_CATEGORY" val="custom"/>
  <p:tag name="KSO_WM_TEMPLATE_INDEX" val="160570"/>
  <p:tag name="KSO_WM_UNIT_INDEX" val="62"/>
</p:tagLst>
</file>

<file path=ppt/tags/tag4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63"/>
  <p:tag name="KSO_WM_TEMPLATE_CATEGORY" val="custom"/>
  <p:tag name="KSO_WM_TEMPLATE_INDEX" val="160570"/>
  <p:tag name="KSO_WM_UNIT_INDEX" val="63"/>
</p:tagLst>
</file>

<file path=ppt/tags/tag4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64"/>
  <p:tag name="KSO_WM_TEMPLATE_CATEGORY" val="custom"/>
  <p:tag name="KSO_WM_TEMPLATE_INDEX" val="160570"/>
  <p:tag name="KSO_WM_UNIT_INDEX" val="64"/>
</p:tagLst>
</file>

<file path=ppt/tags/tag4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65"/>
  <p:tag name="KSO_WM_TEMPLATE_CATEGORY" val="custom"/>
  <p:tag name="KSO_WM_TEMPLATE_INDEX" val="160570"/>
  <p:tag name="KSO_WM_UNIT_INDEX" val="65"/>
</p:tagLst>
</file>

<file path=ppt/tags/tag4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66"/>
  <p:tag name="KSO_WM_TEMPLATE_CATEGORY" val="custom"/>
  <p:tag name="KSO_WM_TEMPLATE_INDEX" val="160570"/>
  <p:tag name="KSO_WM_UNIT_INDEX" val="66"/>
</p:tagLst>
</file>

<file path=ppt/tags/tag4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67"/>
  <p:tag name="KSO_WM_TEMPLATE_CATEGORY" val="custom"/>
  <p:tag name="KSO_WM_TEMPLATE_INDEX" val="160570"/>
  <p:tag name="KSO_WM_UNIT_INDEX" val="67"/>
</p:tagLst>
</file>

<file path=ppt/tags/tag4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68"/>
  <p:tag name="KSO_WM_TEMPLATE_CATEGORY" val="custom"/>
  <p:tag name="KSO_WM_TEMPLATE_INDEX" val="160570"/>
  <p:tag name="KSO_WM_UNIT_INDEX" val="68"/>
</p:tagLst>
</file>

<file path=ppt/tags/tag4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69"/>
  <p:tag name="KSO_WM_TEMPLATE_CATEGORY" val="custom"/>
  <p:tag name="KSO_WM_TEMPLATE_INDEX" val="160570"/>
  <p:tag name="KSO_WM_UNIT_INDEX" val="69"/>
</p:tagLst>
</file>

<file path=ppt/tags/tag4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70"/>
  <p:tag name="KSO_WM_TEMPLATE_CATEGORY" val="custom"/>
  <p:tag name="KSO_WM_TEMPLATE_INDEX" val="160570"/>
  <p:tag name="KSO_WM_UNIT_INDEX" val="70"/>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4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71"/>
  <p:tag name="KSO_WM_TEMPLATE_CATEGORY" val="custom"/>
  <p:tag name="KSO_WM_TEMPLATE_INDEX" val="160570"/>
  <p:tag name="KSO_WM_UNIT_INDEX" val="71"/>
</p:tagLst>
</file>

<file path=ppt/tags/tag4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72"/>
  <p:tag name="KSO_WM_TEMPLATE_CATEGORY" val="custom"/>
  <p:tag name="KSO_WM_TEMPLATE_INDEX" val="160570"/>
  <p:tag name="KSO_WM_UNIT_INDEX" val="72"/>
</p:tagLst>
</file>

<file path=ppt/tags/tag4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73"/>
  <p:tag name="KSO_WM_TEMPLATE_CATEGORY" val="custom"/>
  <p:tag name="KSO_WM_TEMPLATE_INDEX" val="160570"/>
  <p:tag name="KSO_WM_UNIT_INDEX" val="73"/>
</p:tagLst>
</file>

<file path=ppt/tags/tag4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74"/>
  <p:tag name="KSO_WM_TEMPLATE_CATEGORY" val="custom"/>
  <p:tag name="KSO_WM_TEMPLATE_INDEX" val="160570"/>
  <p:tag name="KSO_WM_UNIT_INDEX" val="74"/>
</p:tagLst>
</file>

<file path=ppt/tags/tag4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75"/>
  <p:tag name="KSO_WM_TEMPLATE_CATEGORY" val="custom"/>
  <p:tag name="KSO_WM_TEMPLATE_INDEX" val="160570"/>
  <p:tag name="KSO_WM_UNIT_INDEX" val="75"/>
</p:tagLst>
</file>

<file path=ppt/tags/tag4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76"/>
  <p:tag name="KSO_WM_TEMPLATE_CATEGORY" val="custom"/>
  <p:tag name="KSO_WM_TEMPLATE_INDEX" val="160570"/>
  <p:tag name="KSO_WM_UNIT_INDEX" val="76"/>
</p:tagLst>
</file>

<file path=ppt/tags/tag4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77"/>
  <p:tag name="KSO_WM_TEMPLATE_CATEGORY" val="custom"/>
  <p:tag name="KSO_WM_TEMPLATE_INDEX" val="160570"/>
  <p:tag name="KSO_WM_UNIT_INDEX" val="77"/>
</p:tagLst>
</file>

<file path=ppt/tags/tag4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78"/>
  <p:tag name="KSO_WM_TEMPLATE_CATEGORY" val="custom"/>
  <p:tag name="KSO_WM_TEMPLATE_INDEX" val="160570"/>
  <p:tag name="KSO_WM_UNIT_INDEX" val="78"/>
</p:tagLst>
</file>

<file path=ppt/tags/tag4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79"/>
  <p:tag name="KSO_WM_TEMPLATE_CATEGORY" val="custom"/>
  <p:tag name="KSO_WM_TEMPLATE_INDEX" val="160570"/>
  <p:tag name="KSO_WM_UNIT_INDEX" val="79"/>
</p:tagLst>
</file>

<file path=ppt/tags/tag4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80"/>
  <p:tag name="KSO_WM_TEMPLATE_CATEGORY" val="custom"/>
  <p:tag name="KSO_WM_TEMPLATE_INDEX" val="160570"/>
  <p:tag name="KSO_WM_UNIT_INDEX" val="80"/>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8*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4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81"/>
  <p:tag name="KSO_WM_TEMPLATE_CATEGORY" val="custom"/>
  <p:tag name="KSO_WM_TEMPLATE_INDEX" val="160570"/>
  <p:tag name="KSO_WM_UNIT_INDEX" val="81"/>
</p:tagLst>
</file>

<file path=ppt/tags/tag4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82"/>
  <p:tag name="KSO_WM_TEMPLATE_CATEGORY" val="custom"/>
  <p:tag name="KSO_WM_TEMPLATE_INDEX" val="160570"/>
  <p:tag name="KSO_WM_UNIT_INDEX" val="82"/>
</p:tagLst>
</file>

<file path=ppt/tags/tag4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83"/>
  <p:tag name="KSO_WM_TEMPLATE_CATEGORY" val="custom"/>
  <p:tag name="KSO_WM_TEMPLATE_INDEX" val="160570"/>
  <p:tag name="KSO_WM_UNIT_INDEX" val="83"/>
</p:tagLst>
</file>

<file path=ppt/tags/tag4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84"/>
  <p:tag name="KSO_WM_TEMPLATE_CATEGORY" val="custom"/>
  <p:tag name="KSO_WM_TEMPLATE_INDEX" val="160570"/>
  <p:tag name="KSO_WM_UNIT_INDEX" val="84"/>
</p:tagLst>
</file>

<file path=ppt/tags/tag4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85"/>
  <p:tag name="KSO_WM_TEMPLATE_CATEGORY" val="custom"/>
  <p:tag name="KSO_WM_TEMPLATE_INDEX" val="160570"/>
  <p:tag name="KSO_WM_UNIT_INDEX" val="85"/>
</p:tagLst>
</file>

<file path=ppt/tags/tag4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86"/>
  <p:tag name="KSO_WM_TEMPLATE_CATEGORY" val="custom"/>
  <p:tag name="KSO_WM_TEMPLATE_INDEX" val="160570"/>
  <p:tag name="KSO_WM_UNIT_INDEX" val="86"/>
</p:tagLst>
</file>

<file path=ppt/tags/tag4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87"/>
  <p:tag name="KSO_WM_TEMPLATE_CATEGORY" val="custom"/>
  <p:tag name="KSO_WM_TEMPLATE_INDEX" val="160570"/>
  <p:tag name="KSO_WM_UNIT_INDEX" val="87"/>
</p:tagLst>
</file>

<file path=ppt/tags/tag4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88"/>
  <p:tag name="KSO_WM_TEMPLATE_CATEGORY" val="custom"/>
  <p:tag name="KSO_WM_TEMPLATE_INDEX" val="160570"/>
  <p:tag name="KSO_WM_UNIT_INDEX" val="88"/>
</p:tagLst>
</file>

<file path=ppt/tags/tag4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89"/>
  <p:tag name="KSO_WM_TEMPLATE_CATEGORY" val="custom"/>
  <p:tag name="KSO_WM_TEMPLATE_INDEX" val="160570"/>
  <p:tag name="KSO_WM_UNIT_INDEX" val="89"/>
</p:tagLst>
</file>

<file path=ppt/tags/tag4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29*i*90"/>
  <p:tag name="KSO_WM_TEMPLATE_CATEGORY" val="custom"/>
  <p:tag name="KSO_WM_TEMPLATE_INDEX" val="160570"/>
  <p:tag name="KSO_WM_UNIT_INDEX" val="90"/>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8*i*1"/>
  <p:tag name="KSO_WM_TEMPLATE_CATEGORY" val="custom"/>
  <p:tag name="KSO_WM_TEMPLATE_INDEX" val="160570"/>
  <p:tag name="KSO_WM_UNIT_INDEX" val="1"/>
</p:tagLst>
</file>

<file path=ppt/tags/tag500.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ShuJTB#"/>
  <p:tag name="MH_LAYOUT" val="TextDesc"/>
  <p:tag name="MH" val="20151026170503"/>
  <p:tag name="MH_LIBRARY" val="GRAPHIC"/>
  <p:tag name="KSO_WM_TEMPLATE_CATEGORY" val="custom"/>
  <p:tag name="KSO_WM_TEMPLATE_INDEX" val="160570"/>
  <p:tag name="KSO_WM_TAG_VERSION" val="1.0"/>
  <p:tag name="KSO_WM_SLIDE_ID" val="custom160570_30"/>
  <p:tag name="KSO_WM_SLIDE_INDEX" val="30"/>
  <p:tag name="KSO_WM_SLIDE_ITEM_CNT" val="7"/>
  <p:tag name="KSO_WM_SLIDE_LAYOUT" val="a_f_l"/>
  <p:tag name="KSO_WM_SLIDE_LAYOUT_CNT" val="1_1_1"/>
  <p:tag name="KSO_WM_SLIDE_TYPE" val="text"/>
  <p:tag name="KSO_WM_BEAUTIFY_FLAG" val="#wm#"/>
  <p:tag name="KSO_WM_SLIDE_POSITION" val="89*-127"/>
  <p:tag name="KSO_WM_SLIDE_SIZE" val="782*638"/>
  <p:tag name="KSO_WM_DIAGRAM_GROUP_CODE" val="l1-3"/>
</p:tagLst>
</file>

<file path=ppt/tags/tag5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0*i*0"/>
  <p:tag name="KSO_WM_TEMPLATE_CATEGORY" val="custom"/>
  <p:tag name="KSO_WM_TEMPLATE_INDEX" val="160570"/>
  <p:tag name="KSO_WM_UNIT_INDEX" val="0"/>
</p:tagLst>
</file>

<file path=ppt/tags/tag5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0*i*5"/>
  <p:tag name="KSO_WM_TEMPLATE_CATEGORY" val="custom"/>
  <p:tag name="KSO_WM_TEMPLATE_INDEX" val="160570"/>
  <p:tag name="KSO_WM_UNIT_INDEX" val="5"/>
</p:tagLst>
</file>

<file path=ppt/tags/tag5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0*i*10"/>
  <p:tag name="KSO_WM_TEMPLATE_CATEGORY" val="custom"/>
  <p:tag name="KSO_WM_TEMPLATE_INDEX" val="160570"/>
  <p:tag name="KSO_WM_UNIT_INDEX" val="10"/>
</p:tagLst>
</file>

<file path=ppt/tags/tag5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0*i*15"/>
  <p:tag name="KSO_WM_TEMPLATE_CATEGORY" val="custom"/>
  <p:tag name="KSO_WM_TEMPLATE_INDEX" val="160570"/>
  <p:tag name="KSO_WM_UNIT_INDEX" val="15"/>
</p:tagLst>
</file>

<file path=ppt/tags/tag5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0*i*20"/>
  <p:tag name="KSO_WM_TEMPLATE_CATEGORY" val="custom"/>
  <p:tag name="KSO_WM_TEMPLATE_INDEX" val="160570"/>
  <p:tag name="KSO_WM_UNIT_INDEX" val="20"/>
</p:tagLst>
</file>

<file path=ppt/tags/tag5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0*i*25"/>
  <p:tag name="KSO_WM_TEMPLATE_CATEGORY" val="custom"/>
  <p:tag name="KSO_WM_TEMPLATE_INDEX" val="160570"/>
  <p:tag name="KSO_WM_UNIT_INDEX" val="25"/>
</p:tagLst>
</file>

<file path=ppt/tags/tag5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70503"/>
  <p:tag name="MH_LIBRARY" val="GRAPHIC"/>
  <p:tag name="MH_TYPE" val="Text"/>
  <p:tag name="MH_ORDER" val="1"/>
  <p:tag name="KSO_WM_UNIT_TYPE" val="l_h_f"/>
  <p:tag name="KSO_WM_UNIT_INDEX" val="1_1_1"/>
  <p:tag name="KSO_WM_UNIT_ID" val="custom160570_30*l_h_f*1_1_1"/>
  <p:tag name="KSO_WM_UNIT_CLEAR" val="1"/>
  <p:tag name="KSO_WM_UNIT_LAYERLEVEL" val="1_1_1"/>
  <p:tag name="KSO_WM_UNIT_VALUE" val="2"/>
  <p:tag name="KSO_WM_UNIT_HIGHLIGHT" val="1"/>
  <p:tag name="KSO_WM_UNIT_COMPATIBLE" val="0"/>
  <p:tag name="KSO_WM_DIAGRAM_GROUP_CODE" val="l1-3"/>
  <p:tag name="KSO_WM_UNIT_PRESET_TEXT" val="100%"/>
</p:tagLst>
</file>

<file path=ppt/tags/tag5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70503"/>
  <p:tag name="MH_LIBRARY" val="GRAPHIC"/>
  <p:tag name="MH_TYPE" val="Text"/>
  <p:tag name="MH_ORDER" val="2"/>
  <p:tag name="KSO_WM_UNIT_TYPE" val="l_h_f"/>
  <p:tag name="KSO_WM_UNIT_INDEX" val="1_2_1"/>
  <p:tag name="KSO_WM_UNIT_ID" val="custom160570_30*l_h_f*1_2_1"/>
  <p:tag name="KSO_WM_UNIT_CLEAR" val="1"/>
  <p:tag name="KSO_WM_UNIT_LAYERLEVEL" val="1_1_1"/>
  <p:tag name="KSO_WM_UNIT_VALUE" val="2"/>
  <p:tag name="KSO_WM_UNIT_HIGHLIGHT" val="1"/>
  <p:tag name="KSO_WM_UNIT_COMPATIBLE" val="0"/>
  <p:tag name="KSO_WM_DIAGRAM_GROUP_CODE" val="l1-3"/>
  <p:tag name="KSO_WM_UNIT_PRESET_TEXT" val="88%"/>
</p:tagLst>
</file>

<file path=ppt/tags/tag5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70503"/>
  <p:tag name="MH_LIBRARY" val="GRAPHIC"/>
  <p:tag name="MH_TYPE" val="Text"/>
  <p:tag name="MH_ORDER" val="3"/>
  <p:tag name="KSO_WM_UNIT_TYPE" val="l_h_f"/>
  <p:tag name="KSO_WM_UNIT_INDEX" val="1_3_1"/>
  <p:tag name="KSO_WM_UNIT_ID" val="custom160570_30*l_h_f*1_3_1"/>
  <p:tag name="KSO_WM_UNIT_CLEAR" val="1"/>
  <p:tag name="KSO_WM_UNIT_LAYERLEVEL" val="1_1_1"/>
  <p:tag name="KSO_WM_UNIT_VALUE" val="2"/>
  <p:tag name="KSO_WM_UNIT_HIGHLIGHT" val="1"/>
  <p:tag name="KSO_WM_UNIT_COMPATIBLE" val="0"/>
  <p:tag name="KSO_WM_DIAGRAM_GROUP_CODE" val="l1-3"/>
  <p:tag name="KSO_WM_UNIT_PRESET_TEXT" val="75%"/>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8*i*14"/>
  <p:tag name="KSO_WM_TEMPLATE_CATEGORY" val="custom"/>
  <p:tag name="KSO_WM_TEMPLATE_INDEX" val="160570"/>
  <p:tag name="KSO_WM_UNIT_INDEX" val="14"/>
</p:tagLst>
</file>

<file path=ppt/tags/tag5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70503"/>
  <p:tag name="MH_LIBRARY" val="GRAPHIC"/>
  <p:tag name="MH_TYPE" val="Text"/>
  <p:tag name="MH_ORDER" val="4"/>
  <p:tag name="KSO_WM_UNIT_TYPE" val="l_h_f"/>
  <p:tag name="KSO_WM_UNIT_INDEX" val="1_4_1"/>
  <p:tag name="KSO_WM_UNIT_ID" val="custom160570_30*l_h_f*1_4_1"/>
  <p:tag name="KSO_WM_UNIT_CLEAR" val="1"/>
  <p:tag name="KSO_WM_UNIT_LAYERLEVEL" val="1_1_1"/>
  <p:tag name="KSO_WM_UNIT_VALUE" val="2"/>
  <p:tag name="KSO_WM_UNIT_HIGHLIGHT" val="1"/>
  <p:tag name="KSO_WM_UNIT_COMPATIBLE" val="0"/>
  <p:tag name="KSO_WM_DIAGRAM_GROUP_CODE" val="l1-3"/>
  <p:tag name="KSO_WM_UNIT_PRESET_TEXT" val="58%"/>
</p:tagLst>
</file>

<file path=ppt/tags/tag5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70503"/>
  <p:tag name="MH_LIBRARY" val="GRAPHIC"/>
  <p:tag name="MH_TYPE" val="Text"/>
  <p:tag name="MH_ORDER" val="5"/>
  <p:tag name="KSO_WM_UNIT_TYPE" val="l_h_f"/>
  <p:tag name="KSO_WM_UNIT_INDEX" val="1_5_1"/>
  <p:tag name="KSO_WM_UNIT_ID" val="custom160570_30*l_h_f*1_5_1"/>
  <p:tag name="KSO_WM_UNIT_CLEAR" val="1"/>
  <p:tag name="KSO_WM_UNIT_LAYERLEVEL" val="1_1_1"/>
  <p:tag name="KSO_WM_UNIT_VALUE" val="2"/>
  <p:tag name="KSO_WM_UNIT_HIGHLIGHT" val="1"/>
  <p:tag name="KSO_WM_UNIT_COMPATIBLE" val="0"/>
  <p:tag name="KSO_WM_DIAGRAM_GROUP_CODE" val="l1-3"/>
  <p:tag name="KSO_WM_UNIT_PRESET_TEXT" val="45%"/>
</p:tagLst>
</file>

<file path=ppt/tags/tag5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70503"/>
  <p:tag name="MH_LIBRARY" val="GRAPHIC"/>
  <p:tag name="MH_TYPE" val="Text"/>
  <p:tag name="MH_ORDER" val="6"/>
  <p:tag name="KSO_WM_UNIT_TYPE" val="l_h_f"/>
  <p:tag name="KSO_WM_UNIT_INDEX" val="1_6_1"/>
  <p:tag name="KSO_WM_UNIT_ID" val="custom160570_30*l_h_f*1_6_1"/>
  <p:tag name="KSO_WM_UNIT_CLEAR" val="1"/>
  <p:tag name="KSO_WM_UNIT_LAYERLEVEL" val="1_1_1"/>
  <p:tag name="KSO_WM_UNIT_VALUE" val="2"/>
  <p:tag name="KSO_WM_UNIT_HIGHLIGHT" val="1"/>
  <p:tag name="KSO_WM_UNIT_COMPATIBLE" val="0"/>
  <p:tag name="KSO_WM_DIAGRAM_GROUP_CODE" val="l1-3"/>
  <p:tag name="KSO_WM_UNIT_PRESET_TEXT" val="30%"/>
</p:tagLst>
</file>

<file path=ppt/tags/tag5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30*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30*f*1"/>
  <p:tag name="KSO_WM_UNIT_CLEAR" val="1"/>
  <p:tag name="KSO_WM_UNIT_LAYERLEVEL" val="1"/>
  <p:tag name="KSO_WM_UNIT_VALUE" val="84"/>
  <p:tag name="KSO_WM_UNIT_HIGHLIGHT" val="0"/>
  <p:tag name="KSO_WM_UNIT_COMPATIBLE" val="0"/>
  <p:tag name="KSO_WM_UNIT_PRESET_TEXT_INDEX" val="4"/>
  <p:tag name="KSO_WM_UNIT_PRESET_TEXT_LEN" val="120"/>
</p:tagLst>
</file>

<file path=ppt/tags/tag5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70503"/>
  <p:tag name="MH_LIBRARY" val="GRAPHIC"/>
  <p:tag name="MH_TYPE" val="Other"/>
  <p:tag name="MH_ORDER" val="9"/>
  <p:tag name="KSO_WM_UNIT_TYPE" val="l_i"/>
  <p:tag name="KSO_WM_UNIT_INDEX" val="1_11"/>
  <p:tag name="KSO_WM_UNIT_ID" val="custom160570_30*l_i*1_11"/>
  <p:tag name="KSO_WM_UNIT_CLEAR" val="1"/>
  <p:tag name="KSO_WM_UNIT_LAYERLEVEL" val="1_1"/>
  <p:tag name="KSO_WM_DIAGRAM_GROUP_CODE" val="l1-3"/>
</p:tagLst>
</file>

<file path=ppt/tags/tag5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70503"/>
  <p:tag name="MH_LIBRARY" val="GRAPHIC"/>
  <p:tag name="MH_TYPE" val="Other"/>
  <p:tag name="MH_ORDER" val="16"/>
  <p:tag name="KSO_WM_UNIT_TYPE" val="l_i"/>
  <p:tag name="KSO_WM_UNIT_INDEX" val="1_12"/>
  <p:tag name="KSO_WM_UNIT_ID" val="custom160570_30*l_i*1_12"/>
  <p:tag name="KSO_WM_UNIT_CLEAR" val="1"/>
  <p:tag name="KSO_WM_UNIT_LAYERLEVEL" val="1_1"/>
  <p:tag name="KSO_WM_DIAGRAM_GROUP_CODE" val="l1-3"/>
</p:tagLst>
</file>

<file path=ppt/tags/tag5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70503"/>
  <p:tag name="MH_LIBRARY" val="GRAPHIC"/>
  <p:tag name="MH_TYPE" val="Other"/>
  <p:tag name="MH_ORDER" val="8"/>
  <p:tag name="KSO_WM_UNIT_TYPE" val="l_i"/>
  <p:tag name="KSO_WM_UNIT_INDEX" val="1_9"/>
  <p:tag name="KSO_WM_UNIT_ID" val="custom160570_30*l_i*1_9"/>
  <p:tag name="KSO_WM_UNIT_CLEAR" val="1"/>
  <p:tag name="KSO_WM_UNIT_LAYERLEVEL" val="1_1"/>
  <p:tag name="KSO_WM_DIAGRAM_GROUP_CODE" val="l1-3"/>
</p:tagLst>
</file>

<file path=ppt/tags/tag5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70503"/>
  <p:tag name="MH_LIBRARY" val="GRAPHIC"/>
  <p:tag name="MH_TYPE" val="Other"/>
  <p:tag name="MH_ORDER" val="15"/>
  <p:tag name="KSO_WM_UNIT_TYPE" val="l_i"/>
  <p:tag name="KSO_WM_UNIT_INDEX" val="1_10"/>
  <p:tag name="KSO_WM_UNIT_ID" val="custom160570_30*l_i*1_10"/>
  <p:tag name="KSO_WM_UNIT_CLEAR" val="1"/>
  <p:tag name="KSO_WM_UNIT_LAYERLEVEL" val="1_1"/>
  <p:tag name="KSO_WM_DIAGRAM_GROUP_CODE" val="l1-3"/>
</p:tagLst>
</file>

<file path=ppt/tags/tag5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70503"/>
  <p:tag name="MH_LIBRARY" val="GRAPHIC"/>
  <p:tag name="MH_TYPE" val="Other"/>
  <p:tag name="MH_ORDER" val="7"/>
  <p:tag name="KSO_WM_UNIT_TYPE" val="l_i"/>
  <p:tag name="KSO_WM_UNIT_INDEX" val="1_7"/>
  <p:tag name="KSO_WM_UNIT_ID" val="custom160570_30*l_i*1_7"/>
  <p:tag name="KSO_WM_UNIT_CLEAR" val="1"/>
  <p:tag name="KSO_WM_UNIT_LAYERLEVEL" val="1_1"/>
  <p:tag name="KSO_WM_DIAGRAM_GROUP_CODE" val="l1-3"/>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8*i*27"/>
  <p:tag name="KSO_WM_TEMPLATE_CATEGORY" val="custom"/>
  <p:tag name="KSO_WM_TEMPLATE_INDEX" val="160570"/>
  <p:tag name="KSO_WM_UNIT_INDEX" val="27"/>
</p:tagLst>
</file>

<file path=ppt/tags/tag5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70503"/>
  <p:tag name="MH_LIBRARY" val="GRAPHIC"/>
  <p:tag name="MH_TYPE" val="Other"/>
  <p:tag name="MH_ORDER" val="14"/>
  <p:tag name="KSO_WM_UNIT_TYPE" val="l_i"/>
  <p:tag name="KSO_WM_UNIT_INDEX" val="1_8"/>
  <p:tag name="KSO_WM_UNIT_ID" val="custom160570_30*l_i*1_8"/>
  <p:tag name="KSO_WM_UNIT_CLEAR" val="1"/>
  <p:tag name="KSO_WM_UNIT_LAYERLEVEL" val="1_1"/>
  <p:tag name="KSO_WM_DIAGRAM_GROUP_CODE" val="l1-3"/>
</p:tagLst>
</file>

<file path=ppt/tags/tag5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70503"/>
  <p:tag name="MH_LIBRARY" val="GRAPHIC"/>
  <p:tag name="MH_TYPE" val="Other"/>
  <p:tag name="MH_ORDER" val="6"/>
  <p:tag name="KSO_WM_UNIT_TYPE" val="l_i"/>
  <p:tag name="KSO_WM_UNIT_INDEX" val="1_5"/>
  <p:tag name="KSO_WM_UNIT_ID" val="custom160570_30*l_i*1_5"/>
  <p:tag name="KSO_WM_UNIT_CLEAR" val="1"/>
  <p:tag name="KSO_WM_UNIT_LAYERLEVEL" val="1_1"/>
  <p:tag name="KSO_WM_DIAGRAM_GROUP_CODE" val="l1-3"/>
</p:tagLst>
</file>

<file path=ppt/tags/tag5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70503"/>
  <p:tag name="MH_LIBRARY" val="GRAPHIC"/>
  <p:tag name="MH_TYPE" val="Other"/>
  <p:tag name="MH_ORDER" val="13"/>
  <p:tag name="KSO_WM_UNIT_TYPE" val="l_i"/>
  <p:tag name="KSO_WM_UNIT_INDEX" val="1_6"/>
  <p:tag name="KSO_WM_UNIT_ID" val="custom160570_30*l_i*1_6"/>
  <p:tag name="KSO_WM_UNIT_CLEAR" val="1"/>
  <p:tag name="KSO_WM_UNIT_LAYERLEVEL" val="1_1"/>
  <p:tag name="KSO_WM_DIAGRAM_GROUP_CODE" val="l1-3"/>
</p:tagLst>
</file>

<file path=ppt/tags/tag5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70503"/>
  <p:tag name="MH_LIBRARY" val="GRAPHIC"/>
  <p:tag name="MH_TYPE" val="Other"/>
  <p:tag name="MH_ORDER" val="5"/>
  <p:tag name="KSO_WM_UNIT_TYPE" val="l_i"/>
  <p:tag name="KSO_WM_UNIT_INDEX" val="1_3"/>
  <p:tag name="KSO_WM_UNIT_ID" val="custom160570_30*l_i*1_3"/>
  <p:tag name="KSO_WM_UNIT_CLEAR" val="1"/>
  <p:tag name="KSO_WM_UNIT_LAYERLEVEL" val="1_1"/>
  <p:tag name="KSO_WM_DIAGRAM_GROUP_CODE" val="l1-3"/>
</p:tagLst>
</file>

<file path=ppt/tags/tag5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70503"/>
  <p:tag name="MH_LIBRARY" val="GRAPHIC"/>
  <p:tag name="MH_TYPE" val="Other"/>
  <p:tag name="MH_ORDER" val="12"/>
  <p:tag name="KSO_WM_UNIT_TYPE" val="l_i"/>
  <p:tag name="KSO_WM_UNIT_INDEX" val="1_4"/>
  <p:tag name="KSO_WM_UNIT_ID" val="custom160570_30*l_i*1_4"/>
  <p:tag name="KSO_WM_UNIT_CLEAR" val="1"/>
  <p:tag name="KSO_WM_UNIT_LAYERLEVEL" val="1_1"/>
  <p:tag name="KSO_WM_DIAGRAM_GROUP_CODE" val="l1-3"/>
</p:tagLst>
</file>

<file path=ppt/tags/tag5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70503"/>
  <p:tag name="MH_LIBRARY" val="GRAPHIC"/>
  <p:tag name="MH_TYPE" val="Other"/>
  <p:tag name="MH_ORDER" val="10"/>
  <p:tag name="KSO_WM_UNIT_TYPE" val="l_i"/>
  <p:tag name="KSO_WM_UNIT_INDEX" val="1_1"/>
  <p:tag name="KSO_WM_UNIT_ID" val="custom160570_30*l_i*1_1"/>
  <p:tag name="KSO_WM_UNIT_CLEAR" val="1"/>
  <p:tag name="KSO_WM_UNIT_LAYERLEVEL" val="1_1"/>
  <p:tag name="KSO_WM_DIAGRAM_GROUP_CODE" val="l1-3"/>
</p:tagLst>
</file>

<file path=ppt/tags/tag5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70503"/>
  <p:tag name="MH_LIBRARY" val="GRAPHIC"/>
  <p:tag name="MH_TYPE" val="Other"/>
  <p:tag name="MH_ORDER" val="11"/>
  <p:tag name="KSO_WM_UNIT_TYPE" val="l_i"/>
  <p:tag name="KSO_WM_UNIT_INDEX" val="1_2"/>
  <p:tag name="KSO_WM_UNIT_ID" val="custom160570_30*l_i*1_2"/>
  <p:tag name="KSO_WM_UNIT_CLEAR" val="1"/>
  <p:tag name="KSO_WM_UNIT_LAYERLEVEL" val="1_1"/>
  <p:tag name="KSO_WM_DIAGRAM_GROUP_CODE" val="l1-3"/>
</p:tagLst>
</file>

<file path=ppt/tags/tag52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ShuJTB#"/>
  <p:tag name="MH_LAYOUT" val="TextDesc"/>
  <p:tag name="MH" val="20151026182120"/>
  <p:tag name="MH_LIBRARY" val="GRAPHIC"/>
  <p:tag name="KSO_WM_TEMPLATE_CATEGORY" val="custom"/>
  <p:tag name="KSO_WM_TEMPLATE_INDEX" val="160570"/>
  <p:tag name="KSO_WM_TAG_VERSION" val="1.0"/>
  <p:tag name="KSO_WM_SLIDE_ID" val="custom160570_31"/>
  <p:tag name="KSO_WM_SLIDE_INDEX" val="31"/>
  <p:tag name="KSO_WM_SLIDE_ITEM_CNT" val="4"/>
  <p:tag name="KSO_WM_SLIDE_LAYOUT" val="a_l"/>
  <p:tag name="KSO_WM_SLIDE_LAYOUT_CNT" val="1_1"/>
  <p:tag name="KSO_WM_SLIDE_TYPE" val="text"/>
  <p:tag name="KSO_WM_BEAUTIFY_FLAG" val="#wm#"/>
  <p:tag name="KSO_WM_SLIDE_POSITION" val="157*139"/>
  <p:tag name="KSO_WM_SLIDE_SIZE" val="721*334"/>
  <p:tag name="KSO_WM_DIAGRAM_GROUP_CODE" val="l1-4"/>
</p:tagLst>
</file>

<file path=ppt/tags/tag5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1*i*0"/>
  <p:tag name="KSO_WM_TEMPLATE_CATEGORY" val="custom"/>
  <p:tag name="KSO_WM_TEMPLATE_INDEX" val="160570"/>
  <p:tag name="KSO_WM_UNIT_INDEX" val="0"/>
</p:tagLst>
</file>

<file path=ppt/tags/tag5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82120"/>
  <p:tag name="MH_LIBRARY" val="GRAPHIC"/>
  <p:tag name="MH_TYPE" val="Desc"/>
  <p:tag name="MH_ORDER" val="1"/>
  <p:tag name="KSO_WM_UNIT_TYPE" val="l_h_f"/>
  <p:tag name="KSO_WM_UNIT_INDEX" val="1_4_1"/>
  <p:tag name="KSO_WM_UNIT_ID" val="custom160570_31*l_h_f*1_4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4"/>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8*i*32"/>
  <p:tag name="KSO_WM_TEMPLATE_CATEGORY" val="custom"/>
  <p:tag name="KSO_WM_TEMPLATE_INDEX" val="160570"/>
  <p:tag name="KSO_WM_UNIT_INDEX" val="32"/>
</p:tagLst>
</file>

<file path=ppt/tags/tag5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82120"/>
  <p:tag name="MH_LIBRARY" val="GRAPHIC"/>
  <p:tag name="MH_TYPE" val="Desc"/>
  <p:tag name="MH_ORDER" val="1"/>
  <p:tag name="KSO_WM_UNIT_TYPE" val="l_h_f"/>
  <p:tag name="KSO_WM_UNIT_INDEX" val="1_1_1"/>
  <p:tag name="KSO_WM_UNIT_ID" val="custom160570_31*l_h_f*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4"/>
</p:tagLst>
</file>

<file path=ppt/tags/tag5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82120"/>
  <p:tag name="MH_LIBRARY" val="GRAPHIC"/>
  <p:tag name="MH_TYPE" val="Desc"/>
  <p:tag name="MH_ORDER" val="1"/>
  <p:tag name="KSO_WM_UNIT_TYPE" val="l_h_f"/>
  <p:tag name="KSO_WM_UNIT_INDEX" val="1_2_1"/>
  <p:tag name="KSO_WM_UNIT_ID" val="custom160570_31*l_h_f*1_2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4"/>
</p:tagLst>
</file>

<file path=ppt/tags/tag5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82120"/>
  <p:tag name="MH_LIBRARY" val="GRAPHIC"/>
  <p:tag name="MH_TYPE" val="Desc"/>
  <p:tag name="MH_ORDER" val="1"/>
  <p:tag name="KSO_WM_UNIT_TYPE" val="l_h_f"/>
  <p:tag name="KSO_WM_UNIT_INDEX" val="1_3_1"/>
  <p:tag name="KSO_WM_UNIT_ID" val="custom160570_31*l_h_f*1_3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l1-4"/>
</p:tagLst>
</file>

<file path=ppt/tags/tag5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31*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82120"/>
  <p:tag name="MH_LIBRARY" val="GRAPHIC"/>
  <p:tag name="MH_TYPE" val="Other"/>
  <p:tag name="MH_ORDER" val="1"/>
  <p:tag name="KSO_WM_UNIT_TYPE" val="l_i"/>
  <p:tag name="KSO_WM_UNIT_INDEX" val="1_1"/>
  <p:tag name="KSO_WM_UNIT_ID" val="custom160570_31*l_i*1_1"/>
  <p:tag name="KSO_WM_UNIT_CLEAR" val="1"/>
  <p:tag name="KSO_WM_UNIT_LAYERLEVEL" val="1_1"/>
  <p:tag name="KSO_WM_DIAGRAM_GROUP_CODE" val="l1-4"/>
</p:tagLst>
</file>

<file path=ppt/tags/tag5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82120"/>
  <p:tag name="MH_LIBRARY" val="GRAPHIC"/>
  <p:tag name="MH_TYPE" val="Other"/>
  <p:tag name="MH_ORDER" val="2"/>
  <p:tag name="KSO_WM_UNIT_TYPE" val="l_i"/>
  <p:tag name="KSO_WM_UNIT_INDEX" val="1_2"/>
  <p:tag name="KSO_WM_UNIT_ID" val="custom160570_31*l_i*1_2"/>
  <p:tag name="KSO_WM_UNIT_CLEAR" val="1"/>
  <p:tag name="KSO_WM_UNIT_LAYERLEVEL" val="1_1"/>
  <p:tag name="KSO_WM_DIAGRAM_GROUP_CODE" val="l1-4"/>
</p:tagLst>
</file>

<file path=ppt/tags/tag5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82120"/>
  <p:tag name="MH_LIBRARY" val="GRAPHIC"/>
  <p:tag name="MH_TYPE" val="Other"/>
  <p:tag name="MH_ORDER" val="3"/>
  <p:tag name="KSO_WM_UNIT_TYPE" val="l_i"/>
  <p:tag name="KSO_WM_UNIT_INDEX" val="1_3"/>
  <p:tag name="KSO_WM_UNIT_ID" val="custom160570_31*l_i*1_3"/>
  <p:tag name="KSO_WM_UNIT_CLEAR" val="1"/>
  <p:tag name="KSO_WM_UNIT_LAYERLEVEL" val="1_1"/>
  <p:tag name="KSO_WM_DIAGRAM_GROUP_CODE" val="l1-4"/>
</p:tagLst>
</file>

<file path=ppt/tags/tag5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82120"/>
  <p:tag name="MH_LIBRARY" val="GRAPHIC"/>
  <p:tag name="MH_TYPE" val="Other"/>
  <p:tag name="MH_ORDER" val="4"/>
  <p:tag name="KSO_WM_UNIT_TYPE" val="l_i"/>
  <p:tag name="KSO_WM_UNIT_INDEX" val="1_4"/>
  <p:tag name="KSO_WM_UNIT_ID" val="custom160570_31*l_i*1_4"/>
  <p:tag name="KSO_WM_UNIT_CLEAR" val="1"/>
  <p:tag name="KSO_WM_UNIT_LAYERLEVEL" val="1_1"/>
  <p:tag name="KSO_WM_DIAGRAM_GROUP_CODE" val="l1-4"/>
</p:tagLst>
</file>

<file path=ppt/tags/tag5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82120"/>
  <p:tag name="MH_LIBRARY" val="GRAPHIC"/>
  <p:tag name="MH_TYPE" val="Other"/>
  <p:tag name="MH_ORDER" val="5"/>
  <p:tag name="KSO_WM_UNIT_TYPE" val="l_i"/>
  <p:tag name="KSO_WM_UNIT_INDEX" val="1_5"/>
  <p:tag name="KSO_WM_UNIT_ID" val="custom160570_31*l_i*1_5"/>
  <p:tag name="KSO_WM_UNIT_CLEAR" val="1"/>
  <p:tag name="KSO_WM_UNIT_LAYERLEVEL" val="1_1"/>
  <p:tag name="KSO_WM_DIAGRAM_GROUP_CODE" val="l1-4"/>
</p:tagLst>
</file>

<file path=ppt/tags/tag5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82120"/>
  <p:tag name="MH_LIBRARY" val="GRAPHIC"/>
  <p:tag name="MH_TYPE" val="Other"/>
  <p:tag name="MH_ORDER" val="6"/>
  <p:tag name="KSO_WM_UNIT_TYPE" val="l_i"/>
  <p:tag name="KSO_WM_UNIT_INDEX" val="1_6"/>
  <p:tag name="KSO_WM_UNIT_ID" val="custom160570_31*l_i*1_6"/>
  <p:tag name="KSO_WM_UNIT_CLEAR" val="1"/>
  <p:tag name="KSO_WM_UNIT_LAYERLEVEL" val="1_1"/>
  <p:tag name="KSO_WM_DIAGRAM_GROUP_CODE" val="l1-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8*i*37"/>
  <p:tag name="KSO_WM_TEMPLATE_CATEGORY" val="custom"/>
  <p:tag name="KSO_WM_TEMPLATE_INDEX" val="160570"/>
  <p:tag name="KSO_WM_UNIT_INDEX" val="37"/>
</p:tagLst>
</file>

<file path=ppt/tags/tag5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82120"/>
  <p:tag name="MH_LIBRARY" val="GRAPHIC"/>
  <p:tag name="MH_TYPE" val="Other"/>
  <p:tag name="MH_ORDER" val="7"/>
  <p:tag name="KSO_WM_UNIT_TYPE" val="l_i"/>
  <p:tag name="KSO_WM_UNIT_INDEX" val="1_7"/>
  <p:tag name="KSO_WM_UNIT_ID" val="custom160570_31*l_i*1_7"/>
  <p:tag name="KSO_WM_UNIT_CLEAR" val="1"/>
  <p:tag name="KSO_WM_UNIT_LAYERLEVEL" val="1_1"/>
  <p:tag name="KSO_WM_DIAGRAM_GROUP_CODE" val="l1-4"/>
</p:tagLst>
</file>

<file path=ppt/tags/tag5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82120"/>
  <p:tag name="MH_LIBRARY" val="GRAPHIC"/>
  <p:tag name="MH_TYPE" val="Other"/>
  <p:tag name="MH_ORDER" val="8"/>
  <p:tag name="KSO_WM_UNIT_TYPE" val="l_i"/>
  <p:tag name="KSO_WM_UNIT_INDEX" val="1_8"/>
  <p:tag name="KSO_WM_UNIT_ID" val="custom160570_31*l_i*1_8"/>
  <p:tag name="KSO_WM_UNIT_CLEAR" val="1"/>
  <p:tag name="KSO_WM_UNIT_LAYERLEVEL" val="1_1"/>
  <p:tag name="KSO_WM_DIAGRAM_GROUP_CODE" val="l1-4"/>
</p:tagLst>
</file>

<file path=ppt/tags/tag5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82120"/>
  <p:tag name="MH_LIBRARY" val="GRAPHIC"/>
  <p:tag name="MH_TYPE" val="Text"/>
  <p:tag name="MH_ORDER" val="1"/>
  <p:tag name="KSO_WM_UNIT_TYPE" val="l_h_f"/>
  <p:tag name="KSO_WM_UNIT_INDEX" val="1_1_2"/>
  <p:tag name="KSO_WM_UNIT_ID" val="custom160570_31*l_h_f*1_1_2"/>
  <p:tag name="KSO_WM_UNIT_CLEAR" val="1"/>
  <p:tag name="KSO_WM_UNIT_LAYERLEVEL" val="1_1_1"/>
  <p:tag name="KSO_WM_UNIT_VALUE" val="2"/>
  <p:tag name="KSO_WM_UNIT_HIGHLIGHT" val="0"/>
  <p:tag name="KSO_WM_UNIT_COMPATIBLE" val="0"/>
  <p:tag name="KSO_WM_DIAGRAM_GROUP_CODE" val="l1-4"/>
  <p:tag name="KSO_WM_UNIT_PRESET_TEXT" val="71%"/>
</p:tagLst>
</file>

<file path=ppt/tags/tag5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82120"/>
  <p:tag name="MH_LIBRARY" val="GRAPHIC"/>
  <p:tag name="MH_TYPE" val="Text"/>
  <p:tag name="MH_ORDER" val="2"/>
  <p:tag name="KSO_WM_UNIT_TYPE" val="l_h_f"/>
  <p:tag name="KSO_WM_UNIT_INDEX" val="1_2_2"/>
  <p:tag name="KSO_WM_UNIT_ID" val="custom160570_31*l_h_f*1_2_2"/>
  <p:tag name="KSO_WM_UNIT_CLEAR" val="1"/>
  <p:tag name="KSO_WM_UNIT_LAYERLEVEL" val="1_1_1"/>
  <p:tag name="KSO_WM_UNIT_VALUE" val="2"/>
  <p:tag name="KSO_WM_UNIT_HIGHLIGHT" val="0"/>
  <p:tag name="KSO_WM_UNIT_COMPATIBLE" val="0"/>
  <p:tag name="KSO_WM_DIAGRAM_GROUP_CODE" val="l1-4"/>
  <p:tag name="KSO_WM_UNIT_PRESET_TEXT" val="52%"/>
</p:tagLst>
</file>

<file path=ppt/tags/tag5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82120"/>
  <p:tag name="MH_LIBRARY" val="GRAPHIC"/>
  <p:tag name="MH_TYPE" val="Text"/>
  <p:tag name="MH_ORDER" val="3"/>
  <p:tag name="KSO_WM_UNIT_TYPE" val="l_h_f"/>
  <p:tag name="KSO_WM_UNIT_INDEX" val="1_3_2"/>
  <p:tag name="KSO_WM_UNIT_ID" val="custom160570_31*l_h_f*1_3_2"/>
  <p:tag name="KSO_WM_UNIT_CLEAR" val="1"/>
  <p:tag name="KSO_WM_UNIT_LAYERLEVEL" val="1_1_1"/>
  <p:tag name="KSO_WM_UNIT_VALUE" val="2"/>
  <p:tag name="KSO_WM_UNIT_HIGHLIGHT" val="0"/>
  <p:tag name="KSO_WM_UNIT_COMPATIBLE" val="0"/>
  <p:tag name="KSO_WM_DIAGRAM_GROUP_CODE" val="l1-4"/>
  <p:tag name="KSO_WM_UNIT_PRESET_TEXT" val="65%"/>
</p:tagLst>
</file>

<file path=ppt/tags/tag5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82120"/>
  <p:tag name="MH_LIBRARY" val="GRAPHIC"/>
  <p:tag name="MH_TYPE" val="Text"/>
  <p:tag name="MH_ORDER" val="4"/>
  <p:tag name="KSO_WM_UNIT_TYPE" val="l_h_f"/>
  <p:tag name="KSO_WM_UNIT_INDEX" val="1_4_2"/>
  <p:tag name="KSO_WM_UNIT_ID" val="custom160570_31*l_h_f*1_4_2"/>
  <p:tag name="KSO_WM_UNIT_CLEAR" val="1"/>
  <p:tag name="KSO_WM_UNIT_LAYERLEVEL" val="1_1_1"/>
  <p:tag name="KSO_WM_UNIT_VALUE" val="2"/>
  <p:tag name="KSO_WM_UNIT_HIGHLIGHT" val="0"/>
  <p:tag name="KSO_WM_UNIT_COMPATIBLE" val="0"/>
  <p:tag name="KSO_WM_DIAGRAM_GROUP_CODE" val="l1-4"/>
  <p:tag name="KSO_WM_UNIT_PRESET_TEXT" val="80%"/>
</p:tagLst>
</file>

<file path=ppt/tags/tag5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32"/>
  <p:tag name="KSO_WM_SLIDE_INDEX" val="32"/>
  <p:tag name="KSO_WM_SLIDE_ITEM_CNT" val="2"/>
  <p:tag name="KSO_WM_SLIDE_LAYOUT" val="a_f_d"/>
  <p:tag name="KSO_WM_SLIDE_LAYOUT_CNT" val="1_1_1"/>
  <p:tag name="KSO_WM_SLIDE_TYPE" val="text"/>
  <p:tag name="KSO_WM_BEAUTIFY_FLAG" val="#wm#"/>
  <p:tag name="KSO_WM_SLIDE_POSITION" val="89*113"/>
  <p:tag name="KSO_WM_SLIDE_SIZE" val="782*390"/>
</p:tagLst>
</file>

<file path=ppt/tags/tag5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2*i*0"/>
  <p:tag name="KSO_WM_TEMPLATE_CATEGORY" val="custom"/>
  <p:tag name="KSO_WM_TEMPLATE_INDEX" val="160570"/>
  <p:tag name="KSO_WM_UNIT_INDEX" val="0"/>
</p:tagLst>
</file>

<file path=ppt/tags/tag5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d"/>
  <p:tag name="KSO_WM_UNIT_INDEX" val="1"/>
  <p:tag name="KSO_WM_UNIT_ID" val="custom160570_32*d*1"/>
  <p:tag name="KSO_WM_UNIT_CLEAR" val="0"/>
  <p:tag name="KSO_WM_UNIT_LAYERLEVEL" val="1"/>
  <p:tag name="KSO_WM_UNIT_VALUE" val="942*1401"/>
  <p:tag name="KSO_WM_UNIT_HIGHLIGHT" val="0"/>
  <p:tag name="KSO_WM_UNIT_COMPATIBLE" val="0"/>
</p:tagLst>
</file>

<file path=ppt/tags/tag5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3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3"/>
  <p:tag name="KSO_WM_UNIT_TYPE" val="l_h_f"/>
  <p:tag name="KSO_WM_UNIT_INDEX" val="1_3_1"/>
  <p:tag name="KSO_WM_UNIT_ID" val="custom160570_8*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5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32*f*1"/>
  <p:tag name="KSO_WM_UNIT_CLEAR" val="1"/>
  <p:tag name="KSO_WM_UNIT_LAYERLEVEL" val="1"/>
  <p:tag name="KSO_WM_UNIT_VALUE" val="84"/>
  <p:tag name="KSO_WM_UNIT_HIGHLIGHT" val="0"/>
  <p:tag name="KSO_WM_UNIT_COMPATIBLE" val="0"/>
  <p:tag name="KSO_WM_UNIT_PRESET_TEXT_INDEX" val="4"/>
  <p:tag name="KSO_WM_UNIT_PRESET_TEXT_LEN" val="120"/>
</p:tagLst>
</file>

<file path=ppt/tags/tag5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2*i*3"/>
  <p:tag name="KSO_WM_TEMPLATE_CATEGORY" val="custom"/>
  <p:tag name="KSO_WM_TEMPLATE_INDEX" val="160570"/>
  <p:tag name="KSO_WM_UNIT_INDEX" val="3"/>
</p:tagLst>
</file>

<file path=ppt/tags/tag5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2*i*4"/>
  <p:tag name="KSO_WM_TEMPLATE_CATEGORY" val="custom"/>
  <p:tag name="KSO_WM_TEMPLATE_INDEX" val="160570"/>
  <p:tag name="KSO_WM_UNIT_INDEX" val="4"/>
</p:tagLst>
</file>

<file path=ppt/tags/tag5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33"/>
  <p:tag name="KSO_WM_SLIDE_INDEX" val="33"/>
  <p:tag name="KSO_WM_SLIDE_ITEM_CNT" val="3"/>
  <p:tag name="KSO_WM_SLIDE_LAYOUT" val="a_f_d"/>
  <p:tag name="KSO_WM_SLIDE_LAYOUT_CNT" val="1_1_2"/>
  <p:tag name="KSO_WM_SLIDE_TYPE" val="text"/>
  <p:tag name="KSO_WM_BEAUTIFY_FLAG" val="#wm#"/>
  <p:tag name="KSO_WM_SLIDE_POSITION" val="89*102"/>
  <p:tag name="KSO_WM_SLIDE_SIZE" val="782*401"/>
</p:tagLst>
</file>

<file path=ppt/tags/tag5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d"/>
  <p:tag name="KSO_WM_UNIT_INDEX" val="1"/>
  <p:tag name="KSO_WM_UNIT_ID" val="custom160570_33*d*1"/>
  <p:tag name="KSO_WM_UNIT_CLEAR" val="0"/>
  <p:tag name="KSO_WM_UNIT_LAYERLEVEL" val="1"/>
  <p:tag name="KSO_WM_UNIT_VALUE" val="916*603"/>
  <p:tag name="KSO_WM_UNIT_HIGHLIGHT" val="0"/>
  <p:tag name="KSO_WM_UNIT_COMPATIBLE" val="0"/>
</p:tagLst>
</file>

<file path=ppt/tags/tag5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d"/>
  <p:tag name="KSO_WM_UNIT_INDEX" val="2"/>
  <p:tag name="KSO_WM_UNIT_ID" val="custom160570_33*d*2"/>
  <p:tag name="KSO_WM_UNIT_CLEAR" val="0"/>
  <p:tag name="KSO_WM_UNIT_LAYERLEVEL" val="1"/>
  <p:tag name="KSO_WM_UNIT_VALUE" val="916*603"/>
  <p:tag name="KSO_WM_UNIT_HIGHLIGHT" val="0"/>
  <p:tag name="KSO_WM_UNIT_COMPATIBLE" val="0"/>
</p:tagLst>
</file>

<file path=ppt/tags/tag5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3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3*i*3"/>
  <p:tag name="KSO_WM_TEMPLATE_CATEGORY" val="custom"/>
  <p:tag name="KSO_WM_TEMPLATE_INDEX" val="160570"/>
  <p:tag name="KSO_WM_UNIT_INDEX" val="3"/>
</p:tagLst>
</file>

<file path=ppt/tags/tag5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33*f*1"/>
  <p:tag name="KSO_WM_UNIT_CLEAR" val="1"/>
  <p:tag name="KSO_WM_UNIT_LAYERLEVEL" val="1"/>
  <p:tag name="KSO_WM_UNIT_VALUE" val="84"/>
  <p:tag name="KSO_WM_UNIT_HIGHLIGHT" val="0"/>
  <p:tag name="KSO_WM_UNIT_COMPATIBLE" val="0"/>
  <p:tag name="KSO_WM_UNIT_PRESET_TEXT_INDEX" val="4"/>
  <p:tag name="KSO_WM_UNIT_PRESET_TEXT_LEN" val="120"/>
</p:tagLst>
</file>

<file path=ppt/tags/tag5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3*i*6"/>
  <p:tag name="KSO_WM_TEMPLATE_CATEGORY" val="custom"/>
  <p:tag name="KSO_WM_TEMPLATE_INDEX" val="160570"/>
  <p:tag name="KSO_WM_UNIT_INDEX" val="6"/>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3"/>
  <p:tag name="KSO_WM_UNIT_TYPE" val="l_i"/>
  <p:tag name="KSO_WM_UNIT_INDEX" val="1_3"/>
  <p:tag name="KSO_WM_UNIT_ID" val="custom160570_8*l_i*1_3"/>
  <p:tag name="KSO_WM_UNIT_CLEAR" val="1"/>
  <p:tag name="KSO_WM_UNIT_LAYERLEVEL" val="1_1"/>
  <p:tag name="KSO_WM_DIAGRAM_GROUP_CODE" val="l1-1"/>
</p:tagLst>
</file>

<file path=ppt/tags/tag5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3*i*7"/>
  <p:tag name="KSO_WM_TEMPLATE_CATEGORY" val="custom"/>
  <p:tag name="KSO_WM_TEMPLATE_INDEX" val="160570"/>
  <p:tag name="KSO_WM_UNIT_INDEX" val="7"/>
</p:tagLst>
</file>

<file path=ppt/tags/tag5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34"/>
  <p:tag name="KSO_WM_SLIDE_INDEX" val="34"/>
  <p:tag name="KSO_WM_SLIDE_ITEM_CNT" val="7"/>
  <p:tag name="KSO_WM_SLIDE_LAYOUT" val="a_f_d"/>
  <p:tag name="KSO_WM_SLIDE_LAYOUT_CNT" val="1_3_4"/>
  <p:tag name="KSO_WM_SLIDE_TYPE" val="text"/>
  <p:tag name="KSO_WM_BEAUTIFY_FLAG" val="#wm#"/>
  <p:tag name="KSO_WM_SLIDE_POSITION" val="86*155"/>
  <p:tag name="KSO_WM_SLIDE_SIZE" val="858*264"/>
</p:tagLst>
</file>

<file path=ppt/tags/tag5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4*i*0"/>
  <p:tag name="KSO_WM_TEMPLATE_CATEGORY" val="custom"/>
  <p:tag name="KSO_WM_TEMPLATE_INDEX" val="160570"/>
  <p:tag name="KSO_WM_UNIT_INDEX" val="0"/>
</p:tagLst>
</file>

<file path=ppt/tags/tag5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34*f*1"/>
  <p:tag name="KSO_WM_UNIT_CLEAR" val="1"/>
  <p:tag name="KSO_WM_UNIT_LAYERLEVEL" val="1"/>
  <p:tag name="KSO_WM_UNIT_VALUE" val="32"/>
  <p:tag name="KSO_WM_UNIT_HIGHLIGHT" val="0"/>
  <p:tag name="KSO_WM_UNIT_COMPATIBLE" val="0"/>
  <p:tag name="KSO_WM_UNIT_PRESET_TEXT_INDEX" val="4"/>
  <p:tag name="KSO_WM_UNIT_PRESET_TEXT_LEN" val="57"/>
</p:tagLst>
</file>

<file path=ppt/tags/tag5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4*i*10"/>
  <p:tag name="KSO_WM_TEMPLATE_CATEGORY" val="custom"/>
  <p:tag name="KSO_WM_TEMPLATE_INDEX" val="160570"/>
  <p:tag name="KSO_WM_UNIT_INDEX" val="10"/>
</p:tagLst>
</file>

<file path=ppt/tags/tag5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4*i*11"/>
  <p:tag name="KSO_WM_TEMPLATE_CATEGORY" val="custom"/>
  <p:tag name="KSO_WM_TEMPLATE_INDEX" val="160570"/>
  <p:tag name="KSO_WM_UNIT_INDEX" val="11"/>
</p:tagLst>
</file>

<file path=ppt/tags/tag5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2"/>
  <p:tag name="KSO_WM_UNIT_ID" val="custom160570_34*f*2"/>
  <p:tag name="KSO_WM_UNIT_CLEAR" val="1"/>
  <p:tag name="KSO_WM_UNIT_LAYERLEVEL" val="1"/>
  <p:tag name="KSO_WM_UNIT_VALUE" val="32"/>
  <p:tag name="KSO_WM_UNIT_HIGHLIGHT" val="0"/>
  <p:tag name="KSO_WM_UNIT_COMPATIBLE" val="0"/>
  <p:tag name="KSO_WM_UNIT_PRESET_TEXT_INDEX" val="4"/>
  <p:tag name="KSO_WM_UNIT_PRESET_TEXT_LEN" val="57"/>
</p:tagLst>
</file>

<file path=ppt/tags/tag5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4*i*21"/>
  <p:tag name="KSO_WM_TEMPLATE_CATEGORY" val="custom"/>
  <p:tag name="KSO_WM_TEMPLATE_INDEX" val="160570"/>
  <p:tag name="KSO_WM_UNIT_INDEX" val="21"/>
</p:tagLst>
</file>

<file path=ppt/tags/tag5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4*i*22"/>
  <p:tag name="KSO_WM_TEMPLATE_CATEGORY" val="custom"/>
  <p:tag name="KSO_WM_TEMPLATE_INDEX" val="160570"/>
  <p:tag name="KSO_WM_UNIT_INDEX" val="22"/>
</p:tagLst>
</file>

<file path=ppt/tags/tag5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4*i*23"/>
  <p:tag name="KSO_WM_TEMPLATE_CATEGORY" val="custom"/>
  <p:tag name="KSO_WM_TEMPLATE_INDEX" val="160570"/>
  <p:tag name="KSO_WM_UNIT_INDEX" val="23"/>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2"/>
  <p:tag name="KSO_WM_UNIT_TYPE" val="l_h_f"/>
  <p:tag name="KSO_WM_UNIT_INDEX" val="1_2_1"/>
  <p:tag name="KSO_WM_UNIT_ID" val="custom160570_8*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5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4*i*24"/>
  <p:tag name="KSO_WM_TEMPLATE_CATEGORY" val="custom"/>
  <p:tag name="KSO_WM_TEMPLATE_INDEX" val="160570"/>
  <p:tag name="KSO_WM_UNIT_INDEX" val="24"/>
</p:tagLst>
</file>

<file path=ppt/tags/tag5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4*i*25"/>
  <p:tag name="KSO_WM_TEMPLATE_CATEGORY" val="custom"/>
  <p:tag name="KSO_WM_TEMPLATE_INDEX" val="160570"/>
  <p:tag name="KSO_WM_UNIT_INDEX" val="25"/>
</p:tagLst>
</file>

<file path=ppt/tags/tag5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3"/>
  <p:tag name="KSO_WM_UNIT_ID" val="custom160570_34*f*3"/>
  <p:tag name="KSO_WM_UNIT_CLEAR" val="1"/>
  <p:tag name="KSO_WM_UNIT_LAYERLEVEL" val="1"/>
  <p:tag name="KSO_WM_UNIT_VALUE" val="32"/>
  <p:tag name="KSO_WM_UNIT_HIGHLIGHT" val="0"/>
  <p:tag name="KSO_WM_UNIT_COMPATIBLE" val="0"/>
  <p:tag name="KSO_WM_UNIT_PRESET_TEXT_INDEX" val="4"/>
  <p:tag name="KSO_WM_UNIT_PRESET_TEXT_LEN" val="57"/>
</p:tagLst>
</file>

<file path=ppt/tags/tag5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4*i*27"/>
  <p:tag name="KSO_WM_TEMPLATE_CATEGORY" val="custom"/>
  <p:tag name="KSO_WM_TEMPLATE_INDEX" val="160570"/>
  <p:tag name="KSO_WM_UNIT_INDEX" val="27"/>
</p:tagLst>
</file>

<file path=ppt/tags/tag5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4*i*28"/>
  <p:tag name="KSO_WM_TEMPLATE_CATEGORY" val="custom"/>
  <p:tag name="KSO_WM_TEMPLATE_INDEX" val="160570"/>
  <p:tag name="KSO_WM_UNIT_INDEX" val="28"/>
</p:tagLst>
</file>

<file path=ppt/tags/tag5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4*i*29"/>
  <p:tag name="KSO_WM_TEMPLATE_CATEGORY" val="custom"/>
  <p:tag name="KSO_WM_TEMPLATE_INDEX" val="160570"/>
  <p:tag name="KSO_WM_UNIT_INDEX" val="29"/>
</p:tagLst>
</file>

<file path=ppt/tags/tag5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4*i*30"/>
  <p:tag name="KSO_WM_TEMPLATE_CATEGORY" val="custom"/>
  <p:tag name="KSO_WM_TEMPLATE_INDEX" val="160570"/>
  <p:tag name="KSO_WM_UNIT_INDEX" val="30"/>
</p:tagLst>
</file>

<file path=ppt/tags/tag5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4*i*31"/>
  <p:tag name="KSO_WM_TEMPLATE_CATEGORY" val="custom"/>
  <p:tag name="KSO_WM_TEMPLATE_INDEX" val="160570"/>
  <p:tag name="KSO_WM_UNIT_INDEX" val="31"/>
</p:tagLst>
</file>

<file path=ppt/tags/tag5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4*i*32"/>
  <p:tag name="KSO_WM_TEMPLATE_CATEGORY" val="custom"/>
  <p:tag name="KSO_WM_TEMPLATE_INDEX" val="160570"/>
  <p:tag name="KSO_WM_UNIT_INDEX" val="32"/>
</p:tagLst>
</file>

<file path=ppt/tags/tag5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4*i*33"/>
  <p:tag name="KSO_WM_TEMPLATE_CATEGORY" val="custom"/>
  <p:tag name="KSO_WM_TEMPLATE_INDEX" val="160570"/>
  <p:tag name="KSO_WM_UNIT_INDEX" val="33"/>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2"/>
  <p:tag name="KSO_WM_UNIT_TYPE" val="l_i"/>
  <p:tag name="KSO_WM_UNIT_INDEX" val="1_2"/>
  <p:tag name="KSO_WM_UNIT_ID" val="custom160570_8*l_i*1_2"/>
  <p:tag name="KSO_WM_UNIT_CLEAR" val="1"/>
  <p:tag name="KSO_WM_UNIT_LAYERLEVEL" val="1_1"/>
  <p:tag name="KSO_WM_DIAGRAM_GROUP_CODE" val="l1-1"/>
</p:tagLst>
</file>

<file path=ppt/tags/tag5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34*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4*i*16"/>
  <p:tag name="KSO_WM_TEMPLATE_CATEGORY" val="custom"/>
  <p:tag name="KSO_WM_TEMPLATE_INDEX" val="160570"/>
  <p:tag name="KSO_WM_UNIT_INDEX" val="16"/>
</p:tagLst>
</file>

<file path=ppt/tags/tag5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4*i*17"/>
  <p:tag name="KSO_WM_TEMPLATE_CATEGORY" val="custom"/>
  <p:tag name="KSO_WM_TEMPLATE_INDEX" val="160570"/>
  <p:tag name="KSO_WM_UNIT_INDEX" val="17"/>
</p:tagLst>
</file>

<file path=ppt/tags/tag5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4*i*18"/>
  <p:tag name="KSO_WM_TEMPLATE_CATEGORY" val="custom"/>
  <p:tag name="KSO_WM_TEMPLATE_INDEX" val="160570"/>
  <p:tag name="KSO_WM_UNIT_INDEX" val="18"/>
</p:tagLst>
</file>

<file path=ppt/tags/tag5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4*i*19"/>
  <p:tag name="KSO_WM_TEMPLATE_CATEGORY" val="custom"/>
  <p:tag name="KSO_WM_TEMPLATE_INDEX" val="160570"/>
  <p:tag name="KSO_WM_UNIT_INDEX" val="19"/>
</p:tagLst>
</file>

<file path=ppt/tags/tag5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d"/>
  <p:tag name="KSO_WM_UNIT_INDEX" val="1"/>
  <p:tag name="KSO_WM_UNIT_ID" val="custom160570_34*d*1"/>
  <p:tag name="KSO_WM_UNIT_CLEAR" val="0"/>
  <p:tag name="KSO_WM_UNIT_LAYERLEVEL" val="1"/>
  <p:tag name="KSO_WM_UNIT_VALUE" val="460*761"/>
  <p:tag name="KSO_WM_UNIT_HIGHLIGHT" val="0"/>
  <p:tag name="KSO_WM_UNIT_COMPATIBLE" val="0"/>
</p:tagLst>
</file>

<file path=ppt/tags/tag5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d"/>
  <p:tag name="KSO_WM_UNIT_INDEX" val="2"/>
  <p:tag name="KSO_WM_UNIT_ID" val="custom160570_34*d*2"/>
  <p:tag name="KSO_WM_UNIT_CLEAR" val="0"/>
  <p:tag name="KSO_WM_UNIT_LAYERLEVEL" val="1"/>
  <p:tag name="KSO_WM_UNIT_VALUE" val="460*711"/>
  <p:tag name="KSO_WM_UNIT_HIGHLIGHT" val="0"/>
  <p:tag name="KSO_WM_UNIT_COMPATIBLE" val="0"/>
</p:tagLst>
</file>

<file path=ppt/tags/tag5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d"/>
  <p:tag name="KSO_WM_UNIT_INDEX" val="3"/>
  <p:tag name="KSO_WM_UNIT_ID" val="custom160570_34*d*3"/>
  <p:tag name="KSO_WM_UNIT_CLEAR" val="0"/>
  <p:tag name="KSO_WM_UNIT_LAYERLEVEL" val="1"/>
  <p:tag name="KSO_WM_UNIT_VALUE" val="458*761"/>
  <p:tag name="KSO_WM_UNIT_HIGHLIGHT" val="0"/>
  <p:tag name="KSO_WM_UNIT_COMPATIBLE" val="0"/>
</p:tagLst>
</file>

<file path=ppt/tags/tag5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d"/>
  <p:tag name="KSO_WM_UNIT_INDEX" val="4"/>
  <p:tag name="KSO_WM_UNIT_ID" val="custom160570_34*d*4"/>
  <p:tag name="KSO_WM_UNIT_CLEAR" val="0"/>
  <p:tag name="KSO_WM_UNIT_LAYERLEVEL" val="1"/>
  <p:tag name="KSO_WM_UNIT_VALUE" val="458*711"/>
  <p:tag name="KSO_WM_UNIT_HIGHLIGHT" val="0"/>
  <p:tag name="KSO_WM_UNIT_COMPATIBLE" val="0"/>
</p:tagLst>
</file>

<file path=ppt/tags/tag5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35"/>
  <p:tag name="KSO_WM_SLIDE_INDEX" val="35"/>
  <p:tag name="KSO_WM_SLIDE_ITEM_CNT" val="6"/>
  <p:tag name="KSO_WM_SLIDE_LAYOUT" val="a_f_d"/>
  <p:tag name="KSO_WM_SLIDE_LAYOUT_CNT" val="1_3_3"/>
  <p:tag name="KSO_WM_SLIDE_TYPE" val="text"/>
  <p:tag name="KSO_WM_BEAUTIFY_FLAG" val="#wm#"/>
  <p:tag name="KSO_WM_SLIDE_POSITION" val="50*149"/>
  <p:tag name="KSO_WM_SLIDE_SIZE" val="860*336"/>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1"/>
  <p:tag name="KSO_WM_UNIT_TYPE" val="l_h_f"/>
  <p:tag name="KSO_WM_UNIT_INDEX" val="1_1_1"/>
  <p:tag name="KSO_WM_UNIT_ID" val="custom160570_8*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5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d"/>
  <p:tag name="KSO_WM_UNIT_INDEX" val="1"/>
  <p:tag name="KSO_WM_UNIT_ID" val="custom160570_35*d*1"/>
  <p:tag name="KSO_WM_UNIT_CLEAR" val="0"/>
  <p:tag name="KSO_WM_UNIT_LAYERLEVEL" val="1"/>
  <p:tag name="KSO_WM_UNIT_VALUE" val="634*964"/>
  <p:tag name="KSO_WM_UNIT_HIGHLIGHT" val="0"/>
  <p:tag name="KSO_WM_UNIT_COMPATIBLE" val="0"/>
</p:tagLst>
</file>

<file path=ppt/tags/tag5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d"/>
  <p:tag name="KSO_WM_UNIT_INDEX" val="2"/>
  <p:tag name="KSO_WM_UNIT_ID" val="custom160570_35*d*2"/>
  <p:tag name="KSO_WM_UNIT_CLEAR" val="0"/>
  <p:tag name="KSO_WM_UNIT_LAYERLEVEL" val="1"/>
  <p:tag name="KSO_WM_UNIT_VALUE" val="634*964"/>
  <p:tag name="KSO_WM_UNIT_HIGHLIGHT" val="0"/>
  <p:tag name="KSO_WM_UNIT_COMPATIBLE" val="0"/>
</p:tagLst>
</file>

<file path=ppt/tags/tag5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d"/>
  <p:tag name="KSO_WM_UNIT_INDEX" val="3"/>
  <p:tag name="KSO_WM_UNIT_ID" val="custom160570_35*d*3"/>
  <p:tag name="KSO_WM_UNIT_CLEAR" val="0"/>
  <p:tag name="KSO_WM_UNIT_LAYERLEVEL" val="1"/>
  <p:tag name="KSO_WM_UNIT_VALUE" val="634*964"/>
  <p:tag name="KSO_WM_UNIT_HIGHLIGHT" val="0"/>
  <p:tag name="KSO_WM_UNIT_COMPATIBLE" val="0"/>
</p:tagLst>
</file>

<file path=ppt/tags/tag5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35*f*1"/>
  <p:tag name="KSO_WM_UNIT_CLEAR" val="1"/>
  <p:tag name="KSO_WM_UNIT_LAYERLEVEL" val="1"/>
  <p:tag name="KSO_WM_UNIT_VALUE" val="16"/>
  <p:tag name="KSO_WM_UNIT_HIGHLIGHT" val="0"/>
  <p:tag name="KSO_WM_UNIT_COMPATIBLE" val="0"/>
  <p:tag name="KSO_WM_UNIT_PRESET_TEXT" val="30%"/>
</p:tagLst>
</file>

<file path=ppt/tags/tag5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2"/>
  <p:tag name="KSO_WM_UNIT_ID" val="custom160570_35*f*2"/>
  <p:tag name="KSO_WM_UNIT_CLEAR" val="1"/>
  <p:tag name="KSO_WM_UNIT_LAYERLEVEL" val="1"/>
  <p:tag name="KSO_WM_UNIT_VALUE" val="16"/>
  <p:tag name="KSO_WM_UNIT_HIGHLIGHT" val="0"/>
  <p:tag name="KSO_WM_UNIT_COMPATIBLE" val="0"/>
  <p:tag name="KSO_WM_UNIT_PRESET_TEXT" val="40%"/>
</p:tagLst>
</file>

<file path=ppt/tags/tag5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3"/>
  <p:tag name="KSO_WM_UNIT_ID" val="custom160570_35*f*3"/>
  <p:tag name="KSO_WM_UNIT_CLEAR" val="1"/>
  <p:tag name="KSO_WM_UNIT_LAYERLEVEL" val="1"/>
  <p:tag name="KSO_WM_UNIT_VALUE" val="16"/>
  <p:tag name="KSO_WM_UNIT_HIGHLIGHT" val="0"/>
  <p:tag name="KSO_WM_UNIT_COMPATIBLE" val="0"/>
  <p:tag name="KSO_WM_UNIT_PRESET_TEXT" val="70%"/>
</p:tagLst>
</file>

<file path=ppt/tags/tag5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35*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9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36"/>
  <p:tag name="KSO_WM_SLIDE_INDEX" val="36"/>
  <p:tag name="KSO_WM_SLIDE_ITEM_CNT" val="2"/>
  <p:tag name="KSO_WM_SLIDE_LAYOUT" val="a_f_b_d_g"/>
  <p:tag name="KSO_WM_SLIDE_LAYOUT_CNT" val="1_1_1_1_1"/>
  <p:tag name="KSO_WM_SLIDE_TYPE" val="text"/>
  <p:tag name="KSO_WM_BEAUTIFY_FLAG" val="#wm#"/>
  <p:tag name="KSO_WM_SLIDE_POSITION" val="79*40"/>
  <p:tag name="KSO_WM_SLIDE_SIZE" val="802*474"/>
</p:tagLst>
</file>

<file path=ppt/tags/tag5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g"/>
  <p:tag name="KSO_WM_UNIT_INDEX" val="1"/>
  <p:tag name="KSO_WM_UNIT_ID" val="custom160570_36*g*1"/>
  <p:tag name="KSO_WM_UNIT_CLEAR" val="1"/>
  <p:tag name="KSO_WM_UNIT_LAYERLEVEL" val="1"/>
  <p:tag name="KSO_WM_UNIT_VALUE" val="6"/>
  <p:tag name="KSO_WM_UNIT_HIGHLIGHT" val="0"/>
  <p:tag name="KSO_WM_UNIT_COMPATIBLE" val="1"/>
  <p:tag name="KSO_WM_UNIT_RELATE_UNITID" val="custom160570_36*a*1"/>
  <p:tag name="KSO_WM_UNIT_PRESET_TEXT" val="2016 -- 2017"/>
</p:tagLst>
</file>

<file path=ppt/tags/tag5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b"/>
  <p:tag name="KSO_WM_UNIT_INDEX" val="1"/>
  <p:tag name="KSO_WM_UNIT_ID" val="custom160570_36*b*1"/>
  <p:tag name="KSO_WM_UNIT_CLEAR" val="1"/>
  <p:tag name="KSO_WM_UNIT_LAYERLEVEL" val="1"/>
  <p:tag name="KSO_WM_UNIT_VALUE" val="43"/>
  <p:tag name="KSO_WM_UNIT_ISCONTENTSTITLE" val="0"/>
  <p:tag name="KSO_WM_UNIT_HIGHLIGHT" val="0"/>
  <p:tag name="KSO_WM_UNIT_COMPATIBLE" val="0"/>
  <p:tag name="KSO_WM_UNIT_PRESET_TEXT_INDEX" val="3"/>
  <p:tag name="KSO_WM_UNIT_PRESET_TEXT_LEN" val="17"/>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b"/>
  <p:tag name="KSO_WM_UNIT_INDEX" val="1"/>
  <p:tag name="KSO_WM_UNIT_ID" val="custom160570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1"/>
  <p:tag name="KSO_WM_UNIT_TYPE" val="l_i"/>
  <p:tag name="KSO_WM_UNIT_INDEX" val="1_1"/>
  <p:tag name="KSO_WM_UNIT_ID" val="custom160570_8*l_i*1_1"/>
  <p:tag name="KSO_WM_UNIT_CLEAR" val="1"/>
  <p:tag name="KSO_WM_UNIT_LAYERLEVEL" val="1_1"/>
  <p:tag name="KSO_WM_DIAGRAM_GROUP_CODE" val="l1-1"/>
</p:tagLst>
</file>

<file path=ppt/tags/tag6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36*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6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36*f*1"/>
  <p:tag name="KSO_WM_UNIT_CLEAR" val="1"/>
  <p:tag name="KSO_WM_UNIT_LAYERLEVEL" val="1"/>
  <p:tag name="KSO_WM_UNIT_VALUE" val="43"/>
  <p:tag name="KSO_WM_UNIT_HIGHLIGHT" val="0"/>
  <p:tag name="KSO_WM_UNIT_COMPATIBLE" val="0"/>
  <p:tag name="KSO_WM_UNIT_PRESET_TEXT_INDEX" val="4"/>
  <p:tag name="KSO_WM_UNIT_PRESET_TEXT_LEN" val="80"/>
</p:tagLst>
</file>

<file path=ppt/tags/tag6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d"/>
  <p:tag name="KSO_WM_UNIT_INDEX" val="1"/>
  <p:tag name="KSO_WM_UNIT_ID" val="custom160570_36*d*1"/>
  <p:tag name="KSO_WM_UNIT_CLEAR" val="0"/>
  <p:tag name="KSO_WM_UNIT_LAYERLEVEL" val="1"/>
  <p:tag name="KSO_WM_UNIT_VALUE" val="766*766"/>
  <p:tag name="KSO_WM_UNIT_HIGHLIGHT" val="0"/>
  <p:tag name="KSO_WM_UNIT_COMPATIBLE" val="0"/>
</p:tagLst>
</file>

<file path=ppt/tags/tag603.xml><?xml version="1.0" encoding="utf-8"?>
<p:tagLst xmlns:a="http://schemas.openxmlformats.org/drawingml/2006/main" xmlns:r="http://schemas.openxmlformats.org/officeDocument/2006/relationships" xmlns:p="http://schemas.openxmlformats.org/presentationml/2006/main">
  <p:tag name="MH" val="20151014143730"/>
  <p:tag name="MH_LIBRARY" val="GRAPHIC"/>
  <p:tag name="KSO_WM_TEMPLATE_CATEGORY" val="custom"/>
  <p:tag name="KSO_WM_TEMPLATE_INDEX" val="160570"/>
  <p:tag name="KSO_WM_TAG_VERSION" val="1.0"/>
  <p:tag name="KSO_WM_SLIDE_ID" val="custom160570_37"/>
  <p:tag name="KSO_WM_SLIDE_INDEX" val="37"/>
  <p:tag name="KSO_WM_SLIDE_ITEM_CNT" val="0"/>
  <p:tag name="KSO_WM_SLIDE_TYPE" val="endPage"/>
  <p:tag name="KSO_WM_BEAUTIFY_FLAG" val="#wm#"/>
</p:tagLst>
</file>

<file path=ppt/tags/tag6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7*i*0"/>
  <p:tag name="KSO_WM_TEMPLATE_CATEGORY" val="custom"/>
  <p:tag name="KSO_WM_TEMPLATE_INDEX" val="160570"/>
  <p:tag name="KSO_WM_UNIT_INDEX" val="0"/>
</p:tagLst>
</file>

<file path=ppt/tags/tag6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7*i*6"/>
  <p:tag name="KSO_WM_TEMPLATE_CATEGORY" val="custom"/>
  <p:tag name="KSO_WM_TEMPLATE_INDEX" val="160570"/>
  <p:tag name="KSO_WM_UNIT_INDEX" val="6"/>
</p:tagLst>
</file>

<file path=ppt/tags/tag6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7*i*7"/>
  <p:tag name="KSO_WM_TEMPLATE_CATEGORY" val="custom"/>
  <p:tag name="KSO_WM_TEMPLATE_INDEX" val="160570"/>
  <p:tag name="KSO_WM_UNIT_INDEX" val="7"/>
</p:tagLst>
</file>

<file path=ppt/tags/tag6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7*i*8"/>
  <p:tag name="KSO_WM_TEMPLATE_CATEGORY" val="custom"/>
  <p:tag name="KSO_WM_TEMPLATE_INDEX" val="160570"/>
  <p:tag name="KSO_WM_UNIT_INDEX" val="8"/>
</p:tagLst>
</file>

<file path=ppt/tags/tag6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7*i*9"/>
  <p:tag name="KSO_WM_TEMPLATE_CATEGORY" val="custom"/>
  <p:tag name="KSO_WM_TEMPLATE_INDEX" val="160570"/>
  <p:tag name="KSO_WM_UNIT_INDEX" val="9"/>
</p:tagLst>
</file>

<file path=ppt/tags/tag6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37*i*10"/>
  <p:tag name="KSO_WM_TEMPLATE_CATEGORY" val="custom"/>
  <p:tag name="KSO_WM_TEMPLATE_INDEX" val="160570"/>
  <p:tag name="KSO_WM_UNIT_INDEX" val="10"/>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8*i*21"/>
  <p:tag name="KSO_WM_TEMPLATE_CATEGORY" val="custom"/>
  <p:tag name="KSO_WM_TEMPLATE_INDEX" val="160570"/>
  <p:tag name="KSO_WM_UNIT_INDEX" val="2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8*i*22"/>
  <p:tag name="KSO_WM_TEMPLATE_CATEGORY" val="custom"/>
  <p:tag name="KSO_WM_TEMPLATE_INDEX" val="160570"/>
  <p:tag name="KSO_WM_UNIT_INDEX" val="22"/>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8*i*23"/>
  <p:tag name="KSO_WM_TEMPLATE_CATEGORY" val="custom"/>
  <p:tag name="KSO_WM_TEMPLATE_INDEX" val="160570"/>
  <p:tag name="KSO_WM_UNIT_INDEX" val="23"/>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8*i*24"/>
  <p:tag name="KSO_WM_TEMPLATE_CATEGORY" val="custom"/>
  <p:tag name="KSO_WM_TEMPLATE_INDEX" val="160570"/>
  <p:tag name="KSO_WM_UNIT_INDEX" val="24"/>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8*i*25"/>
  <p:tag name="KSO_WM_TEMPLATE_CATEGORY" val="custom"/>
  <p:tag name="KSO_WM_TEMPLATE_INDEX" val="160570"/>
  <p:tag name="KSO_WM_UNIT_INDEX" val="25"/>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8*i*26"/>
  <p:tag name="KSO_WM_TEMPLATE_CATEGORY" val="custom"/>
  <p:tag name="KSO_WM_TEMPLATE_INDEX" val="160570"/>
  <p:tag name="KSO_WM_UNIT_INDEX" val="26"/>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8*i*8"/>
  <p:tag name="KSO_WM_TEMPLATE_CATEGORY" val="custom"/>
  <p:tag name="KSO_WM_TEMPLATE_INDEX" val="160570"/>
  <p:tag name="KSO_WM_UNIT_INDEX" val="8"/>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8*i*9"/>
  <p:tag name="KSO_WM_TEMPLATE_CATEGORY" val="custom"/>
  <p:tag name="KSO_WM_TEMPLATE_INDEX" val="160570"/>
  <p:tag name="KSO_WM_UNIT_INDEX" val="9"/>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8*i*10"/>
  <p:tag name="KSO_WM_TEMPLATE_CATEGORY" val="custom"/>
  <p:tag name="KSO_WM_TEMPLATE_INDEX" val="160570"/>
  <p:tag name="KSO_WM_UNIT_INDEX" val="10"/>
</p:tagLst>
</file>

<file path=ppt/tags/tag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70"/>
  <p:tag name="KSO_WM_SLIDE_ID" val="custom160570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8*i*11"/>
  <p:tag name="KSO_WM_TEMPLATE_CATEGORY" val="custom"/>
  <p:tag name="KSO_WM_TEMPLATE_INDEX" val="160570"/>
  <p:tag name="KSO_WM_UNIT_INDEX" val="11"/>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8*i*12"/>
  <p:tag name="KSO_WM_TEMPLATE_CATEGORY" val="custom"/>
  <p:tag name="KSO_WM_TEMPLATE_INDEX" val="160570"/>
  <p:tag name="KSO_WM_UNIT_INDEX" val="12"/>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8*i*13"/>
  <p:tag name="KSO_WM_TEMPLATE_CATEGORY" val="custom"/>
  <p:tag name="KSO_WM_TEMPLATE_INDEX" val="160570"/>
  <p:tag name="KSO_WM_UNIT_INDEX" val="13"/>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70"/>
  <p:tag name="KSO_WM_TAG_VERSION" val="1.0"/>
  <p:tag name="KSO_WM_SLIDE_ID" val="custom160570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9*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1"/>
  <p:tag name="KSO_WM_TEMPLATE_CATEGORY" val="custom"/>
  <p:tag name="KSO_WM_TEMPLATE_INDEX" val="160570"/>
  <p:tag name="KSO_WM_UNIT_INDEX" val="1"/>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14"/>
  <p:tag name="KSO_WM_TEMPLATE_CATEGORY" val="custom"/>
  <p:tag name="KSO_WM_TEMPLATE_INDEX" val="160570"/>
  <p:tag name="KSO_WM_UNIT_INDEX" val="14"/>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27"/>
  <p:tag name="KSO_WM_TEMPLATE_CATEGORY" val="custom"/>
  <p:tag name="KSO_WM_TEMPLATE_INDEX" val="160570"/>
  <p:tag name="KSO_WM_UNIT_INDEX" val="27"/>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32"/>
  <p:tag name="KSO_WM_TEMPLATE_CATEGORY" val="custom"/>
  <p:tag name="KSO_WM_TEMPLATE_INDEX" val="160570"/>
  <p:tag name="KSO_WM_UNIT_INDEX" val="32"/>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37"/>
  <p:tag name="KSO_WM_TEMPLATE_CATEGORY" val="custom"/>
  <p:tag name="KSO_WM_TEMPLATE_INDEX" val="160570"/>
  <p:tag name="KSO_WM_UNIT_INDEX" val="37"/>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3"/>
  <p:tag name="KSO_WM_UNIT_TYPE" val="l_h_f"/>
  <p:tag name="KSO_WM_UNIT_INDEX" val="1_3_1"/>
  <p:tag name="KSO_WM_UNIT_ID" val="custom160570_9*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3"/>
  <p:tag name="KSO_WM_UNIT_TYPE" val="l_i"/>
  <p:tag name="KSO_WM_UNIT_INDEX" val="1_3"/>
  <p:tag name="KSO_WM_UNIT_ID" val="custom160570_9*l_i*1_3"/>
  <p:tag name="KSO_WM_UNIT_CLEAR" val="1"/>
  <p:tag name="KSO_WM_UNIT_LAYERLEVEL" val="1_1"/>
  <p:tag name="KSO_WM_DIAGRAM_GROUP_CODE" val="l1-1"/>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2"/>
  <p:tag name="KSO_WM_UNIT_TYPE" val="l_h_f"/>
  <p:tag name="KSO_WM_UNIT_INDEX" val="1_2_1"/>
  <p:tag name="KSO_WM_UNIT_ID" val="custom160570_9*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2"/>
  <p:tag name="KSO_WM_UNIT_TYPE" val="l_i"/>
  <p:tag name="KSO_WM_UNIT_INDEX" val="1_2"/>
  <p:tag name="KSO_WM_UNIT_ID" val="custom160570_9*l_i*1_2"/>
  <p:tag name="KSO_WM_UNIT_CLEAR" val="1"/>
  <p:tag name="KSO_WM_UNIT_LAYERLEVEL" val="1_1"/>
  <p:tag name="KSO_WM_DIAGRAM_GROUP_CODE" val="l1-1"/>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ENTRY"/>
  <p:tag name="ID" val="626775"/>
  <p:tag name="MH_ORDER" val="1"/>
  <p:tag name="KSO_WM_UNIT_TYPE" val="l_h_f"/>
  <p:tag name="KSO_WM_UNIT_INDEX" val="1_1_1"/>
  <p:tag name="KSO_WM_UNIT_ID" val="custom160570_9*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MH" val="20151026165154"/>
  <p:tag name="MH_LIBRARY" val="CONTENTS"/>
  <p:tag name="MH_TYPE" val="NUMBER"/>
  <p:tag name="ID" val="626775"/>
  <p:tag name="MH_ORDER" val="1"/>
  <p:tag name="KSO_WM_UNIT_TYPE" val="l_i"/>
  <p:tag name="KSO_WM_UNIT_INDEX" val="1_1"/>
  <p:tag name="KSO_WM_UNIT_ID" val="custom160570_9*l_i*1_1"/>
  <p:tag name="KSO_WM_UNIT_CLEAR" val="1"/>
  <p:tag name="KSO_WM_UNIT_LAYERLEVEL" val="1_1"/>
  <p:tag name="KSO_WM_DIAGRAM_GROUP_CODE" val="l1-1"/>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21"/>
  <p:tag name="KSO_WM_TEMPLATE_CATEGORY" val="custom"/>
  <p:tag name="KSO_WM_TEMPLATE_INDEX" val="160570"/>
  <p:tag name="KSO_WM_UNIT_INDEX" val="21"/>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22"/>
  <p:tag name="KSO_WM_TEMPLATE_CATEGORY" val="custom"/>
  <p:tag name="KSO_WM_TEMPLATE_INDEX" val="160570"/>
  <p:tag name="KSO_WM_UNIT_INDEX" val="22"/>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23"/>
  <p:tag name="KSO_WM_TEMPLATE_CATEGORY" val="custom"/>
  <p:tag name="KSO_WM_TEMPLATE_INDEX" val="160570"/>
  <p:tag name="KSO_WM_UNIT_INDEX" val="23"/>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24"/>
  <p:tag name="KSO_WM_TEMPLATE_CATEGORY" val="custom"/>
  <p:tag name="KSO_WM_TEMPLATE_INDEX" val="160570"/>
  <p:tag name="KSO_WM_UNIT_INDEX"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f"/>
  <p:tag name="KSO_WM_UNIT_INDEX" val="1"/>
  <p:tag name="KSO_WM_UNIT_ID" val="custom160570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25"/>
  <p:tag name="KSO_WM_TEMPLATE_CATEGORY" val="custom"/>
  <p:tag name="KSO_WM_TEMPLATE_INDEX" val="160570"/>
  <p:tag name="KSO_WM_UNIT_INDEX" val="25"/>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26"/>
  <p:tag name="KSO_WM_TEMPLATE_CATEGORY" val="custom"/>
  <p:tag name="KSO_WM_TEMPLATE_INDEX" val="160570"/>
  <p:tag name="KSO_WM_UNIT_INDEX" val="26"/>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8"/>
  <p:tag name="KSO_WM_TEMPLATE_CATEGORY" val="custom"/>
  <p:tag name="KSO_WM_TEMPLATE_INDEX" val="160570"/>
  <p:tag name="KSO_WM_UNIT_INDEX" val="8"/>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9"/>
  <p:tag name="KSO_WM_TEMPLATE_CATEGORY" val="custom"/>
  <p:tag name="KSO_WM_TEMPLATE_INDEX" val="160570"/>
  <p:tag name="KSO_WM_UNIT_INDEX" val="9"/>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10"/>
  <p:tag name="KSO_WM_TEMPLATE_CATEGORY" val="custom"/>
  <p:tag name="KSO_WM_TEMPLATE_INDEX" val="160570"/>
  <p:tag name="KSO_WM_UNIT_INDEX" val="10"/>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11"/>
  <p:tag name="KSO_WM_TEMPLATE_CATEGORY" val="custom"/>
  <p:tag name="KSO_WM_TEMPLATE_INDEX" val="160570"/>
  <p:tag name="KSO_WM_UNIT_INDEX" val="11"/>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12"/>
  <p:tag name="KSO_WM_TEMPLATE_CATEGORY" val="custom"/>
  <p:tag name="KSO_WM_TEMPLATE_INDEX" val="160570"/>
  <p:tag name="KSO_WM_UNIT_INDEX" val="12"/>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13"/>
  <p:tag name="KSO_WM_TEMPLATE_CATEGORY" val="custom"/>
  <p:tag name="KSO_WM_TEMPLATE_INDEX" val="160570"/>
  <p:tag name="KSO_WM_UNIT_INDEX" val="13"/>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70"/>
  <p:tag name="KSO_WM_UNIT_TYPE" val="a"/>
  <p:tag name="KSO_WM_UNIT_INDEX" val="1"/>
  <p:tag name="KSO_WM_UNIT_ID" val="custom160570_9*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570_9*i*1"/>
  <p:tag name="KSO_WM_TEMPLATE_CATEGORY" val="custom"/>
  <p:tag name="KSO_WM_TEMPLATE_INDEX" val="160570"/>
  <p:tag name="KSO_WM_UNIT_INDEX" val="1"/>
</p:tagLst>
</file>

<file path=ppt/theme/theme1.xml><?xml version="1.0" encoding="utf-8"?>
<a:theme xmlns:a="http://schemas.openxmlformats.org/drawingml/2006/main" name="Office 主题">
  <a:themeElements>
    <a:clrScheme name="160570">
      <a:dk1>
        <a:srgbClr val="5F5F5F"/>
      </a:dk1>
      <a:lt1>
        <a:sysClr val="window" lastClr="FFFFFF"/>
      </a:lt1>
      <a:dk2>
        <a:srgbClr val="4D4D4D"/>
      </a:dk2>
      <a:lt2>
        <a:srgbClr val="FFFFFF"/>
      </a:lt2>
      <a:accent1>
        <a:srgbClr val="FC6C2C"/>
      </a:accent1>
      <a:accent2>
        <a:srgbClr val="1C2B38"/>
      </a:accent2>
      <a:accent3>
        <a:srgbClr val="FFC543"/>
      </a:accent3>
      <a:accent4>
        <a:srgbClr val="464F5A"/>
      </a:accent4>
      <a:accent5>
        <a:srgbClr val="5E65A6"/>
      </a:accent5>
      <a:accent6>
        <a:srgbClr val="4283D2"/>
      </a:accent6>
      <a:hlink>
        <a:srgbClr val="9B73B1"/>
      </a:hlink>
      <a:folHlink>
        <a:srgbClr val="D6522E"/>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589</TotalTime>
  <Words>1305</Words>
  <Application>Microsoft Office PowerPoint</Application>
  <PresentationFormat>Grand écran</PresentationFormat>
  <Paragraphs>283</Paragraphs>
  <Slides>38</Slides>
  <Notes>36</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38</vt:i4>
      </vt:variant>
    </vt:vector>
  </HeadingPairs>
  <TitlesOfParts>
    <vt:vector size="47" baseType="lpstr">
      <vt:lpstr>Microsoft YaHei</vt:lpstr>
      <vt:lpstr>黑体</vt:lpstr>
      <vt:lpstr>SimSun</vt:lpstr>
      <vt:lpstr>SimSun</vt:lpstr>
      <vt:lpstr>Arial</vt:lpstr>
      <vt:lpstr>Calibri</vt:lpstr>
      <vt:lpstr>Consolas</vt:lpstr>
      <vt:lpstr>Wingdings</vt:lpstr>
      <vt:lpstr>Office 主题</vt:lpstr>
      <vt:lpstr>JSON++</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ADD YOUR TITLE HERE</vt:lpstr>
      <vt:lpstr>ADD YOUR TITLE HERE</vt:lpstr>
      <vt:lpstr>ADD YOUR TITLE HERE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dc:title>
  <dc:creator>lichun zhou</dc:creator>
  <cp:lastModifiedBy>Ayoub</cp:lastModifiedBy>
  <cp:revision>284</cp:revision>
  <dcterms:created xsi:type="dcterms:W3CDTF">2015-09-21T03:34:00Z</dcterms:created>
  <dcterms:modified xsi:type="dcterms:W3CDTF">2018-01-14T18:58:53Z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