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3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4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1" r:id="rId2"/>
    <p:sldId id="306" r:id="rId3"/>
    <p:sldId id="318" r:id="rId4"/>
    <p:sldId id="320" r:id="rId5"/>
    <p:sldId id="321" r:id="rId6"/>
    <p:sldId id="323" r:id="rId7"/>
    <p:sldId id="324" r:id="rId8"/>
    <p:sldId id="325" r:id="rId9"/>
    <p:sldId id="310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9"/>
    <a:srgbClr val="A95E40"/>
    <a:srgbClr val="BFC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5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5EB46-0B20-4085-98CC-B53AFF3280E6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228D9-C9C8-4794-B91D-52D993F01D3F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262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 userDrawn="1"/>
        </p:nvGrpSpPr>
        <p:grpSpPr>
          <a:xfrm>
            <a:off x="2156175" y="567980"/>
            <a:ext cx="7879650" cy="3073233"/>
            <a:chOff x="2014158" y="457200"/>
            <a:chExt cx="8163685" cy="3184013"/>
          </a:xfrm>
        </p:grpSpPr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4319862" y="677540"/>
              <a:ext cx="3552276" cy="22033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4497232" y="816588"/>
              <a:ext cx="3197535" cy="1801220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4086608" y="457200"/>
              <a:ext cx="4018785" cy="2554224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"/>
            <p:cNvSpPr/>
            <p:nvPr/>
          </p:nvSpPr>
          <p:spPr bwMode="auto">
            <a:xfrm>
              <a:off x="5128964" y="3174004"/>
              <a:ext cx="1924352" cy="434260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3"/>
            <p:cNvSpPr/>
            <p:nvPr/>
          </p:nvSpPr>
          <p:spPr bwMode="auto">
            <a:xfrm>
              <a:off x="5853026" y="3174004"/>
              <a:ext cx="1200290" cy="434260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auto">
            <a:xfrm>
              <a:off x="4497232" y="816588"/>
              <a:ext cx="1115251" cy="35938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4497232" y="1175976"/>
              <a:ext cx="1115251" cy="1441831"/>
            </a:xfrm>
            <a:prstGeom prst="rect">
              <a:avLst/>
            </a:prstGeom>
            <a:solidFill>
              <a:srgbClr val="3C4F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4681893" y="1340697"/>
              <a:ext cx="743500" cy="295212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>
              <a:off x="4681893" y="1832716"/>
              <a:ext cx="743500" cy="293072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18"/>
            <p:cNvSpPr>
              <a:spLocks noChangeArrowheads="1"/>
            </p:cNvSpPr>
            <p:nvPr/>
          </p:nvSpPr>
          <p:spPr bwMode="auto">
            <a:xfrm>
              <a:off x="4681893" y="2290509"/>
              <a:ext cx="743500" cy="164719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6059555" y="1210204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C543"/>
                </a:solidFill>
              </a:endParaRPr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6059555" y="1471188"/>
              <a:ext cx="1375231" cy="98404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21"/>
            <p:cNvSpPr>
              <a:spLocks noChangeArrowheads="1"/>
            </p:cNvSpPr>
            <p:nvPr/>
          </p:nvSpPr>
          <p:spPr bwMode="auto">
            <a:xfrm>
              <a:off x="6059555" y="1734312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22"/>
            <p:cNvSpPr>
              <a:spLocks noChangeArrowheads="1"/>
            </p:cNvSpPr>
            <p:nvPr/>
          </p:nvSpPr>
          <p:spPr bwMode="auto">
            <a:xfrm>
              <a:off x="6059555" y="1995297"/>
              <a:ext cx="1375231" cy="98404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6059555" y="2258420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52" name="Rectangle 25"/>
            <p:cNvSpPr>
              <a:spLocks noChangeArrowheads="1"/>
            </p:cNvSpPr>
            <p:nvPr userDrawn="1"/>
          </p:nvSpPr>
          <p:spPr bwMode="auto">
            <a:xfrm>
              <a:off x="2014158" y="3451765"/>
              <a:ext cx="300645" cy="18944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26"/>
            <p:cNvSpPr>
              <a:spLocks noChangeArrowheads="1"/>
            </p:cNvSpPr>
            <p:nvPr userDrawn="1"/>
          </p:nvSpPr>
          <p:spPr bwMode="auto">
            <a:xfrm>
              <a:off x="2314803" y="3095520"/>
              <a:ext cx="290350" cy="545691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27"/>
            <p:cNvSpPr>
              <a:spLocks noChangeArrowheads="1"/>
            </p:cNvSpPr>
            <p:nvPr userDrawn="1"/>
          </p:nvSpPr>
          <p:spPr bwMode="auto">
            <a:xfrm>
              <a:off x="2605152" y="2560124"/>
              <a:ext cx="300645" cy="108108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28"/>
            <p:cNvSpPr>
              <a:spLocks noChangeArrowheads="1"/>
            </p:cNvSpPr>
            <p:nvPr userDrawn="1"/>
          </p:nvSpPr>
          <p:spPr bwMode="auto">
            <a:xfrm>
              <a:off x="2905798" y="2175052"/>
              <a:ext cx="298587" cy="1466161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29"/>
            <p:cNvSpPr>
              <a:spLocks noChangeArrowheads="1"/>
            </p:cNvSpPr>
            <p:nvPr userDrawn="1"/>
          </p:nvSpPr>
          <p:spPr bwMode="auto">
            <a:xfrm>
              <a:off x="3204385" y="3009033"/>
              <a:ext cx="292409" cy="632178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Rectangle 30"/>
            <p:cNvSpPr>
              <a:spLocks noChangeArrowheads="1"/>
            </p:cNvSpPr>
            <p:nvPr userDrawn="1"/>
          </p:nvSpPr>
          <p:spPr bwMode="auto">
            <a:xfrm>
              <a:off x="3496793" y="3379692"/>
              <a:ext cx="298587" cy="26152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32"/>
            <p:cNvSpPr>
              <a:spLocks noChangeArrowheads="1"/>
            </p:cNvSpPr>
            <p:nvPr userDrawn="1"/>
          </p:nvSpPr>
          <p:spPr bwMode="auto">
            <a:xfrm>
              <a:off x="9887493" y="3451765"/>
              <a:ext cx="290350" cy="18944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33"/>
            <p:cNvSpPr>
              <a:spLocks noChangeArrowheads="1"/>
            </p:cNvSpPr>
            <p:nvPr userDrawn="1"/>
          </p:nvSpPr>
          <p:spPr bwMode="auto">
            <a:xfrm>
              <a:off x="9586848" y="3095520"/>
              <a:ext cx="300645" cy="545691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34"/>
            <p:cNvSpPr>
              <a:spLocks noChangeArrowheads="1"/>
            </p:cNvSpPr>
            <p:nvPr userDrawn="1"/>
          </p:nvSpPr>
          <p:spPr bwMode="auto">
            <a:xfrm>
              <a:off x="9288261" y="2560124"/>
              <a:ext cx="298587" cy="108108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35"/>
            <p:cNvSpPr>
              <a:spLocks noChangeArrowheads="1"/>
            </p:cNvSpPr>
            <p:nvPr userDrawn="1"/>
          </p:nvSpPr>
          <p:spPr bwMode="auto">
            <a:xfrm>
              <a:off x="8995852" y="2175052"/>
              <a:ext cx="292409" cy="1466161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36"/>
            <p:cNvSpPr>
              <a:spLocks noChangeArrowheads="1"/>
            </p:cNvSpPr>
            <p:nvPr userDrawn="1"/>
          </p:nvSpPr>
          <p:spPr bwMode="auto">
            <a:xfrm>
              <a:off x="8697266" y="3009033"/>
              <a:ext cx="298587" cy="632178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37"/>
            <p:cNvSpPr>
              <a:spLocks noChangeArrowheads="1"/>
            </p:cNvSpPr>
            <p:nvPr userDrawn="1"/>
          </p:nvSpPr>
          <p:spPr bwMode="auto">
            <a:xfrm>
              <a:off x="8396621" y="3379692"/>
              <a:ext cx="300645" cy="26152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71048"/>
            <a:ext cx="9144000" cy="1637564"/>
          </a:xfrm>
        </p:spPr>
        <p:txBody>
          <a:bodyPr anchor="b" anchorCtr="0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38631"/>
            <a:ext cx="9144000" cy="6668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  <a:t>‹N°›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2" y="255122"/>
            <a:ext cx="10515598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893879"/>
            <a:ext cx="10515600" cy="1235811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308445"/>
            <a:ext cx="10515600" cy="47523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‹N°›</a:t>
            </a:fld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4087134" y="585216"/>
            <a:ext cx="4017733" cy="3036349"/>
            <a:chOff x="3186113" y="530112"/>
            <a:chExt cx="2625725" cy="2338387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‹N°›</a:t>
            </a:fld>
            <a:endParaRPr lang="zh-CN" altLang="en-US"/>
          </a:p>
        </p:txBody>
      </p:sp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1" y="2260237"/>
            <a:ext cx="12192000" cy="2516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101" tIns="33550" rIns="67101" bIns="3355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0507"/>
            <a:ext cx="10515600" cy="2055731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63040"/>
            <a:ext cx="10515600" cy="471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F731-F1D9-405D-9569-D30D95C59ADF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D1296-2E93-47A3-B509-9CB210ECFEC1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65125" indent="-365125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!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9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slide" Target="slide7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image" Target="../media/image2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image" Target="../media/image3.PNG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notesSlide" Target="../notesSlides/notesSlide3.xml"/><Relationship Id="rId3" Type="http://schemas.openxmlformats.org/officeDocument/2006/relationships/tags" Target="../tags/tag66.xml"/><Relationship Id="rId21" Type="http://schemas.openxmlformats.org/officeDocument/2006/relationships/image" Target="../media/image8.PNG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20" Type="http://schemas.openxmlformats.org/officeDocument/2006/relationships/image" Target="../media/image7.PNG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10" Type="http://schemas.openxmlformats.org/officeDocument/2006/relationships/tags" Target="../tags/tag73.xml"/><Relationship Id="rId19" Type="http://schemas.openxmlformats.org/officeDocument/2006/relationships/image" Target="../media/image6.PNG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82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4.xml"/><Relationship Id="rId10" Type="http://schemas.openxmlformats.org/officeDocument/2006/relationships/image" Target="../media/image16.PNG"/><Relationship Id="rId4" Type="http://schemas.openxmlformats.org/officeDocument/2006/relationships/tags" Target="../tags/tag83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4477392" y="1005840"/>
            <a:ext cx="3237216" cy="1498476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algn="ctr"/>
            <a:r>
              <a:rPr lang="en-US" altLang="zh-CN" sz="7200" b="1" dirty="0">
                <a:solidFill>
                  <a:srgbClr val="FFC543"/>
                </a:solidFill>
              </a:rPr>
              <a:t>PART2</a:t>
            </a:r>
            <a:endParaRPr lang="zh-CN" altLang="en-US" sz="1100" dirty="0">
              <a:solidFill>
                <a:srgbClr val="FFC543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altLang="zh-CN" dirty="0" err="1"/>
              <a:t>Generating</a:t>
            </a:r>
            <a:r>
              <a:rPr lang="fr-FR" altLang="zh-CN" dirty="0"/>
              <a:t> </a:t>
            </a:r>
            <a:r>
              <a:rPr lang="fr-FR" altLang="zh-CN" dirty="0" err="1"/>
              <a:t>Json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3550273" y="2782814"/>
            <a:ext cx="5091455" cy="1484386"/>
            <a:chOff x="1452993" y="2977752"/>
            <a:chExt cx="2350225" cy="902494"/>
          </a:xfrm>
        </p:grpSpPr>
        <p:sp>
          <p:nvSpPr>
            <p:cNvPr id="3" name="文本框 2"/>
            <p:cNvSpPr txBox="1"/>
            <p:nvPr>
              <p:custDataLst>
                <p:tags r:id="rId3"/>
              </p:custDataLst>
            </p:nvPr>
          </p:nvSpPr>
          <p:spPr>
            <a:xfrm>
              <a:off x="1452993" y="2977752"/>
              <a:ext cx="2073484" cy="445621"/>
            </a:xfrm>
            <a:custGeom>
              <a:avLst/>
              <a:gdLst/>
              <a:ahLst/>
              <a:cxnLst/>
              <a:rect l="l" t="t" r="r" b="b"/>
              <a:pathLst>
                <a:path w="4809530" h="445621">
                  <a:moveTo>
                    <a:pt x="3914775" y="14883"/>
                  </a:moveTo>
                  <a:lnTo>
                    <a:pt x="4071342" y="14883"/>
                  </a:lnTo>
                  <a:lnTo>
                    <a:pt x="3705225" y="368499"/>
                  </a:lnTo>
                  <a:lnTo>
                    <a:pt x="3762005" y="445621"/>
                  </a:lnTo>
                  <a:lnTo>
                    <a:pt x="3483444" y="445621"/>
                  </a:lnTo>
                  <a:close/>
                  <a:moveTo>
                    <a:pt x="3365896" y="14883"/>
                  </a:moveTo>
                  <a:lnTo>
                    <a:pt x="3481388" y="14883"/>
                  </a:lnTo>
                  <a:lnTo>
                    <a:pt x="3481388" y="445621"/>
                  </a:lnTo>
                  <a:lnTo>
                    <a:pt x="3365896" y="445621"/>
                  </a:lnTo>
                  <a:close/>
                  <a:moveTo>
                    <a:pt x="3070026" y="14883"/>
                  </a:moveTo>
                  <a:lnTo>
                    <a:pt x="3180754" y="14883"/>
                  </a:lnTo>
                  <a:lnTo>
                    <a:pt x="3180754" y="445621"/>
                  </a:lnTo>
                  <a:lnTo>
                    <a:pt x="3070026" y="445621"/>
                  </a:lnTo>
                  <a:close/>
                  <a:moveTo>
                    <a:pt x="2493168" y="14883"/>
                  </a:moveTo>
                  <a:lnTo>
                    <a:pt x="2611636" y="14883"/>
                  </a:lnTo>
                  <a:lnTo>
                    <a:pt x="2899792" y="445621"/>
                  </a:lnTo>
                  <a:lnTo>
                    <a:pt x="2766860" y="445621"/>
                  </a:lnTo>
                  <a:lnTo>
                    <a:pt x="2603896" y="201811"/>
                  </a:lnTo>
                  <a:lnTo>
                    <a:pt x="2603896" y="445621"/>
                  </a:lnTo>
                  <a:lnTo>
                    <a:pt x="2493168" y="445621"/>
                  </a:lnTo>
                  <a:close/>
                  <a:moveTo>
                    <a:pt x="1924050" y="14883"/>
                  </a:moveTo>
                  <a:lnTo>
                    <a:pt x="2048470" y="14883"/>
                  </a:lnTo>
                  <a:lnTo>
                    <a:pt x="2224762" y="445621"/>
                  </a:lnTo>
                  <a:lnTo>
                    <a:pt x="2105067" y="445621"/>
                  </a:lnTo>
                  <a:lnTo>
                    <a:pt x="2045494" y="287536"/>
                  </a:lnTo>
                  <a:cubicBezTo>
                    <a:pt x="2017713" y="214114"/>
                    <a:pt x="1997075" y="153789"/>
                    <a:pt x="1983581" y="106561"/>
                  </a:cubicBezTo>
                  <a:cubicBezTo>
                    <a:pt x="1972468" y="162521"/>
                    <a:pt x="1956792" y="218083"/>
                    <a:pt x="1936551" y="273249"/>
                  </a:cubicBezTo>
                  <a:lnTo>
                    <a:pt x="1872012" y="445621"/>
                  </a:lnTo>
                  <a:lnTo>
                    <a:pt x="1758630" y="445621"/>
                  </a:lnTo>
                  <a:close/>
                  <a:moveTo>
                    <a:pt x="812006" y="14883"/>
                  </a:moveTo>
                  <a:lnTo>
                    <a:pt x="927497" y="14883"/>
                  </a:lnTo>
                  <a:lnTo>
                    <a:pt x="927497" y="373261"/>
                  </a:lnTo>
                  <a:lnTo>
                    <a:pt x="1381125" y="373261"/>
                  </a:lnTo>
                  <a:lnTo>
                    <a:pt x="1381125" y="14883"/>
                  </a:lnTo>
                  <a:lnTo>
                    <a:pt x="1496615" y="14883"/>
                  </a:lnTo>
                  <a:lnTo>
                    <a:pt x="1496615" y="445621"/>
                  </a:lnTo>
                  <a:lnTo>
                    <a:pt x="812006" y="445621"/>
                  </a:lnTo>
                  <a:close/>
                  <a:moveTo>
                    <a:pt x="0" y="14883"/>
                  </a:moveTo>
                  <a:lnTo>
                    <a:pt x="691753" y="14883"/>
                  </a:lnTo>
                  <a:lnTo>
                    <a:pt x="691753" y="117872"/>
                  </a:lnTo>
                  <a:lnTo>
                    <a:pt x="403027" y="117872"/>
                  </a:lnTo>
                  <a:lnTo>
                    <a:pt x="403027" y="445621"/>
                  </a:lnTo>
                  <a:lnTo>
                    <a:pt x="287536" y="445621"/>
                  </a:lnTo>
                  <a:lnTo>
                    <a:pt x="287536" y="117872"/>
                  </a:lnTo>
                  <a:lnTo>
                    <a:pt x="0" y="117872"/>
                  </a:lnTo>
                  <a:close/>
                  <a:moveTo>
                    <a:pt x="4481513" y="0"/>
                  </a:moveTo>
                  <a:cubicBezTo>
                    <a:pt x="4546203" y="0"/>
                    <a:pt x="4603254" y="10418"/>
                    <a:pt x="4652665" y="31254"/>
                  </a:cubicBezTo>
                  <a:cubicBezTo>
                    <a:pt x="4702076" y="52090"/>
                    <a:pt x="4740076" y="82749"/>
                    <a:pt x="4766667" y="123230"/>
                  </a:cubicBezTo>
                  <a:cubicBezTo>
                    <a:pt x="4793257" y="163711"/>
                    <a:pt x="4807544" y="209550"/>
                    <a:pt x="4809530" y="260747"/>
                  </a:cubicBezTo>
                  <a:lnTo>
                    <a:pt x="4698802" y="269081"/>
                  </a:lnTo>
                  <a:cubicBezTo>
                    <a:pt x="4692848" y="213916"/>
                    <a:pt x="4672707" y="172244"/>
                    <a:pt x="4638377" y="144066"/>
                  </a:cubicBezTo>
                  <a:cubicBezTo>
                    <a:pt x="4604047" y="115888"/>
                    <a:pt x="4553346" y="101799"/>
                    <a:pt x="4486275" y="101799"/>
                  </a:cubicBezTo>
                  <a:cubicBezTo>
                    <a:pt x="4416425" y="101799"/>
                    <a:pt x="4365525" y="114598"/>
                    <a:pt x="4333578" y="140196"/>
                  </a:cubicBezTo>
                  <a:cubicBezTo>
                    <a:pt x="4301629" y="165795"/>
                    <a:pt x="4285654" y="196652"/>
                    <a:pt x="4285654" y="232767"/>
                  </a:cubicBezTo>
                  <a:cubicBezTo>
                    <a:pt x="4285654" y="264120"/>
                    <a:pt x="4296965" y="289917"/>
                    <a:pt x="4319587" y="310158"/>
                  </a:cubicBezTo>
                  <a:cubicBezTo>
                    <a:pt x="4341812" y="330399"/>
                    <a:pt x="4399855" y="351135"/>
                    <a:pt x="4493716" y="372368"/>
                  </a:cubicBezTo>
                  <a:cubicBezTo>
                    <a:pt x="4587577" y="393601"/>
                    <a:pt x="4651971" y="412155"/>
                    <a:pt x="4686895" y="428030"/>
                  </a:cubicBezTo>
                  <a:lnTo>
                    <a:pt x="4716159" y="445621"/>
                  </a:lnTo>
                  <a:lnTo>
                    <a:pt x="4336288" y="445621"/>
                  </a:lnTo>
                  <a:lnTo>
                    <a:pt x="4298156" y="430411"/>
                  </a:lnTo>
                  <a:cubicBezTo>
                    <a:pt x="4256484" y="408583"/>
                    <a:pt x="4225429" y="381496"/>
                    <a:pt x="4204990" y="349151"/>
                  </a:cubicBezTo>
                  <a:cubicBezTo>
                    <a:pt x="4184550" y="316806"/>
                    <a:pt x="4174331" y="280591"/>
                    <a:pt x="4174331" y="240506"/>
                  </a:cubicBezTo>
                  <a:cubicBezTo>
                    <a:pt x="4174331" y="196453"/>
                    <a:pt x="4186833" y="155278"/>
                    <a:pt x="4211836" y="116979"/>
                  </a:cubicBezTo>
                  <a:cubicBezTo>
                    <a:pt x="4236839" y="78681"/>
                    <a:pt x="4273351" y="49610"/>
                    <a:pt x="4321373" y="29766"/>
                  </a:cubicBezTo>
                  <a:cubicBezTo>
                    <a:pt x="4369395" y="9922"/>
                    <a:pt x="4422775" y="0"/>
                    <a:pt x="4481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67101" tIns="33550" rIns="67101" bIns="33550" numCol="1" spcCol="0" rtlCol="0" fromWordArt="0" anchor="t" anchorCtr="0" forceAA="0" compatLnSpc="1">
              <a:normAutofit fontScale="70000" lnSpcReduction="20000"/>
            </a:bodyPr>
            <a:lstStyle/>
            <a:p>
              <a:pPr algn="ctr"/>
              <a:endParaRPr lang="zh-CN" altLang="en-US" sz="7045" dirty="0">
                <a:solidFill>
                  <a:schemeClr val="bg1"/>
                </a:solidFill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4"/>
              </p:custDataLst>
            </p:nvPr>
          </p:nvSpPr>
          <p:spPr>
            <a:xfrm>
              <a:off x="1576956" y="3423373"/>
              <a:ext cx="1960813" cy="456873"/>
            </a:xfrm>
            <a:custGeom>
              <a:avLst/>
              <a:gdLst/>
              <a:ahLst/>
              <a:cxnLst/>
              <a:rect l="l" t="t" r="r" b="b"/>
              <a:pathLst>
                <a:path w="4548187" h="456873">
                  <a:moveTo>
                    <a:pt x="4048752" y="0"/>
                  </a:moveTo>
                  <a:lnTo>
                    <a:pt x="4428623" y="0"/>
                  </a:lnTo>
                  <a:lnTo>
                    <a:pt x="4465588" y="22220"/>
                  </a:lnTo>
                  <a:cubicBezTo>
                    <a:pt x="4484340" y="37054"/>
                    <a:pt x="4499768" y="53449"/>
                    <a:pt x="4511873" y="71408"/>
                  </a:cubicBezTo>
                  <a:cubicBezTo>
                    <a:pt x="4536082" y="107325"/>
                    <a:pt x="4548187" y="148700"/>
                    <a:pt x="4548187" y="195531"/>
                  </a:cubicBezTo>
                  <a:cubicBezTo>
                    <a:pt x="4548187" y="241965"/>
                    <a:pt x="4534892" y="285721"/>
                    <a:pt x="4508301" y="326797"/>
                  </a:cubicBezTo>
                  <a:cubicBezTo>
                    <a:pt x="4481710" y="367874"/>
                    <a:pt x="4443511" y="399822"/>
                    <a:pt x="4393704" y="422643"/>
                  </a:cubicBezTo>
                  <a:cubicBezTo>
                    <a:pt x="4343896" y="445463"/>
                    <a:pt x="4287837" y="456873"/>
                    <a:pt x="4225528" y="456873"/>
                  </a:cubicBezTo>
                  <a:cubicBezTo>
                    <a:pt x="4146550" y="456873"/>
                    <a:pt x="4080371" y="445364"/>
                    <a:pt x="4026991" y="422345"/>
                  </a:cubicBezTo>
                  <a:cubicBezTo>
                    <a:pt x="3973611" y="399326"/>
                    <a:pt x="3931741" y="364699"/>
                    <a:pt x="3901380" y="318463"/>
                  </a:cubicBezTo>
                  <a:cubicBezTo>
                    <a:pt x="3871019" y="272227"/>
                    <a:pt x="3855045" y="219939"/>
                    <a:pt x="3853457" y="161598"/>
                  </a:cubicBezTo>
                  <a:lnTo>
                    <a:pt x="3962400" y="152073"/>
                  </a:lnTo>
                  <a:cubicBezTo>
                    <a:pt x="3967559" y="195729"/>
                    <a:pt x="3979565" y="231547"/>
                    <a:pt x="3998416" y="259527"/>
                  </a:cubicBezTo>
                  <a:cubicBezTo>
                    <a:pt x="4017268" y="287507"/>
                    <a:pt x="4046537" y="310128"/>
                    <a:pt x="4086225" y="327393"/>
                  </a:cubicBezTo>
                  <a:cubicBezTo>
                    <a:pt x="4125912" y="344657"/>
                    <a:pt x="4170560" y="353289"/>
                    <a:pt x="4220170" y="353289"/>
                  </a:cubicBezTo>
                  <a:cubicBezTo>
                    <a:pt x="4264223" y="353289"/>
                    <a:pt x="4303117" y="346740"/>
                    <a:pt x="4336851" y="333643"/>
                  </a:cubicBezTo>
                  <a:cubicBezTo>
                    <a:pt x="4370585" y="320546"/>
                    <a:pt x="4395688" y="302588"/>
                    <a:pt x="4412159" y="279768"/>
                  </a:cubicBezTo>
                  <a:cubicBezTo>
                    <a:pt x="4428628" y="256947"/>
                    <a:pt x="4436864" y="232043"/>
                    <a:pt x="4436864" y="205056"/>
                  </a:cubicBezTo>
                  <a:cubicBezTo>
                    <a:pt x="4436864" y="177671"/>
                    <a:pt x="4428926" y="153760"/>
                    <a:pt x="4413051" y="133321"/>
                  </a:cubicBezTo>
                  <a:cubicBezTo>
                    <a:pt x="4397176" y="112882"/>
                    <a:pt x="4370983" y="95717"/>
                    <a:pt x="4334470" y="81826"/>
                  </a:cubicBezTo>
                  <a:cubicBezTo>
                    <a:pt x="4311054" y="72698"/>
                    <a:pt x="4259262" y="58510"/>
                    <a:pt x="4179093" y="39261"/>
                  </a:cubicBezTo>
                  <a:cubicBezTo>
                    <a:pt x="4139009" y="29637"/>
                    <a:pt x="4104927" y="20286"/>
                    <a:pt x="4076848" y="11207"/>
                  </a:cubicBezTo>
                  <a:close/>
                  <a:moveTo>
                    <a:pt x="3078360" y="0"/>
                  </a:moveTo>
                  <a:lnTo>
                    <a:pt x="3193851" y="0"/>
                  </a:lnTo>
                  <a:lnTo>
                    <a:pt x="3193851" y="2054"/>
                  </a:lnTo>
                  <a:lnTo>
                    <a:pt x="3195908" y="0"/>
                  </a:lnTo>
                  <a:lnTo>
                    <a:pt x="3474469" y="0"/>
                  </a:lnTo>
                  <a:lnTo>
                    <a:pt x="3799879" y="441990"/>
                  </a:lnTo>
                  <a:lnTo>
                    <a:pt x="3647479" y="441990"/>
                  </a:lnTo>
                  <a:lnTo>
                    <a:pt x="3336726" y="268"/>
                  </a:lnTo>
                  <a:lnTo>
                    <a:pt x="3193851" y="139571"/>
                  </a:lnTo>
                  <a:lnTo>
                    <a:pt x="3193851" y="441990"/>
                  </a:lnTo>
                  <a:lnTo>
                    <a:pt x="3078360" y="441990"/>
                  </a:lnTo>
                  <a:close/>
                  <a:moveTo>
                    <a:pt x="2479324" y="0"/>
                  </a:moveTo>
                  <a:lnTo>
                    <a:pt x="2612256" y="0"/>
                  </a:lnTo>
                  <a:lnTo>
                    <a:pt x="2782490" y="254467"/>
                  </a:lnTo>
                  <a:lnTo>
                    <a:pt x="2782490" y="0"/>
                  </a:lnTo>
                  <a:lnTo>
                    <a:pt x="2893218" y="0"/>
                  </a:lnTo>
                  <a:lnTo>
                    <a:pt x="2893218" y="441990"/>
                  </a:lnTo>
                  <a:lnTo>
                    <a:pt x="2774751" y="441990"/>
                  </a:lnTo>
                  <a:close/>
                  <a:moveTo>
                    <a:pt x="2205632" y="0"/>
                  </a:moveTo>
                  <a:lnTo>
                    <a:pt x="2316360" y="0"/>
                  </a:lnTo>
                  <a:lnTo>
                    <a:pt x="2316360" y="441990"/>
                  </a:lnTo>
                  <a:lnTo>
                    <a:pt x="2205632" y="441990"/>
                  </a:lnTo>
                  <a:close/>
                  <a:moveTo>
                    <a:pt x="1471094" y="0"/>
                  </a:moveTo>
                  <a:lnTo>
                    <a:pt x="1584476" y="0"/>
                  </a:lnTo>
                  <a:lnTo>
                    <a:pt x="1553170" y="83612"/>
                  </a:lnTo>
                  <a:lnTo>
                    <a:pt x="1849040" y="83612"/>
                  </a:lnTo>
                  <a:lnTo>
                    <a:pt x="1817531" y="0"/>
                  </a:lnTo>
                  <a:lnTo>
                    <a:pt x="1937226" y="0"/>
                  </a:lnTo>
                  <a:lnTo>
                    <a:pt x="2118122" y="441990"/>
                  </a:lnTo>
                  <a:lnTo>
                    <a:pt x="1986557" y="441990"/>
                  </a:lnTo>
                  <a:lnTo>
                    <a:pt x="1884759" y="177671"/>
                  </a:lnTo>
                  <a:lnTo>
                    <a:pt x="1519833" y="177671"/>
                  </a:lnTo>
                  <a:lnTo>
                    <a:pt x="1423987" y="441990"/>
                  </a:lnTo>
                  <a:lnTo>
                    <a:pt x="1301353" y="441990"/>
                  </a:lnTo>
                  <a:close/>
                  <a:moveTo>
                    <a:pt x="524470" y="0"/>
                  </a:moveTo>
                  <a:lnTo>
                    <a:pt x="1209079" y="0"/>
                  </a:lnTo>
                  <a:lnTo>
                    <a:pt x="1209079" y="441990"/>
                  </a:lnTo>
                  <a:lnTo>
                    <a:pt x="1093589" y="441990"/>
                  </a:lnTo>
                  <a:lnTo>
                    <a:pt x="1093589" y="30629"/>
                  </a:lnTo>
                  <a:lnTo>
                    <a:pt x="639961" y="30629"/>
                  </a:lnTo>
                  <a:lnTo>
                    <a:pt x="639961" y="441990"/>
                  </a:lnTo>
                  <a:lnTo>
                    <a:pt x="524470" y="441990"/>
                  </a:lnTo>
                  <a:close/>
                  <a:moveTo>
                    <a:pt x="0" y="0"/>
                  </a:moveTo>
                  <a:lnTo>
                    <a:pt x="115491" y="0"/>
                  </a:lnTo>
                  <a:lnTo>
                    <a:pt x="115491" y="441990"/>
                  </a:lnTo>
                  <a:lnTo>
                    <a:pt x="0" y="4419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67101" tIns="33550" rIns="67101" bIns="33550" numCol="1" spcCol="0" rtlCol="0" fromWordArt="0" anchor="t" anchorCtr="0" forceAA="0" compatLnSpc="1">
              <a:normAutofit fontScale="77500" lnSpcReduction="20000"/>
            </a:bodyPr>
            <a:lstStyle/>
            <a:p>
              <a:pPr algn="ctr"/>
              <a:endParaRPr lang="zh-CN" altLang="en-US" sz="7045" dirty="0"/>
            </a:p>
          </p:txBody>
        </p:sp>
        <p:sp>
          <p:nvSpPr>
            <p:cNvPr id="5" name="矩形 4"/>
            <p:cNvSpPr/>
            <p:nvPr>
              <p:custDataLst>
                <p:tags r:id="rId5"/>
              </p:custDataLst>
            </p:nvPr>
          </p:nvSpPr>
          <p:spPr>
            <a:xfrm>
              <a:off x="3710824" y="2977753"/>
              <a:ext cx="92394" cy="442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101" tIns="33550" rIns="67101" bIns="3355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 sz="1320"/>
            </a:p>
          </p:txBody>
        </p:sp>
        <p:sp>
          <p:nvSpPr>
            <p:cNvPr id="6" name="矩形 5"/>
            <p:cNvSpPr/>
            <p:nvPr>
              <p:custDataLst>
                <p:tags r:id="rId6"/>
              </p:custDataLst>
            </p:nvPr>
          </p:nvSpPr>
          <p:spPr>
            <a:xfrm>
              <a:off x="3710824" y="3420665"/>
              <a:ext cx="92394" cy="1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101" tIns="33550" rIns="67101" bIns="33550" numCol="1" spcCol="0" rtlCol="0" fromWordArt="0" anchor="ctr" anchorCtr="0" forceAA="0" compatLnSpc="1">
              <a:normAutofit fontScale="70000" lnSpcReduction="20000"/>
            </a:bodyPr>
            <a:lstStyle/>
            <a:p>
              <a:pPr algn="ctr"/>
              <a:endParaRPr lang="zh-CN" altLang="en-US" sz="1320"/>
            </a:p>
          </p:txBody>
        </p:sp>
        <p:sp>
          <p:nvSpPr>
            <p:cNvPr id="7" name="矩形 6"/>
            <p:cNvSpPr/>
            <p:nvPr>
              <p:custDataLst>
                <p:tags r:id="rId7"/>
              </p:custDataLst>
            </p:nvPr>
          </p:nvSpPr>
          <p:spPr>
            <a:xfrm>
              <a:off x="3710824" y="3739602"/>
              <a:ext cx="92394" cy="1406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101" tIns="33550" rIns="67101" bIns="33550" numCol="1" spcCol="0" rtlCol="0" fromWordArt="0" anchor="ctr" anchorCtr="0" forceAA="0" compatLnSpc="1">
              <a:normAutofit fontScale="92500" lnSpcReduction="20000"/>
            </a:bodyPr>
            <a:lstStyle/>
            <a:p>
              <a:pPr algn="ctr"/>
              <a:endParaRPr lang="zh-CN" altLang="en-US" sz="132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048"/>
          <p:cNvSpPr txBox="1"/>
          <p:nvPr>
            <p:custDataLst>
              <p:tags r:id="rId2"/>
            </p:custDataLst>
          </p:nvPr>
        </p:nvSpPr>
        <p:spPr>
          <a:xfrm>
            <a:off x="4042605" y="292608"/>
            <a:ext cx="3614698" cy="989261"/>
          </a:xfrm>
          <a:prstGeom prst="rect">
            <a:avLst/>
          </a:prstGeom>
          <a:noFill/>
        </p:spPr>
        <p:txBody>
          <a:bodyPr wrap="square" rtlCol="0" anchor="ctr" anchorCtr="0">
            <a:normAutofit fontScale="85000" lnSpcReduction="10000"/>
          </a:bodyPr>
          <a:lstStyle/>
          <a:p>
            <a:pPr algn="ctr"/>
            <a:r>
              <a:rPr lang="en-US" altLang="zh-CN" sz="4000" b="1" dirty="0">
                <a:solidFill>
                  <a:srgbClr val="1C2B38"/>
                </a:solidFill>
                <a:latin typeface="+mj-lt"/>
                <a:ea typeface="+mj-ea"/>
                <a:cs typeface="+mj-cs"/>
              </a:rPr>
              <a:t>Solution (part 2)</a:t>
            </a:r>
            <a:endParaRPr lang="zh-CN" altLang="en-US" sz="4000" b="1" dirty="0">
              <a:solidFill>
                <a:srgbClr val="1C2B38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1" name="组合 30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3460212" y="546435"/>
            <a:ext cx="585099" cy="481606"/>
            <a:chOff x="1928813" y="1763600"/>
            <a:chExt cx="1373188" cy="1130300"/>
          </a:xfrm>
        </p:grpSpPr>
        <p:sp>
          <p:nvSpPr>
            <p:cNvPr id="32" name="Rectangle 25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33" name="Rectangle 26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34" name="Rectangle 27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5" name="Rectangle 28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6" name="Rectangle 29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45" name="Rectangle 30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grpSp>
        <p:nvGrpSpPr>
          <p:cNvPr id="46" name="组合 45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 flipH="1">
            <a:off x="7657302" y="546435"/>
            <a:ext cx="585099" cy="481606"/>
            <a:chOff x="1928813" y="1763600"/>
            <a:chExt cx="1373188" cy="1130300"/>
          </a:xfrm>
        </p:grpSpPr>
        <p:sp>
          <p:nvSpPr>
            <p:cNvPr id="51" name="Rectangle 2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52" name="Rectangle 2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53" name="Rectangle 2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54" name="Rectangle 2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55" name="Rectangle 2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56" name="Rectangle 30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grpSp>
        <p:nvGrpSpPr>
          <p:cNvPr id="57" name="组合 56"/>
          <p:cNvGrpSpPr/>
          <p:nvPr>
            <p:custDataLst>
              <p:tags r:id="rId5"/>
            </p:custDataLst>
          </p:nvPr>
        </p:nvGrpSpPr>
        <p:grpSpPr>
          <a:xfrm>
            <a:off x="793167" y="1899567"/>
            <a:ext cx="4681727" cy="803692"/>
            <a:chOff x="680804" y="3350078"/>
            <a:chExt cx="2707353" cy="464758"/>
          </a:xfrm>
        </p:grpSpPr>
        <p:sp>
          <p:nvSpPr>
            <p:cNvPr id="58" name="MH_Entry_1">
              <a:hlinkClick r:id="rId28" action="ppaction://hlinksldjump"/>
            </p:cNvPr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336828" y="3364135"/>
              <a:ext cx="2051329" cy="450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defPPr>
                <a:defRPr lang="zh-CN"/>
              </a:defPPr>
              <a:lvl1pPr>
                <a:defRPr>
                  <a:latin typeface="STXihei" panose="02010600040101010101" pitchFamily="2" charset="-122"/>
                  <a:ea typeface="STXihei" panose="02010600040101010101" pitchFamily="2" charset="-122"/>
                </a:defRPr>
              </a:lvl1pPr>
              <a:lvl2pPr marL="742950" indent="-285750">
                <a:defRPr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r>
                <a:rPr lang="en-US" altLang="zh-CN" sz="2000" dirty="0">
                  <a:latin typeface="+mn-lt"/>
                  <a:ea typeface="+mn-ea"/>
                </a:rPr>
                <a:t>What is JSON ?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  <p:sp>
          <p:nvSpPr>
            <p:cNvPr id="59" name="MH_Number_1">
              <a:hlinkClick r:id="rId28" action="ppaction://hlinksldjump"/>
            </p:cNvPr>
            <p:cNvSpPr/>
            <p:nvPr>
              <p:custDataLst>
                <p:tags r:id="rId13"/>
              </p:custDataLst>
            </p:nvPr>
          </p:nvSpPr>
          <p:spPr>
            <a:xfrm rot="19752126">
              <a:off x="680804" y="3350078"/>
              <a:ext cx="444935" cy="388844"/>
            </a:xfrm>
            <a:custGeom>
              <a:avLst/>
              <a:gdLst>
                <a:gd name="connsiteX0" fmla="*/ 279534 w 544042"/>
                <a:gd name="connsiteY0" fmla="*/ 0 h 475457"/>
                <a:gd name="connsiteX1" fmla="*/ 544042 w 544042"/>
                <a:gd name="connsiteY1" fmla="*/ 475457 h 475457"/>
                <a:gd name="connsiteX2" fmla="*/ 0 w 544042"/>
                <a:gd name="connsiteY2" fmla="*/ 468961 h 47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042" h="475457">
                  <a:moveTo>
                    <a:pt x="279534" y="0"/>
                  </a:moveTo>
                  <a:lnTo>
                    <a:pt x="544042" y="475457"/>
                  </a:lnTo>
                  <a:lnTo>
                    <a:pt x="0" y="4689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56946" rIns="0" bIns="0"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1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6"/>
            </p:custDataLst>
          </p:nvPr>
        </p:nvGrpSpPr>
        <p:grpSpPr>
          <a:xfrm>
            <a:off x="3251922" y="3296651"/>
            <a:ext cx="4681727" cy="803690"/>
            <a:chOff x="680804" y="4010138"/>
            <a:chExt cx="2707353" cy="464757"/>
          </a:xfrm>
        </p:grpSpPr>
        <p:sp>
          <p:nvSpPr>
            <p:cNvPr id="61" name="MH_Entry_2">
              <a:hlinkClick r:id="rId28" action="ppaction://hlinksldjump"/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36828" y="4024194"/>
              <a:ext cx="2051329" cy="450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r>
                <a:rPr lang="en-US" altLang="zh-CN" sz="2000" dirty="0">
                  <a:latin typeface="+mn-lt"/>
                  <a:ea typeface="+mn-ea"/>
                </a:rPr>
                <a:t>JSON Syntax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  <p:sp>
          <p:nvSpPr>
            <p:cNvPr id="62" name="MH_Number_2">
              <a:hlinkClick r:id="rId28" action="ppaction://hlinksldjump"/>
            </p:cNvPr>
            <p:cNvSpPr/>
            <p:nvPr>
              <p:custDataLst>
                <p:tags r:id="rId11"/>
              </p:custDataLst>
            </p:nvPr>
          </p:nvSpPr>
          <p:spPr>
            <a:xfrm rot="19752126">
              <a:off x="680804" y="4010138"/>
              <a:ext cx="444935" cy="388844"/>
            </a:xfrm>
            <a:custGeom>
              <a:avLst/>
              <a:gdLst>
                <a:gd name="connsiteX0" fmla="*/ 279534 w 544042"/>
                <a:gd name="connsiteY0" fmla="*/ 0 h 475457"/>
                <a:gd name="connsiteX1" fmla="*/ 544042 w 544042"/>
                <a:gd name="connsiteY1" fmla="*/ 475457 h 475457"/>
                <a:gd name="connsiteX2" fmla="*/ 0 w 544042"/>
                <a:gd name="connsiteY2" fmla="*/ 468961 h 47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042" h="475457">
                  <a:moveTo>
                    <a:pt x="279534" y="0"/>
                  </a:moveTo>
                  <a:lnTo>
                    <a:pt x="544042" y="475457"/>
                  </a:lnTo>
                  <a:lnTo>
                    <a:pt x="0" y="4689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56946" rIns="0" bIns="0"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2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3" name="组合 62"/>
          <p:cNvGrpSpPr/>
          <p:nvPr>
            <p:custDataLst>
              <p:tags r:id="rId7"/>
            </p:custDataLst>
          </p:nvPr>
        </p:nvGrpSpPr>
        <p:grpSpPr>
          <a:xfrm>
            <a:off x="5316438" y="4718040"/>
            <a:ext cx="4681727" cy="803687"/>
            <a:chOff x="680804" y="4670196"/>
            <a:chExt cx="2707353" cy="464758"/>
          </a:xfrm>
        </p:grpSpPr>
        <p:sp>
          <p:nvSpPr>
            <p:cNvPr id="64" name="MH_Entry_3">
              <a:hlinkClick r:id="rId28" action="ppaction://hlinksldjump"/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336828" y="4684252"/>
              <a:ext cx="2051329" cy="450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SimSun" panose="02010600030101010101" pitchFamily="2" charset="-122"/>
                </a:defRPr>
              </a:lvl9pPr>
            </a:lstStyle>
            <a:p>
              <a:r>
                <a:rPr lang="en-US" altLang="zh-CN" sz="2000" dirty="0">
                  <a:latin typeface="+mn-lt"/>
                  <a:ea typeface="+mn-ea"/>
                </a:rPr>
                <a:t>Writing </a:t>
              </a:r>
              <a:r>
                <a:rPr lang="en-US" altLang="zh-CN" sz="2000" dirty="0" err="1">
                  <a:latin typeface="+mn-lt"/>
                  <a:ea typeface="+mn-ea"/>
                </a:rPr>
                <a:t>Json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  <p:sp>
          <p:nvSpPr>
            <p:cNvPr id="65" name="MH_Number_3">
              <a:hlinkClick r:id="rId28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 rot="19752126">
              <a:off x="680804" y="4670196"/>
              <a:ext cx="444935" cy="388844"/>
            </a:xfrm>
            <a:custGeom>
              <a:avLst/>
              <a:gdLst>
                <a:gd name="connsiteX0" fmla="*/ 279534 w 544042"/>
                <a:gd name="connsiteY0" fmla="*/ 0 h 475457"/>
                <a:gd name="connsiteX1" fmla="*/ 544042 w 544042"/>
                <a:gd name="connsiteY1" fmla="*/ 475457 h 475457"/>
                <a:gd name="connsiteX2" fmla="*/ 0 w 544042"/>
                <a:gd name="connsiteY2" fmla="*/ 468961 h 47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042" h="475457">
                  <a:moveTo>
                    <a:pt x="279534" y="0"/>
                  </a:moveTo>
                  <a:lnTo>
                    <a:pt x="544042" y="475457"/>
                  </a:lnTo>
                  <a:lnTo>
                    <a:pt x="0" y="4689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56946" rIns="0" bIns="0"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3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048">
            <a:extLst>
              <a:ext uri="{FF2B5EF4-FFF2-40B4-BE49-F238E27FC236}">
                <a16:creationId xmlns:a16="http://schemas.microsoft.com/office/drawing/2014/main" id="{1848CE1D-8891-4EEB-A0EA-D33001F3DF4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042605" y="292608"/>
            <a:ext cx="3614698" cy="989261"/>
          </a:xfrm>
          <a:prstGeom prst="rect">
            <a:avLst/>
          </a:prstGeom>
          <a:noFill/>
        </p:spPr>
        <p:txBody>
          <a:bodyPr wrap="square" rtlCol="0" anchor="ctr" anchorCtr="0">
            <a:normAutofit fontScale="85000" lnSpcReduction="10000"/>
          </a:bodyPr>
          <a:lstStyle/>
          <a:p>
            <a:pPr algn="ctr"/>
            <a:r>
              <a:rPr lang="en-US" altLang="zh-CN" sz="4000" b="1" dirty="0">
                <a:solidFill>
                  <a:srgbClr val="1C2B38"/>
                </a:solidFill>
                <a:latin typeface="+mj-lt"/>
                <a:ea typeface="+mj-ea"/>
                <a:cs typeface="+mj-cs"/>
              </a:rPr>
              <a:t>Solution (part 2)</a:t>
            </a:r>
            <a:endParaRPr lang="zh-CN" altLang="en-US" sz="4000" b="1" dirty="0">
              <a:solidFill>
                <a:srgbClr val="1C2B38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" name="组合 30">
            <a:extLst>
              <a:ext uri="{FF2B5EF4-FFF2-40B4-BE49-F238E27FC236}">
                <a16:creationId xmlns:a16="http://schemas.microsoft.com/office/drawing/2014/main" id="{DAF7D182-2445-4196-B4A0-6A603D3354E3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460212" y="546435"/>
            <a:ext cx="585099" cy="481606"/>
            <a:chOff x="1928813" y="1763600"/>
            <a:chExt cx="1373188" cy="1130300"/>
          </a:xfrm>
        </p:grpSpPr>
        <p:sp>
          <p:nvSpPr>
            <p:cNvPr id="4" name="Rectangle 25">
              <a:extLst>
                <a:ext uri="{FF2B5EF4-FFF2-40B4-BE49-F238E27FC236}">
                  <a16:creationId xmlns:a16="http://schemas.microsoft.com/office/drawing/2014/main" id="{F8BCBF7A-679B-4EA6-9595-8FC4772C3805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5" name="Rectangle 26">
              <a:extLst>
                <a:ext uri="{FF2B5EF4-FFF2-40B4-BE49-F238E27FC236}">
                  <a16:creationId xmlns:a16="http://schemas.microsoft.com/office/drawing/2014/main" id="{4E132D5D-9C6A-4A47-ACB6-3223E593D7AA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6" name="Rectangle 27">
              <a:extLst>
                <a:ext uri="{FF2B5EF4-FFF2-40B4-BE49-F238E27FC236}">
                  <a16:creationId xmlns:a16="http://schemas.microsoft.com/office/drawing/2014/main" id="{B4E1F30D-D95C-4A35-8C4B-10A57BF711E8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7" name="Rectangle 28">
              <a:extLst>
                <a:ext uri="{FF2B5EF4-FFF2-40B4-BE49-F238E27FC236}">
                  <a16:creationId xmlns:a16="http://schemas.microsoft.com/office/drawing/2014/main" id="{9EFCFC1B-ED2C-4AC6-BBC8-167F546779D5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8" name="Rectangle 29">
              <a:extLst>
                <a:ext uri="{FF2B5EF4-FFF2-40B4-BE49-F238E27FC236}">
                  <a16:creationId xmlns:a16="http://schemas.microsoft.com/office/drawing/2014/main" id="{48EF3937-E1F3-4C52-9148-66A4D2D590FB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9" name="Rectangle 30">
              <a:extLst>
                <a:ext uri="{FF2B5EF4-FFF2-40B4-BE49-F238E27FC236}">
                  <a16:creationId xmlns:a16="http://schemas.microsoft.com/office/drawing/2014/main" id="{33236E61-6F95-4A74-9251-78C5EBCD353B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grpSp>
        <p:nvGrpSpPr>
          <p:cNvPr id="10" name="组合 45">
            <a:extLst>
              <a:ext uri="{FF2B5EF4-FFF2-40B4-BE49-F238E27FC236}">
                <a16:creationId xmlns:a16="http://schemas.microsoft.com/office/drawing/2014/main" id="{9003AA15-734F-4010-9081-E66FA9D8FD09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 flipH="1">
            <a:off x="7657302" y="546435"/>
            <a:ext cx="585099" cy="481606"/>
            <a:chOff x="1928813" y="1763600"/>
            <a:chExt cx="1373188" cy="1130300"/>
          </a:xfrm>
        </p:grpSpPr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E5437D00-8F5E-43BC-9AFA-127431BC9D3F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12" name="Rectangle 26">
              <a:extLst>
                <a:ext uri="{FF2B5EF4-FFF2-40B4-BE49-F238E27FC236}">
                  <a16:creationId xmlns:a16="http://schemas.microsoft.com/office/drawing/2014/main" id="{DC79B8A4-E841-4FC6-A394-D33D26D3F62B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CF5CB0F6-1424-40F2-9529-871E960D8EBC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1CAF2241-8301-42A9-BDE8-6A64AF98591D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3CD51476-D089-4AA1-92BB-D732E57B24DC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16" name="Rectangle 30">
              <a:extLst>
                <a:ext uri="{FF2B5EF4-FFF2-40B4-BE49-F238E27FC236}">
                  <a16:creationId xmlns:a16="http://schemas.microsoft.com/office/drawing/2014/main" id="{33B377BE-26B5-4E78-8E1F-E74B279397C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ECBC49E8-A39E-4E3B-8677-E83A4A5D93C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888" y="1496412"/>
            <a:ext cx="2782132" cy="2782132"/>
          </a:xfrm>
          <a:prstGeom prst="rect">
            <a:avLst/>
          </a:prstGeom>
        </p:spPr>
      </p:pic>
      <p:sp>
        <p:nvSpPr>
          <p:cNvPr id="19" name="TextBox 2048">
            <a:extLst>
              <a:ext uri="{FF2B5EF4-FFF2-40B4-BE49-F238E27FC236}">
                <a16:creationId xmlns:a16="http://schemas.microsoft.com/office/drawing/2014/main" id="{8C15C804-4260-4834-8129-BECB1F958CF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140684" y="4572033"/>
            <a:ext cx="3614698" cy="98926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fr-FR" altLang="zh-CN" sz="3600" b="1" dirty="0" err="1">
                <a:solidFill>
                  <a:srgbClr val="1C2B38"/>
                </a:solidFill>
                <a:latin typeface="+mj-lt"/>
                <a:ea typeface="+mj-ea"/>
                <a:cs typeface="+mj-cs"/>
              </a:rPr>
              <a:t>What</a:t>
            </a:r>
            <a:r>
              <a:rPr lang="fr-FR" altLang="zh-CN" sz="3600" b="1" dirty="0">
                <a:solidFill>
                  <a:srgbClr val="1C2B38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altLang="zh-CN" sz="3600" b="1" dirty="0" err="1">
                <a:solidFill>
                  <a:srgbClr val="1C2B38"/>
                </a:solidFill>
                <a:latin typeface="+mj-lt"/>
                <a:ea typeface="+mj-ea"/>
                <a:cs typeface="+mj-cs"/>
              </a:rPr>
              <a:t>is</a:t>
            </a:r>
            <a:r>
              <a:rPr lang="fr-FR" altLang="zh-CN" sz="3600" b="1" dirty="0">
                <a:solidFill>
                  <a:srgbClr val="1C2B38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altLang="zh-CN" sz="3600" b="1" dirty="0" err="1">
                <a:solidFill>
                  <a:srgbClr val="1C2B38"/>
                </a:solidFill>
                <a:latin typeface="+mj-lt"/>
                <a:ea typeface="+mj-ea"/>
                <a:cs typeface="+mj-cs"/>
              </a:rPr>
              <a:t>json</a:t>
            </a:r>
            <a:r>
              <a:rPr lang="fr-FR" altLang="zh-CN" sz="3600" b="1" dirty="0">
                <a:solidFill>
                  <a:srgbClr val="1C2B38"/>
                </a:solidFill>
                <a:latin typeface="+mj-lt"/>
                <a:ea typeface="+mj-ea"/>
                <a:cs typeface="+mj-cs"/>
              </a:rPr>
              <a:t> ?</a:t>
            </a:r>
            <a:endParaRPr lang="zh-CN" altLang="en-US" sz="3600" b="1" dirty="0">
              <a:solidFill>
                <a:srgbClr val="1C2B38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8797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048">
            <a:extLst>
              <a:ext uri="{FF2B5EF4-FFF2-40B4-BE49-F238E27FC236}">
                <a16:creationId xmlns:a16="http://schemas.microsoft.com/office/drawing/2014/main" id="{1848CE1D-8891-4EEB-A0EA-D33001F3DF4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042605" y="292608"/>
            <a:ext cx="3614698" cy="989261"/>
          </a:xfrm>
          <a:prstGeom prst="rect">
            <a:avLst/>
          </a:prstGeom>
          <a:noFill/>
        </p:spPr>
        <p:txBody>
          <a:bodyPr wrap="square" rtlCol="0" anchor="ctr" anchorCtr="0">
            <a:normAutofit fontScale="85000" lnSpcReduction="10000"/>
          </a:bodyPr>
          <a:lstStyle/>
          <a:p>
            <a:pPr algn="ctr"/>
            <a:r>
              <a:rPr lang="en-US" altLang="zh-CN" sz="4000" b="1" dirty="0">
                <a:solidFill>
                  <a:srgbClr val="1C2B38"/>
                </a:solidFill>
                <a:latin typeface="+mj-lt"/>
                <a:ea typeface="+mj-ea"/>
                <a:cs typeface="+mj-cs"/>
              </a:rPr>
              <a:t>Solution (part 2)</a:t>
            </a:r>
            <a:endParaRPr lang="zh-CN" altLang="en-US" sz="4000" b="1" dirty="0">
              <a:solidFill>
                <a:srgbClr val="1C2B38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" name="组合 30">
            <a:extLst>
              <a:ext uri="{FF2B5EF4-FFF2-40B4-BE49-F238E27FC236}">
                <a16:creationId xmlns:a16="http://schemas.microsoft.com/office/drawing/2014/main" id="{DAF7D182-2445-4196-B4A0-6A603D3354E3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460212" y="546435"/>
            <a:ext cx="585099" cy="481606"/>
            <a:chOff x="1928813" y="1763600"/>
            <a:chExt cx="1373188" cy="1130300"/>
          </a:xfrm>
        </p:grpSpPr>
        <p:sp>
          <p:nvSpPr>
            <p:cNvPr id="4" name="Rectangle 25">
              <a:extLst>
                <a:ext uri="{FF2B5EF4-FFF2-40B4-BE49-F238E27FC236}">
                  <a16:creationId xmlns:a16="http://schemas.microsoft.com/office/drawing/2014/main" id="{F8BCBF7A-679B-4EA6-9595-8FC4772C3805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5" name="Rectangle 26">
              <a:extLst>
                <a:ext uri="{FF2B5EF4-FFF2-40B4-BE49-F238E27FC236}">
                  <a16:creationId xmlns:a16="http://schemas.microsoft.com/office/drawing/2014/main" id="{4E132D5D-9C6A-4A47-ACB6-3223E593D7AA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6" name="Rectangle 27">
              <a:extLst>
                <a:ext uri="{FF2B5EF4-FFF2-40B4-BE49-F238E27FC236}">
                  <a16:creationId xmlns:a16="http://schemas.microsoft.com/office/drawing/2014/main" id="{B4E1F30D-D95C-4A35-8C4B-10A57BF711E8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7" name="Rectangle 28">
              <a:extLst>
                <a:ext uri="{FF2B5EF4-FFF2-40B4-BE49-F238E27FC236}">
                  <a16:creationId xmlns:a16="http://schemas.microsoft.com/office/drawing/2014/main" id="{9EFCFC1B-ED2C-4AC6-BBC8-167F546779D5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8" name="Rectangle 29">
              <a:extLst>
                <a:ext uri="{FF2B5EF4-FFF2-40B4-BE49-F238E27FC236}">
                  <a16:creationId xmlns:a16="http://schemas.microsoft.com/office/drawing/2014/main" id="{48EF3937-E1F3-4C52-9148-66A4D2D590FB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9" name="Rectangle 30">
              <a:extLst>
                <a:ext uri="{FF2B5EF4-FFF2-40B4-BE49-F238E27FC236}">
                  <a16:creationId xmlns:a16="http://schemas.microsoft.com/office/drawing/2014/main" id="{33236E61-6F95-4A74-9251-78C5EBCD353B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grpSp>
        <p:nvGrpSpPr>
          <p:cNvPr id="10" name="组合 45">
            <a:extLst>
              <a:ext uri="{FF2B5EF4-FFF2-40B4-BE49-F238E27FC236}">
                <a16:creationId xmlns:a16="http://schemas.microsoft.com/office/drawing/2014/main" id="{9003AA15-734F-4010-9081-E66FA9D8FD09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 flipH="1">
            <a:off x="7657302" y="546435"/>
            <a:ext cx="585099" cy="481606"/>
            <a:chOff x="1928813" y="1763600"/>
            <a:chExt cx="1373188" cy="1130300"/>
          </a:xfrm>
        </p:grpSpPr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E5437D00-8F5E-43BC-9AFA-127431BC9D3F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12" name="Rectangle 26">
              <a:extLst>
                <a:ext uri="{FF2B5EF4-FFF2-40B4-BE49-F238E27FC236}">
                  <a16:creationId xmlns:a16="http://schemas.microsoft.com/office/drawing/2014/main" id="{DC79B8A4-E841-4FC6-A394-D33D26D3F62B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CF5CB0F6-1424-40F2-9529-871E960D8EBC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1CAF2241-8301-42A9-BDE8-6A64AF98591D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3CD51476-D089-4AA1-92BB-D732E57B24DC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16" name="Rectangle 30">
              <a:extLst>
                <a:ext uri="{FF2B5EF4-FFF2-40B4-BE49-F238E27FC236}">
                  <a16:creationId xmlns:a16="http://schemas.microsoft.com/office/drawing/2014/main" id="{33B377BE-26B5-4E78-8E1F-E74B279397C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sp>
        <p:nvSpPr>
          <p:cNvPr id="19" name="TextBox 2048">
            <a:extLst>
              <a:ext uri="{FF2B5EF4-FFF2-40B4-BE49-F238E27FC236}">
                <a16:creationId xmlns:a16="http://schemas.microsoft.com/office/drawing/2014/main" id="{8C15C804-4260-4834-8129-BECB1F958CF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140684" y="4572033"/>
            <a:ext cx="3614698" cy="98926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endParaRPr lang="zh-CN" altLang="en-US" sz="3600" b="1" dirty="0">
              <a:solidFill>
                <a:srgbClr val="1C2B38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77D29EE-8D86-4CD4-B055-E39E158CE69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15" y="1677568"/>
            <a:ext cx="9988370" cy="32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6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968AE1A-769C-451D-BB10-D81514FC8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4" y="935140"/>
            <a:ext cx="4947004" cy="436544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EE7033A-0F85-4218-BAC4-017F523D0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642" y="2037948"/>
            <a:ext cx="3350782" cy="2176037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892CFB7E-8FA6-48C5-AF8F-58EEB4E54629}"/>
              </a:ext>
            </a:extLst>
          </p:cNvPr>
          <p:cNvSpPr/>
          <p:nvPr/>
        </p:nvSpPr>
        <p:spPr>
          <a:xfrm>
            <a:off x="5667375" y="2814638"/>
            <a:ext cx="2071688" cy="65246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5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048"/>
          <p:cNvSpPr txBox="1"/>
          <p:nvPr>
            <p:custDataLst>
              <p:tags r:id="rId2"/>
            </p:custDataLst>
          </p:nvPr>
        </p:nvSpPr>
        <p:spPr>
          <a:xfrm>
            <a:off x="4536051" y="292608"/>
            <a:ext cx="3121251" cy="98926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1C2B38"/>
                </a:solidFill>
                <a:latin typeface="+mj-lt"/>
                <a:ea typeface="+mj-ea"/>
                <a:cs typeface="+mj-cs"/>
              </a:rPr>
              <a:t>solution</a:t>
            </a:r>
            <a:endParaRPr lang="zh-CN" altLang="en-US" sz="4000" b="1" dirty="0">
              <a:solidFill>
                <a:srgbClr val="1C2B38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5" name="组合 24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3949600" y="546435"/>
            <a:ext cx="585099" cy="481606"/>
            <a:chOff x="1928813" y="1763600"/>
            <a:chExt cx="1373188" cy="1130300"/>
          </a:xfrm>
        </p:grpSpPr>
        <p:sp>
          <p:nvSpPr>
            <p:cNvPr id="26" name="Rectangle 2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27" name="Rectangle 2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28" name="Rectangle 27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29" name="Rectangle 28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0" name="Rectangle 29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31" name="Rectangle 30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grpSp>
        <p:nvGrpSpPr>
          <p:cNvPr id="32" name="组合 3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 flipH="1">
            <a:off x="7657302" y="546435"/>
            <a:ext cx="585099" cy="481606"/>
            <a:chOff x="1928813" y="1763600"/>
            <a:chExt cx="1373188" cy="1130300"/>
          </a:xfrm>
        </p:grpSpPr>
        <p:sp>
          <p:nvSpPr>
            <p:cNvPr id="33" name="Rectangle 2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34" name="Rectangle 2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35" name="Rectangle 2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6" name="Rectangle 28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41" name="Rectangle 2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42" name="Rectangle 3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24072A7F-612A-4A93-802C-3723E197CAE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" y="1720481"/>
            <a:ext cx="6805467" cy="4254907"/>
          </a:xfrm>
          <a:prstGeom prst="rect">
            <a:avLst/>
          </a:prstGeom>
        </p:spPr>
      </p:pic>
      <p:pic>
        <p:nvPicPr>
          <p:cNvPr id="5" name="Image 4" descr="Une image contenant intérieur&#10;&#10;Description générée avec un niveau de confiance élevé">
            <a:extLst>
              <a:ext uri="{FF2B5EF4-FFF2-40B4-BE49-F238E27FC236}">
                <a16:creationId xmlns:a16="http://schemas.microsoft.com/office/drawing/2014/main" id="{E706300D-BA46-46CA-B38B-0373AD7137F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786" y="4466470"/>
            <a:ext cx="4879449" cy="1465079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C7108BE-6D81-4E0B-A7C1-55E693A2F2C2}"/>
              </a:ext>
            </a:extLst>
          </p:cNvPr>
          <p:cNvCxnSpPr/>
          <p:nvPr/>
        </p:nvCxnSpPr>
        <p:spPr>
          <a:xfrm flipH="1">
            <a:off x="7144980" y="2747255"/>
            <a:ext cx="1412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1942112B-17DB-45E2-AF55-9E4D7D4A751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67" y="1720480"/>
            <a:ext cx="2580166" cy="16590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951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8C3D5A6-C38C-41A7-97D1-05A2773FF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9" y="533434"/>
            <a:ext cx="5758270" cy="121523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D54A658-729B-400C-A729-0A303B183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15" y="521745"/>
            <a:ext cx="5758270" cy="12269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5B3190B-6FB4-4321-AA8D-FA7AF45C8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9" y="2268727"/>
            <a:ext cx="5760320" cy="34934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D72FF9F-937A-4806-A727-837FA28D8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15" y="2268726"/>
            <a:ext cx="5780963" cy="349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4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40A2CB0-E743-48E1-B3BC-3063F9D01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639" y="498996"/>
            <a:ext cx="8476342" cy="611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13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395692" y="516704"/>
            <a:ext cx="315508" cy="560842"/>
            <a:chOff x="4375454" y="1818592"/>
            <a:chExt cx="161041" cy="335503"/>
          </a:xfrm>
        </p:grpSpPr>
        <p:sp>
          <p:nvSpPr>
            <p:cNvPr id="2" name="矩形 1"/>
            <p:cNvSpPr/>
            <p:nvPr>
              <p:custDataLst>
                <p:tags r:id="rId4"/>
              </p:custDataLst>
            </p:nvPr>
          </p:nvSpPr>
          <p:spPr>
            <a:xfrm>
              <a:off x="4375454" y="1818592"/>
              <a:ext cx="114071" cy="335503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/>
            </a:p>
          </p:txBody>
        </p:sp>
        <p:cxnSp>
          <p:nvCxnSpPr>
            <p:cNvPr id="3" name="直接连接符 2"/>
            <p:cNvCxnSpPr/>
            <p:nvPr>
              <p:custDataLst>
                <p:tags r:id="rId5"/>
              </p:custDataLst>
            </p:nvPr>
          </p:nvCxnSpPr>
          <p:spPr>
            <a:xfrm>
              <a:off x="4536495" y="1818592"/>
              <a:ext cx="0" cy="335503"/>
            </a:xfrm>
            <a:prstGeom prst="line">
              <a:avLst/>
            </a:prstGeom>
            <a:ln w="38100">
              <a:solidFill>
                <a:srgbClr val="FC61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标题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Execution Example</a:t>
            </a:r>
            <a:endParaRPr lang="zh-CN" alt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EF38BC8-DFFF-42D0-AB4C-6018E2F71A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267" y="1205870"/>
            <a:ext cx="3175701" cy="206420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D4C9364-A1D9-4CEA-96C1-ED1C2527BE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2" y="1229125"/>
            <a:ext cx="6094195" cy="4081901"/>
          </a:xfrm>
          <a:prstGeom prst="rect">
            <a:avLst/>
          </a:prstGeom>
        </p:spPr>
      </p:pic>
      <p:pic>
        <p:nvPicPr>
          <p:cNvPr id="12" name="Image 11" descr="Une image contenant texte&#10;&#10;Description générée avec un niveau de confiance élevé">
            <a:extLst>
              <a:ext uri="{FF2B5EF4-FFF2-40B4-BE49-F238E27FC236}">
                <a16:creationId xmlns:a16="http://schemas.microsoft.com/office/drawing/2014/main" id="{D3B3089B-4CA3-4252-BC72-A1AADF7A20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31" y="4025295"/>
            <a:ext cx="4807292" cy="128573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7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14"/>
  <p:tag name="KSO_WM_TEMPLATE_CATEGORY" val="custom"/>
  <p:tag name="KSO_WM_TEMPLATE_INDEX" val="160570"/>
  <p:tag name="KSO_WM_UNIT_INDEX" val="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27"/>
  <p:tag name="KSO_WM_TEMPLATE_CATEGORY" val="custom"/>
  <p:tag name="KSO_WM_TEMPLATE_INDEX" val="160570"/>
  <p:tag name="KSO_WM_UNIT_INDEX" val="2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32"/>
  <p:tag name="KSO_WM_TEMPLATE_CATEGORY" val="custom"/>
  <p:tag name="KSO_WM_TEMPLATE_INDEX" val="160570"/>
  <p:tag name="KSO_WM_UNIT_INDEX" val="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37"/>
  <p:tag name="KSO_WM_TEMPLATE_CATEGORY" val="custom"/>
  <p:tag name="KSO_WM_TEMPLATE_INDEX" val="160570"/>
  <p:tag name="KSO_WM_UNIT_INDEX" val="3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ENTRY"/>
  <p:tag name="ID" val="626775"/>
  <p:tag name="MH_ORDER" val="3"/>
  <p:tag name="KSO_WM_UNIT_TYPE" val="l_h_f"/>
  <p:tag name="KSO_WM_UNIT_INDEX" val="1_3_1"/>
  <p:tag name="KSO_WM_UNIT_ID" val="custom160570_9*l_h_f*1_3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NUMBER"/>
  <p:tag name="ID" val="626775"/>
  <p:tag name="MH_ORDER" val="3"/>
  <p:tag name="KSO_WM_UNIT_TYPE" val="l_i"/>
  <p:tag name="KSO_WM_UNIT_INDEX" val="1_3"/>
  <p:tag name="KSO_WM_UNIT_ID" val="custom160570_9*l_i*1_3"/>
  <p:tag name="KSO_WM_UNIT_CLEAR" val="1"/>
  <p:tag name="KSO_WM_UNIT_LAYERLEVEL" val="1_1"/>
  <p:tag name="KSO_WM_DIAGRAM_GROUP_CODE" val="l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ENTRY"/>
  <p:tag name="ID" val="626775"/>
  <p:tag name="MH_ORDER" val="2"/>
  <p:tag name="KSO_WM_UNIT_TYPE" val="l_h_f"/>
  <p:tag name="KSO_WM_UNIT_INDEX" val="1_2_1"/>
  <p:tag name="KSO_WM_UNIT_ID" val="custom160570_9*l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NUMBER"/>
  <p:tag name="ID" val="626775"/>
  <p:tag name="MH_ORDER" val="2"/>
  <p:tag name="KSO_WM_UNIT_TYPE" val="l_i"/>
  <p:tag name="KSO_WM_UNIT_INDEX" val="1_2"/>
  <p:tag name="KSO_WM_UNIT_ID" val="custom160570_9*l_i*1_2"/>
  <p:tag name="KSO_WM_UNIT_CLEAR" val="1"/>
  <p:tag name="KSO_WM_UNIT_LAYERLEVEL" val="1_1"/>
  <p:tag name="KSO_WM_DIAGRAM_GROUP_CODE" val="l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ENTRY"/>
  <p:tag name="ID" val="626775"/>
  <p:tag name="MH_ORDER" val="1"/>
  <p:tag name="KSO_WM_UNIT_TYPE" val="l_h_f"/>
  <p:tag name="KSO_WM_UNIT_INDEX" val="1_1_1"/>
  <p:tag name="KSO_WM_UNIT_ID" val="custom160570_9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NUMBER"/>
  <p:tag name="ID" val="626775"/>
  <p:tag name="MH_ORDER" val="1"/>
  <p:tag name="KSO_WM_UNIT_TYPE" val="l_i"/>
  <p:tag name="KSO_WM_UNIT_INDEX" val="1_1"/>
  <p:tag name="KSO_WM_UNIT_ID" val="custom160570_9*l_i*1_1"/>
  <p:tag name="KSO_WM_UNIT_CLEAR" val="1"/>
  <p:tag name="KSO_WM_UNIT_LAYERLEVEL" val="1_1"/>
  <p:tag name="KSO_WM_DIAGRAM_GROUP_CODE" val="l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7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21"/>
  <p:tag name="KSO_WM_TEMPLATE_CATEGORY" val="custom"/>
  <p:tag name="KSO_WM_TEMPLATE_INDEX" val="160570"/>
  <p:tag name="KSO_WM_UNIT_INDEX" val="2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22"/>
  <p:tag name="KSO_WM_TEMPLATE_CATEGORY" val="custom"/>
  <p:tag name="KSO_WM_TEMPLATE_INDEX" val="160570"/>
  <p:tag name="KSO_WM_UNIT_INDEX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23"/>
  <p:tag name="KSO_WM_TEMPLATE_CATEGORY" val="custom"/>
  <p:tag name="KSO_WM_TEMPLATE_INDEX" val="160570"/>
  <p:tag name="KSO_WM_UNIT_INDEX" val="2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24"/>
  <p:tag name="KSO_WM_TEMPLATE_CATEGORY" val="custom"/>
  <p:tag name="KSO_WM_TEMPLATE_INDEX" val="160570"/>
  <p:tag name="KSO_WM_UNIT_INDEX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25"/>
  <p:tag name="KSO_WM_TEMPLATE_CATEGORY" val="custom"/>
  <p:tag name="KSO_WM_TEMPLATE_INDEX" val="160570"/>
  <p:tag name="KSO_WM_UNIT_INDEX" val="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26"/>
  <p:tag name="KSO_WM_TEMPLATE_CATEGORY" val="custom"/>
  <p:tag name="KSO_WM_TEMPLATE_INDEX" val="160570"/>
  <p:tag name="KSO_WM_UNIT_INDEX" val="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8"/>
  <p:tag name="KSO_WM_TEMPLATE_CATEGORY" val="custom"/>
  <p:tag name="KSO_WM_TEMPLATE_INDEX" val="160570"/>
  <p:tag name="KSO_WM_UNIT_INDEX" val="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9"/>
  <p:tag name="KSO_WM_TEMPLATE_CATEGORY" val="custom"/>
  <p:tag name="KSO_WM_TEMPLATE_INDEX" val="160570"/>
  <p:tag name="KSO_WM_UNIT_INDEX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10"/>
  <p:tag name="KSO_WM_TEMPLATE_CATEGORY" val="custom"/>
  <p:tag name="KSO_WM_TEMPLATE_INDEX" val="160570"/>
  <p:tag name="KSO_WM_UNIT_INDEX" val="1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11"/>
  <p:tag name="KSO_WM_TEMPLATE_CATEGORY" val="custom"/>
  <p:tag name="KSO_WM_TEMPLATE_INDEX" val="160570"/>
  <p:tag name="KSO_WM_UNIT_INDEX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57*i*0"/>
  <p:tag name="KSO_WM_TEMPLATE_CATEGORY" val="custom"/>
  <p:tag name="KSO_WM_TEMPLATE_INDEX" val="916025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12"/>
  <p:tag name="KSO_WM_TEMPLATE_CATEGORY" val="custom"/>
  <p:tag name="KSO_WM_TEMPLATE_INDEX" val="160570"/>
  <p:tag name="KSO_WM_UNIT_INDEX" val="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13"/>
  <p:tag name="KSO_WM_TEMPLATE_CATEGORY" val="custom"/>
  <p:tag name="KSO_WM_TEMPLATE_INDEX" val="160570"/>
  <p:tag name="KSO_WM_UNIT_INDEX" val="1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9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1"/>
  <p:tag name="KSO_WM_TEMPLATE_CATEGORY" val="custom"/>
  <p:tag name="KSO_WM_TEMPLATE_INDEX" val="160570"/>
  <p:tag name="KSO_WM_UNIT_INDEX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14"/>
  <p:tag name="KSO_WM_TEMPLATE_CATEGORY" val="custom"/>
  <p:tag name="KSO_WM_TEMPLATE_INDEX" val="160570"/>
  <p:tag name="KSO_WM_UNIT_INDEX" val="1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9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21"/>
  <p:tag name="KSO_WM_TEMPLATE_CATEGORY" val="custom"/>
  <p:tag name="KSO_WM_TEMPLATE_INDEX" val="160570"/>
  <p:tag name="KSO_WM_UNIT_INDEX" val="2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22"/>
  <p:tag name="KSO_WM_TEMPLATE_CATEGORY" val="custom"/>
  <p:tag name="KSO_WM_TEMPLATE_INDEX" val="160570"/>
  <p:tag name="KSO_WM_UNIT_INDEX" val="2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23"/>
  <p:tag name="KSO_WM_TEMPLATE_CATEGORY" val="custom"/>
  <p:tag name="KSO_WM_TEMPLATE_INDEX" val="160570"/>
  <p:tag name="KSO_WM_UNIT_INDEX" val="2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24"/>
  <p:tag name="KSO_WM_TEMPLATE_CATEGORY" val="custom"/>
  <p:tag name="KSO_WM_TEMPLATE_INDEX" val="160570"/>
  <p:tag name="KSO_WM_UNIT_INDEX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70"/>
  <p:tag name="KSO_WM_TAG_VERSION" val="1.0"/>
  <p:tag name="KSO_WM_SLIDE_ID" val="custom160570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25"/>
  <p:tag name="KSO_WM_TEMPLATE_CATEGORY" val="custom"/>
  <p:tag name="KSO_WM_TEMPLATE_INDEX" val="160570"/>
  <p:tag name="KSO_WM_UNIT_INDEX" val="2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26"/>
  <p:tag name="KSO_WM_TEMPLATE_CATEGORY" val="custom"/>
  <p:tag name="KSO_WM_TEMPLATE_INDEX" val="160570"/>
  <p:tag name="KSO_WM_UNIT_INDEX" val="2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8"/>
  <p:tag name="KSO_WM_TEMPLATE_CATEGORY" val="custom"/>
  <p:tag name="KSO_WM_TEMPLATE_INDEX" val="160570"/>
  <p:tag name="KSO_WM_UNIT_INDEX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9"/>
  <p:tag name="KSO_WM_TEMPLATE_CATEGORY" val="custom"/>
  <p:tag name="KSO_WM_TEMPLATE_INDEX" val="160570"/>
  <p:tag name="KSO_WM_UNIT_INDEX" val="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10"/>
  <p:tag name="KSO_WM_TEMPLATE_CATEGORY" val="custom"/>
  <p:tag name="KSO_WM_TEMPLATE_INDEX" val="160570"/>
  <p:tag name="KSO_WM_UNIT_INDEX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11"/>
  <p:tag name="KSO_WM_TEMPLATE_CATEGORY" val="custom"/>
  <p:tag name="KSO_WM_TEMPLATE_INDEX" val="160570"/>
  <p:tag name="KSO_WM_UNIT_INDEX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12"/>
  <p:tag name="KSO_WM_TEMPLATE_CATEGORY" val="custom"/>
  <p:tag name="KSO_WM_TEMPLATE_INDEX" val="160570"/>
  <p:tag name="KSO_WM_UNIT_INDEX" val="1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13"/>
  <p:tag name="KSO_WM_TEMPLATE_CATEGORY" val="custom"/>
  <p:tag name="KSO_WM_TEMPLATE_INDEX" val="160570"/>
  <p:tag name="KSO_WM_UNIT_INDEX" val="1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9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1"/>
  <p:tag name="KSO_WM_TEMPLATE_CATEGORY" val="custom"/>
  <p:tag name="KSO_WM_TEMPLATE_INDEX" val="160570"/>
  <p:tag name="KSO_WM_UNIT_INDEX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e"/>
  <p:tag name="KSO_WM_UNIT_INDEX" val="1"/>
  <p:tag name="KSO_WM_UNIT_ID" val="custom160570_12*e*1"/>
  <p:tag name="KSO_WM_UNIT_CLEAR" val="1"/>
  <p:tag name="KSO_WM_UNIT_LAYERLEVEL" val="1"/>
  <p:tag name="KSO_WM_UNIT_VALUE" val="3"/>
  <p:tag name="KSO_WM_UNIT_HIGHLIGHT" val="0"/>
  <p:tag name="KSO_WM_UNIT_COMPATIBLE" val="1"/>
  <p:tag name="KSO_WM_UNIT_PRESET_TEXT" val="PART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14"/>
  <p:tag name="KSO_WM_TEMPLATE_CATEGORY" val="custom"/>
  <p:tag name="KSO_WM_TEMPLATE_INDEX" val="160570"/>
  <p:tag name="KSO_WM_UNIT_INDEX" val="1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9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21"/>
  <p:tag name="KSO_WM_TEMPLATE_CATEGORY" val="custom"/>
  <p:tag name="KSO_WM_TEMPLATE_INDEX" val="160570"/>
  <p:tag name="KSO_WM_UNIT_INDEX" val="2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22"/>
  <p:tag name="KSO_WM_TEMPLATE_CATEGORY" val="custom"/>
  <p:tag name="KSO_WM_TEMPLATE_INDEX" val="160570"/>
  <p:tag name="KSO_WM_UNIT_INDEX" val="2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23"/>
  <p:tag name="KSO_WM_TEMPLATE_CATEGORY" val="custom"/>
  <p:tag name="KSO_WM_TEMPLATE_INDEX" val="160570"/>
  <p:tag name="KSO_WM_UNIT_INDEX" val="2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24"/>
  <p:tag name="KSO_WM_TEMPLATE_CATEGORY" val="custom"/>
  <p:tag name="KSO_WM_TEMPLATE_INDEX" val="160570"/>
  <p:tag name="KSO_WM_UNIT_INDEX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25"/>
  <p:tag name="KSO_WM_TEMPLATE_CATEGORY" val="custom"/>
  <p:tag name="KSO_WM_TEMPLATE_INDEX" val="160570"/>
  <p:tag name="KSO_WM_UNIT_INDEX" val="2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26"/>
  <p:tag name="KSO_WM_TEMPLATE_CATEGORY" val="custom"/>
  <p:tag name="KSO_WM_TEMPLATE_INDEX" val="160570"/>
  <p:tag name="KSO_WM_UNIT_INDEX" val="2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8"/>
  <p:tag name="KSO_WM_TEMPLATE_CATEGORY" val="custom"/>
  <p:tag name="KSO_WM_TEMPLATE_INDEX" val="160570"/>
  <p:tag name="KSO_WM_UNIT_INDEX" val="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9"/>
  <p:tag name="KSO_WM_TEMPLATE_CATEGORY" val="custom"/>
  <p:tag name="KSO_WM_TEMPLATE_INDEX" val="160570"/>
  <p:tag name="KSO_WM_UNIT_INDEX" val="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12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10"/>
  <p:tag name="KSO_WM_TEMPLATE_CATEGORY" val="custom"/>
  <p:tag name="KSO_WM_TEMPLATE_INDEX" val="160570"/>
  <p:tag name="KSO_WM_UNIT_INDEX" val="1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11"/>
  <p:tag name="KSO_WM_TEMPLATE_CATEGORY" val="custom"/>
  <p:tag name="KSO_WM_TEMPLATE_INDEX" val="160570"/>
  <p:tag name="KSO_WM_UNIT_INDEX" val="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12"/>
  <p:tag name="KSO_WM_TEMPLATE_CATEGORY" val="custom"/>
  <p:tag name="KSO_WM_TEMPLATE_INDEX" val="160570"/>
  <p:tag name="KSO_WM_UNIT_INDEX" val="1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13"/>
  <p:tag name="KSO_WM_TEMPLATE_CATEGORY" val="custom"/>
  <p:tag name="KSO_WM_TEMPLATE_INDEX" val="160570"/>
  <p:tag name="KSO_WM_UNIT_INDEX" val="1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70"/>
  <p:tag name="KSO_WM_TAG_VERSION" val="1.0"/>
  <p:tag name="KSO_WM_SLIDE_ID" val="custom160570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7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7*i*1"/>
  <p:tag name="KSO_WM_TEMPLATE_CATEGORY" val="custom"/>
  <p:tag name="KSO_WM_TEMPLATE_INDEX" val="160570"/>
  <p:tag name="KSO_WM_UNIT_INDEX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7*i*14"/>
  <p:tag name="KSO_WM_TEMPLATE_CATEGORY" val="custom"/>
  <p:tag name="KSO_WM_TEMPLATE_INDEX" val="160570"/>
  <p:tag name="KSO_WM_UNIT_INDEX" val="1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7*i*21"/>
  <p:tag name="KSO_WM_TEMPLATE_CATEGORY" val="custom"/>
  <p:tag name="KSO_WM_TEMPLATE_INDEX" val="160570"/>
  <p:tag name="KSO_WM_UNIT_INDEX" val="2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7*i*22"/>
  <p:tag name="KSO_WM_TEMPLATE_CATEGORY" val="custom"/>
  <p:tag name="KSO_WM_TEMPLATE_INDEX" val="160570"/>
  <p:tag name="KSO_WM_UNIT_INDEX" val="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70"/>
  <p:tag name="KSO_WM_TAG_VERSION" val="1.0"/>
  <p:tag name="KSO_WM_SLIDE_ID" val="custom160570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7*i*23"/>
  <p:tag name="KSO_WM_TEMPLATE_CATEGORY" val="custom"/>
  <p:tag name="KSO_WM_TEMPLATE_INDEX" val="160570"/>
  <p:tag name="KSO_WM_UNIT_INDEX" val="2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7*i*24"/>
  <p:tag name="KSO_WM_TEMPLATE_CATEGORY" val="custom"/>
  <p:tag name="KSO_WM_TEMPLATE_INDEX" val="160570"/>
  <p:tag name="KSO_WM_UNIT_INDEX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7*i*25"/>
  <p:tag name="KSO_WM_TEMPLATE_CATEGORY" val="custom"/>
  <p:tag name="KSO_WM_TEMPLATE_INDEX" val="160570"/>
  <p:tag name="KSO_WM_UNIT_INDEX" val="2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7*i*26"/>
  <p:tag name="KSO_WM_TEMPLATE_CATEGORY" val="custom"/>
  <p:tag name="KSO_WM_TEMPLATE_INDEX" val="160570"/>
  <p:tag name="KSO_WM_UNIT_INDEX" val="2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7*i*8"/>
  <p:tag name="KSO_WM_TEMPLATE_CATEGORY" val="custom"/>
  <p:tag name="KSO_WM_TEMPLATE_INDEX" val="160570"/>
  <p:tag name="KSO_WM_UNIT_INDEX" val="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7*i*9"/>
  <p:tag name="KSO_WM_TEMPLATE_CATEGORY" val="custom"/>
  <p:tag name="KSO_WM_TEMPLATE_INDEX" val="160570"/>
  <p:tag name="KSO_WM_UNIT_INDEX" val="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7*i*10"/>
  <p:tag name="KSO_WM_TEMPLATE_CATEGORY" val="custom"/>
  <p:tag name="KSO_WM_TEMPLATE_INDEX" val="160570"/>
  <p:tag name="KSO_WM_UNIT_INDEX" val="1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7*i*11"/>
  <p:tag name="KSO_WM_TEMPLATE_CATEGORY" val="custom"/>
  <p:tag name="KSO_WM_TEMPLATE_INDEX" val="160570"/>
  <p:tag name="KSO_WM_UNIT_INDEX" val="1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7*i*12"/>
  <p:tag name="KSO_WM_TEMPLATE_CATEGORY" val="custom"/>
  <p:tag name="KSO_WM_TEMPLATE_INDEX" val="160570"/>
  <p:tag name="KSO_WM_UNIT_INDEX" val="1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7*i*13"/>
  <p:tag name="KSO_WM_TEMPLATE_CATEGORY" val="custom"/>
  <p:tag name="KSO_WM_TEMPLATE_INDEX" val="160570"/>
  <p:tag name="KSO_WM_UNIT_INDEX" val="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9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70"/>
  <p:tag name="KSO_WM_TAG_VERSION" val="1.0"/>
  <p:tag name="KSO_WM_SLIDE_ID" val="custom160570_13"/>
  <p:tag name="KSO_WM_SLIDE_INDEX" val="13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5"/>
  <p:tag name="KSO_WM_SLIDE_SIZE" val="828*37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1"/>
  <p:tag name="KSO_WM_TEMPLATE_CATEGORY" val="custom"/>
  <p:tag name="KSO_WM_TEMPLATE_INDEX" val="160570"/>
  <p:tag name="KSO_WM_UNIT_INDEX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43730"/>
  <p:tag name="MH_LIBRARY" val="GRAPHIC"/>
  <p:tag name="KSO_WM_TEMPLATE_CATEGORY" val="custom"/>
  <p:tag name="KSO_WM_TEMPLATE_INDEX" val="160570"/>
  <p:tag name="KSO_WM_TAG_VERSION" val="1.0"/>
  <p:tag name="KSO_WM_SLIDE_ID" val="custom160570_37"/>
  <p:tag name="KSO_WM_SLIDE_INDEX" val="37"/>
  <p:tag name="KSO_WM_SLIDE_ITEM_CNT" val="0"/>
  <p:tag name="KSO_WM_SLIDE_TYPE" val="endPage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37*i*0"/>
  <p:tag name="KSO_WM_TEMPLATE_CATEGORY" val="custom"/>
  <p:tag name="KSO_WM_TEMPLATE_INDEX" val="160570"/>
  <p:tag name="KSO_WM_UNIT_INDEX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37*i*6"/>
  <p:tag name="KSO_WM_TEMPLATE_CATEGORY" val="custom"/>
  <p:tag name="KSO_WM_TEMPLATE_INDEX" val="160570"/>
  <p:tag name="KSO_WM_UNIT_INDEX" val="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37*i*7"/>
  <p:tag name="KSO_WM_TEMPLATE_CATEGORY" val="custom"/>
  <p:tag name="KSO_WM_TEMPLATE_INDEX" val="160570"/>
  <p:tag name="KSO_WM_UNIT_INDEX" val="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37*i*8"/>
  <p:tag name="KSO_WM_TEMPLATE_CATEGORY" val="custom"/>
  <p:tag name="KSO_WM_TEMPLATE_INDEX" val="160570"/>
  <p:tag name="KSO_WM_UNIT_INDEX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9*i*1"/>
  <p:tag name="KSO_WM_TEMPLATE_CATEGORY" val="custom"/>
  <p:tag name="KSO_WM_TEMPLATE_INDEX" val="160570"/>
  <p:tag name="KSO_WM_UNIT_INDEX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37*i*9"/>
  <p:tag name="KSO_WM_TEMPLATE_CATEGORY" val="custom"/>
  <p:tag name="KSO_WM_TEMPLATE_INDEX" val="160570"/>
  <p:tag name="KSO_WM_UNIT_INDEX" val="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37*i*10"/>
  <p:tag name="KSO_WM_TEMPLATE_CATEGORY" val="custom"/>
  <p:tag name="KSO_WM_TEMPLATE_INDEX" val="160570"/>
  <p:tag name="KSO_WM_UNIT_INDEX" val="10"/>
</p:tagLst>
</file>

<file path=ppt/theme/theme1.xml><?xml version="1.0" encoding="utf-8"?>
<a:theme xmlns:a="http://schemas.openxmlformats.org/drawingml/2006/main" name="Office 主题">
  <a:themeElements>
    <a:clrScheme name="160570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FC6C2C"/>
      </a:accent1>
      <a:accent2>
        <a:srgbClr val="1C2B38"/>
      </a:accent2>
      <a:accent3>
        <a:srgbClr val="FFC543"/>
      </a:accent3>
      <a:accent4>
        <a:srgbClr val="464F5A"/>
      </a:accent4>
      <a:accent5>
        <a:srgbClr val="5E65A6"/>
      </a:accent5>
      <a:accent6>
        <a:srgbClr val="4283D2"/>
      </a:accent6>
      <a:hlink>
        <a:srgbClr val="9B73B1"/>
      </a:hlink>
      <a:folHlink>
        <a:srgbClr val="D6522E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624</TotalTime>
  <Words>41</Words>
  <Application>Microsoft Office PowerPoint</Application>
  <PresentationFormat>Grand écran</PresentationFormat>
  <Paragraphs>19</Paragraphs>
  <Slides>10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黑体</vt:lpstr>
      <vt:lpstr>宋体</vt:lpstr>
      <vt:lpstr>Arial</vt:lpstr>
      <vt:lpstr>Calibri</vt:lpstr>
      <vt:lpstr>Wingdings</vt:lpstr>
      <vt:lpstr>Office 主题</vt:lpstr>
      <vt:lpstr>Generating Json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Execution Example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lichun zhou</dc:creator>
  <cp:lastModifiedBy>abdarrahmane hilali</cp:lastModifiedBy>
  <cp:revision>288</cp:revision>
  <dcterms:created xsi:type="dcterms:W3CDTF">2015-09-21T03:34:00Z</dcterms:created>
  <dcterms:modified xsi:type="dcterms:W3CDTF">2018-01-14T17:42:38Z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1033-10.2.0.5965</vt:lpwstr>
  </property>
</Properties>
</file>