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2"/>
  </p:handoutMasterIdLst>
  <p:sldIdLst>
    <p:sldId id="256" r:id="rId3"/>
    <p:sldId id="350" r:id="rId5"/>
    <p:sldId id="351" r:id="rId6"/>
    <p:sldId id="352" r:id="rId7"/>
    <p:sldId id="353" r:id="rId8"/>
    <p:sldId id="354" r:id="rId9"/>
    <p:sldId id="355" r:id="rId10"/>
    <p:sldId id="368" r:id="rId11"/>
    <p:sldId id="370" r:id="rId12"/>
    <p:sldId id="371" r:id="rId13"/>
    <p:sldId id="372" r:id="rId14"/>
    <p:sldId id="373" r:id="rId15"/>
    <p:sldId id="374" r:id="rId16"/>
    <p:sldId id="375" r:id="rId17"/>
    <p:sldId id="376" r:id="rId18"/>
    <p:sldId id="377" r:id="rId19"/>
    <p:sldId id="378" r:id="rId20"/>
    <p:sldId id="379" r:id="rId21"/>
    <p:sldId id="380" r:id="rId22"/>
    <p:sldId id="381" r:id="rId23"/>
    <p:sldId id="382" r:id="rId24"/>
    <p:sldId id="281" r:id="rId25"/>
    <p:sldId id="298" r:id="rId26"/>
    <p:sldId id="297" r:id="rId27"/>
    <p:sldId id="296" r:id="rId28"/>
    <p:sldId id="295" r:id="rId29"/>
    <p:sldId id="294" r:id="rId30"/>
    <p:sldId id="357" r:id="rId31"/>
    <p:sldId id="358" r:id="rId32"/>
    <p:sldId id="360" r:id="rId33"/>
    <p:sldId id="411" r:id="rId34"/>
    <p:sldId id="412" r:id="rId35"/>
    <p:sldId id="361" r:id="rId36"/>
    <p:sldId id="383" r:id="rId37"/>
    <p:sldId id="384" r:id="rId38"/>
    <p:sldId id="385" r:id="rId39"/>
    <p:sldId id="386" r:id="rId40"/>
    <p:sldId id="363" r:id="rId41"/>
    <p:sldId id="365" r:id="rId42"/>
    <p:sldId id="367" r:id="rId43"/>
    <p:sldId id="366" r:id="rId44"/>
    <p:sldId id="387" r:id="rId45"/>
    <p:sldId id="389" r:id="rId46"/>
    <p:sldId id="390" r:id="rId47"/>
    <p:sldId id="388" r:id="rId48"/>
    <p:sldId id="391" r:id="rId49"/>
    <p:sldId id="428" r:id="rId50"/>
    <p:sldId id="257"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009"/>
    <a:srgbClr val="A95E40"/>
    <a:srgbClr val="BFC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5" autoAdjust="0"/>
    <p:restoredTop sz="94660"/>
  </p:normalViewPr>
  <p:slideViewPr>
    <p:cSldViewPr snapToGrid="0">
      <p:cViewPr varScale="1">
        <p:scale>
          <a:sx n="139" d="100"/>
          <a:sy n="139" d="100"/>
        </p:scale>
        <p:origin x="2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5EB46-0B20-4085-98CC-B53AFF3280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228D9-C9C8-4794-B91D-52D993F01D3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Reflection can be used for observing and modifying program execution at runtime. A reflection-oriented program component can monitor the execution of an enclosure of code and can modify itself according to a desired goal related to that enclosure. This is typically accomplished by dynamically assigning program code at runtime.</a:t>
            </a:r>
            <a:endParaRPr lang="en-US" altLang="zh-CN" dirty="0">
              <a:solidFill>
                <a:schemeClr val="tx2"/>
              </a:solidFill>
            </a:endParaRPr>
          </a:p>
          <a:p>
            <a:endParaRPr lang="fr-FR" altLang="zh-CN" dirty="0"/>
          </a:p>
          <a:p>
            <a:r>
              <a:rPr lang="en-US" sz="1200" b="1" i="0" kern="1200" dirty="0">
                <a:solidFill>
                  <a:schemeClr val="tx1"/>
                </a:solidFill>
                <a:effectLst/>
                <a:latin typeface="+mn-lt"/>
                <a:ea typeface="+mn-ea"/>
                <a:cs typeface="+mn-cs"/>
              </a:rPr>
              <a:t>What is Reflection?</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database of types and their inheritance relationship with each other.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means of creating objects of a specific type by name.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list of data member descriptions for each type, with name/type/offset tuples.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database of enumeration types and their associated key/value pairs.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database of functions/methods with their return types and parameter lists.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means of calling functions/methods by name at runtime with an </a:t>
            </a:r>
            <a:r>
              <a:rPr lang="en-US" sz="1200" b="0" i="0" kern="1200" dirty="0" err="1">
                <a:solidFill>
                  <a:schemeClr val="tx1"/>
                </a:solidFill>
                <a:effectLst/>
                <a:latin typeface="+mn-lt"/>
                <a:ea typeface="+mn-ea"/>
                <a:cs typeface="+mn-cs"/>
              </a:rPr>
              <a:t>arbtrarily</a:t>
            </a:r>
            <a:r>
              <a:rPr lang="en-US" sz="1200" b="0" i="0" kern="1200" dirty="0">
                <a:solidFill>
                  <a:schemeClr val="tx1"/>
                </a:solidFill>
                <a:effectLst/>
                <a:latin typeface="+mn-lt"/>
                <a:ea typeface="+mn-ea"/>
                <a:cs typeface="+mn-cs"/>
              </a:rPr>
              <a:t> constructed parameter list.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database of properties represented as Get/Set method pairs that externally look like a named value.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database of attributes that can be attached to any of the above, describing how they should be used.</a:t>
            </a:r>
            <a:endParaRPr lang="en-US" sz="1200" b="0" i="0" kern="1200" dirty="0">
              <a:solidFill>
                <a:schemeClr val="tx1"/>
              </a:solidFill>
              <a:effectLst/>
              <a:latin typeface="+mn-lt"/>
              <a:ea typeface="+mn-ea"/>
              <a:cs typeface="+mn-cs"/>
            </a:endParaRPr>
          </a:p>
          <a:p>
            <a:pPr algn="l"/>
            <a:endParaRPr lang="fr-FR" altLang="zh-CN" dirty="0"/>
          </a:p>
          <a:p>
            <a:r>
              <a:rPr lang="en-US" sz="1200" b="0" i="0" kern="1200" dirty="0">
                <a:solidFill>
                  <a:schemeClr val="tx1"/>
                </a:solidFill>
                <a:effectLst/>
                <a:latin typeface="+mn-lt"/>
                <a:ea typeface="+mn-ea"/>
                <a:cs typeface="+mn-cs"/>
              </a:rPr>
              <a:t>Each language has varying levels of support for reflection, while C++ has RTTI. You can do various things with RTTI but it’s an incredibly limited system that only gives you:</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ability to discover an object’s type at runtime through the </a:t>
            </a:r>
            <a:r>
              <a:rPr lang="en-US" sz="1200" b="0" i="0" kern="1200" dirty="0" err="1">
                <a:solidFill>
                  <a:schemeClr val="tx1"/>
                </a:solidFill>
                <a:effectLst/>
                <a:latin typeface="+mn-lt"/>
                <a:ea typeface="+mn-ea"/>
                <a:cs typeface="+mn-cs"/>
              </a:rPr>
              <a:t>typeid</a:t>
            </a:r>
            <a:r>
              <a:rPr lang="en-US" sz="1200" b="0" i="0" kern="1200" dirty="0">
                <a:solidFill>
                  <a:schemeClr val="tx1"/>
                </a:solidFill>
                <a:effectLst/>
                <a:latin typeface="+mn-lt"/>
                <a:ea typeface="+mn-ea"/>
                <a:cs typeface="+mn-cs"/>
              </a:rPr>
              <a:t> operator.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typeid</a:t>
            </a:r>
            <a:r>
              <a:rPr lang="en-US" sz="1200" b="0" i="0" kern="1200" dirty="0">
                <a:solidFill>
                  <a:schemeClr val="tx1"/>
                </a:solidFill>
                <a:effectLst/>
                <a:latin typeface="+mn-lt"/>
                <a:ea typeface="+mn-ea"/>
                <a:cs typeface="+mn-cs"/>
              </a:rPr>
              <a:t> operator that can also be applied to types themselves.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type’s name, its hash code and some comparison functions.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Runtime </a:t>
            </a:r>
            <a:r>
              <a:rPr lang="en-US" sz="1200" b="0" i="0" kern="1200" dirty="0" err="1">
                <a:solidFill>
                  <a:schemeClr val="tx1"/>
                </a:solidFill>
                <a:effectLst/>
                <a:latin typeface="+mn-lt"/>
                <a:ea typeface="+mn-ea"/>
                <a:cs typeface="+mn-cs"/>
              </a:rPr>
              <a:t>downcasting</a:t>
            </a:r>
            <a:r>
              <a:rPr lang="en-US" sz="1200" b="0" i="0" kern="1200" dirty="0">
                <a:solidFill>
                  <a:schemeClr val="tx1"/>
                </a:solidFill>
                <a:effectLst/>
                <a:latin typeface="+mn-lt"/>
                <a:ea typeface="+mn-ea"/>
                <a:cs typeface="+mn-cs"/>
              </a:rPr>
              <a:t> and similar operations through </a:t>
            </a:r>
            <a:r>
              <a:rPr lang="en-US" sz="1200" b="0" i="0" kern="1200" dirty="0" err="1">
                <a:solidFill>
                  <a:schemeClr val="tx1"/>
                </a:solidFill>
                <a:effectLst/>
                <a:latin typeface="+mn-lt"/>
                <a:ea typeface="+mn-ea"/>
                <a:cs typeface="+mn-cs"/>
              </a:rPr>
              <a:t>dynamic_cast</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here's my idea of what a reflection class could look like. Imagine you have a class '</a:t>
            </a:r>
            <a:r>
              <a:rPr lang="en-US" dirty="0" err="1"/>
              <a:t>AClass</a:t>
            </a:r>
            <a:r>
              <a:rPr lang="en-US" sz="1200" b="0" i="0" kern="1200" dirty="0">
                <a:solidFill>
                  <a:schemeClr val="tx1"/>
                </a:solidFill>
                <a:effectLst/>
                <a:latin typeface="+mn-lt"/>
                <a:ea typeface="+mn-ea"/>
                <a:cs typeface="+mn-cs"/>
              </a:rPr>
              <a:t>' and you want to reflect it.</a:t>
            </a:r>
            <a:endParaRPr lang="zh-CN" altLang="en-US" dirty="0"/>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A template </a:t>
            </a:r>
            <a:r>
              <a:rPr lang="en-US" sz="1200" b="0" i="0" kern="1200" dirty="0" err="1">
                <a:solidFill>
                  <a:schemeClr val="tx1"/>
                </a:solidFill>
                <a:effectLst/>
                <a:latin typeface="+mn-lt"/>
                <a:ea typeface="+mn-ea"/>
                <a:cs typeface="+mn-cs"/>
              </a:rPr>
              <a:t>specialisation</a:t>
            </a:r>
            <a:r>
              <a:rPr lang="en-US" sz="1200" b="0" i="0" kern="1200" dirty="0">
                <a:solidFill>
                  <a:schemeClr val="tx1"/>
                </a:solidFill>
                <a:effectLst/>
                <a:latin typeface="+mn-lt"/>
                <a:ea typeface="+mn-ea"/>
                <a:cs typeface="+mn-cs"/>
              </a:rPr>
              <a:t> allows you to represent any class type that you're interested in and you can capture the offset for each of the properties of that represented class. Then, all you need to do is represent the algorithm:</a:t>
            </a:r>
            <a:endParaRPr lang="en-US"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only have to write it once, for each property, and you've captured not only the name but the type and value of each property.</a:t>
            </a:r>
            <a:endParaRPr lang="zh-CN" altLang="en-US" dirty="0"/>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8E90CF0A-7137-431C-9781-309BB4199958}" type="slidenum">
              <a:rPr lang="zh-CN" altLang="en-US" smtClean="0">
                <a:latin typeface="Calibri" panose="020F0502020204030204" charset="0"/>
                <a:ea typeface="SimSun" panose="02010600030101010101" pitchFamily="2" charset="-122"/>
              </a:rPr>
            </a:fld>
            <a:endParaRPr lang="en-US" altLang="zh-CN" smtClean="0">
              <a:latin typeface="Calibri" panose="020F0502020204030204" charset="0"/>
              <a:ea typeface="SimSun"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fr-FR" altLang="zh-CN"/>
              <a:t>The stream is no longer exposed in the reading and writing objects, they are sort of encapsulted inside the template classes json writer and json lexer</a:t>
            </a:r>
            <a:endParaRPr lang="fr-FR" altLang="zh-CN"/>
          </a:p>
          <a:p>
            <a:r>
              <a:rPr lang="fr-FR" altLang="zh-CN"/>
              <a:t>This comes with not only advantages, but with disadvantages infortunatly :</a:t>
            </a:r>
            <a:endParaRPr lang="fr-FR" altLang="zh-CN"/>
          </a:p>
          <a:p>
            <a:r>
              <a:rPr lang="fr-FR" altLang="zh-CN"/>
              <a:t>The advantage is that the implentation of the json format is separated from the library logic </a:t>
            </a:r>
            <a:endParaRPr lang="fr-FR" altLang="zh-CN"/>
          </a:p>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fr-FR" altLang="zh-CN"/>
          </a:p>
          <a:p>
            <a:r>
              <a:rPr lang="fr-FR" altLang="zh-CN"/>
              <a:t>But , it's not sepertated fully, this code right here is not extensible</a:t>
            </a:r>
            <a:endParaRPr lang="fr-FR" altLang="zh-CN"/>
          </a:p>
          <a:p>
            <a:r>
              <a:rPr lang="fr-FR" altLang="zh-CN"/>
              <a:t>what if the client wants to use another format, like xml maybe ?</a:t>
            </a:r>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fr-FR" altLang="zh-CN">
                <a:sym typeface="+mn-ea"/>
              </a:rPr>
              <a:t>The stream is no longer exposed in the reading and writing objects, they are sort of encapsulted inside the template classes json writer and json lexer</a:t>
            </a:r>
            <a:endParaRPr lang="fr-FR" altLang="zh-CN"/>
          </a:p>
          <a:p>
            <a:r>
              <a:rPr lang="fr-FR" altLang="zh-CN">
                <a:sym typeface="+mn-ea"/>
              </a:rPr>
              <a:t>This comes with not only advantages, but with disadvantages infortunatly :</a:t>
            </a:r>
            <a:endParaRPr lang="fr-FR" altLang="zh-CN"/>
          </a:p>
          <a:p>
            <a:r>
              <a:rPr lang="fr-FR" altLang="zh-CN">
                <a:sym typeface="+mn-ea"/>
              </a:rPr>
              <a:t>The advantage is that the implentation of the json format is separated from the library logic </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fr-FR" altLang="zh-CN">
                <a:sym typeface="+mn-ea"/>
              </a:rPr>
              <a:t>The stream is no longer exposed in the reading and writing objects, they are sort of encapsulted inside the template classes json writer and json lexer</a:t>
            </a:r>
            <a:endParaRPr lang="fr-FR" altLang="zh-CN"/>
          </a:p>
          <a:p>
            <a:r>
              <a:rPr lang="fr-FR" altLang="zh-CN">
                <a:sym typeface="+mn-ea"/>
              </a:rPr>
              <a:t>This comes with not only advantages, but with disadvantages infortunatly :</a:t>
            </a:r>
            <a:endParaRPr lang="fr-FR" altLang="zh-CN"/>
          </a:p>
          <a:p>
            <a:r>
              <a:rPr lang="fr-FR" altLang="zh-CN">
                <a:sym typeface="+mn-ea"/>
              </a:rPr>
              <a:t>The advantage is that the implentation of the json format is separated from the library logic </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fr-FR" altLang="zh-CN"/>
              <a:t>Because the map is different than the vector and the array, it contains a key, then its value.</a:t>
            </a:r>
            <a:endParaRPr lang="fr-FR" altLang="zh-CN"/>
          </a:p>
          <a:p>
            <a:r>
              <a:rPr lang="fr-FR" altLang="zh-CN"/>
              <a:t>So in json, the syntax to write a map object is as shown here :</a:t>
            </a:r>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8E90CF0A-7137-431C-9781-309BB4199958}" type="slidenum">
              <a:rPr lang="zh-CN" altLang="en-US" smtClean="0">
                <a:latin typeface="Calibri" panose="020F0502020204030204" charset="0"/>
                <a:ea typeface="SimSun" panose="02010600030101010101" pitchFamily="2" charset="-122"/>
              </a:rPr>
            </a:fld>
            <a:endParaRPr lang="en-US" altLang="zh-CN" smtClean="0">
              <a:latin typeface="Calibri" panose="020F0502020204030204" charset="0"/>
              <a:ea typeface="SimSun"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fr-FR" altLang="zh-CN"/>
              <a:t>And the output is </a:t>
            </a:r>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fr-FR" altLang="zh-CN"/>
              <a:t>We generated a documentation for this project using the doxywizzard, and we plan on pushing it to a github account for the world to use it.</a:t>
            </a:r>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fr-FR" altLang="zh-CN"/>
              <a:t>And the output is </a:t>
            </a:r>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fr-FR" altLang="zh-CN"/>
              <a:t>And the output is </a:t>
            </a:r>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fr-FR" altLang="zh-CN"/>
              <a:t>And the output is </a:t>
            </a:r>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8E90CF0A-7137-431C-9781-309BB4199958}" type="slidenum">
              <a:rPr lang="zh-CN" altLang="en-US" smtClean="0">
                <a:latin typeface="Calibri" panose="020F0502020204030204" charset="0"/>
                <a:ea typeface="SimSun" panose="02010600030101010101" pitchFamily="2" charset="-122"/>
              </a:rPr>
            </a:fld>
            <a:endParaRPr lang="en-US" altLang="zh-CN" smtClean="0">
              <a:latin typeface="Calibri" panose="020F0502020204030204" charset="0"/>
              <a:ea typeface="SimSun"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fr-FR" altLang="zh-CN"/>
              <a:t>And the output is </a:t>
            </a:r>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8E90CF0A-7137-431C-9781-309BB4199958}" type="slidenum">
              <a:rPr lang="zh-CN" altLang="en-US" smtClean="0">
                <a:latin typeface="Calibri" panose="020F0502020204030204" charset="0"/>
                <a:ea typeface="SimSun" panose="02010600030101010101" pitchFamily="2" charset="-122"/>
              </a:rPr>
            </a:fld>
            <a:endParaRPr lang="en-US" altLang="zh-CN" smtClean="0">
              <a:latin typeface="Calibri" panose="020F0502020204030204" charset="0"/>
              <a:ea typeface="SimSun"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8E90CF0A-7137-431C-9781-309BB4199958}" type="slidenum">
              <a:rPr lang="zh-CN" altLang="en-US" smtClean="0">
                <a:latin typeface="Calibri" panose="020F0502020204030204" charset="0"/>
                <a:ea typeface="SimSun" panose="02010600030101010101" pitchFamily="2" charset="-122"/>
              </a:rPr>
            </a:fld>
            <a:endParaRPr lang="en-US" altLang="zh-CN" smtClean="0">
              <a:latin typeface="Calibri" panose="020F0502020204030204" charset="0"/>
              <a:ea typeface="SimSun"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Serialization is the process of converting an object into a stream of bytes in order to store the object or transmit it to memory, a database, or a file. Its main purpose is to save the state of an object in order to be able to recreate it when needed. The reverse process is called deserialization.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This illustration shows the overall process of serialization.</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object is serialized to a stream, which carries not just the data, but information about the object's type, such as its version, culture, and assembly name. From that stream, it can be stored in a database, a file, or memory.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Serialization allows the developer to save the state of an object and recreate it as needed, providing storage of objects as well as data exchange. Through serialization, a developer can perform actions like sending the object to a remote application by means of a Web Service, passing an object from one domain to another, passing an object through a firewall as an XML string, or maintaining security or user-specific information across applications.</a:t>
            </a:r>
            <a:endParaRPr lang="en-US"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66" name="组合 65"/>
          <p:cNvGrpSpPr/>
          <p:nvPr userDrawn="1"/>
        </p:nvGrpSpPr>
        <p:grpSpPr>
          <a:xfrm>
            <a:off x="2156175" y="567980"/>
            <a:ext cx="7879650" cy="3073233"/>
            <a:chOff x="2014158" y="457200"/>
            <a:chExt cx="8163685" cy="3184013"/>
          </a:xfrm>
        </p:grpSpPr>
        <p:sp>
          <p:nvSpPr>
            <p:cNvPr id="37" name="Rectangle 9"/>
            <p:cNvSpPr>
              <a:spLocks noChangeArrowheads="1"/>
            </p:cNvSpPr>
            <p:nvPr/>
          </p:nvSpPr>
          <p:spPr bwMode="auto">
            <a:xfrm>
              <a:off x="4319862" y="677540"/>
              <a:ext cx="3552276" cy="2203393"/>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Rectangle 10"/>
            <p:cNvSpPr>
              <a:spLocks noChangeArrowheads="1"/>
            </p:cNvSpPr>
            <p:nvPr/>
          </p:nvSpPr>
          <p:spPr bwMode="auto">
            <a:xfrm>
              <a:off x="4497232" y="816588"/>
              <a:ext cx="3197535" cy="1801220"/>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Freeform 11"/>
            <p:cNvSpPr>
              <a:spLocks noEditPoints="1"/>
            </p:cNvSpPr>
            <p:nvPr/>
          </p:nvSpPr>
          <p:spPr bwMode="auto">
            <a:xfrm>
              <a:off x="4086608" y="457200"/>
              <a:ext cx="4018785" cy="2554224"/>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5128964" y="3174004"/>
              <a:ext cx="1924352" cy="434260"/>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5853026" y="3174004"/>
              <a:ext cx="1200290" cy="434260"/>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Rectangle 14"/>
            <p:cNvSpPr>
              <a:spLocks noChangeArrowheads="1"/>
            </p:cNvSpPr>
            <p:nvPr/>
          </p:nvSpPr>
          <p:spPr bwMode="auto">
            <a:xfrm>
              <a:off x="4497232" y="816588"/>
              <a:ext cx="1115251" cy="359388"/>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Rectangle 15"/>
            <p:cNvSpPr>
              <a:spLocks noChangeArrowheads="1"/>
            </p:cNvSpPr>
            <p:nvPr/>
          </p:nvSpPr>
          <p:spPr bwMode="auto">
            <a:xfrm>
              <a:off x="4497232" y="1175976"/>
              <a:ext cx="1115251" cy="1441831"/>
            </a:xfrm>
            <a:prstGeom prst="rect">
              <a:avLst/>
            </a:prstGeom>
            <a:solidFill>
              <a:srgbClr val="3C4F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16"/>
            <p:cNvSpPr>
              <a:spLocks noChangeArrowheads="1"/>
            </p:cNvSpPr>
            <p:nvPr/>
          </p:nvSpPr>
          <p:spPr bwMode="auto">
            <a:xfrm>
              <a:off x="4681893" y="1340697"/>
              <a:ext cx="743500" cy="295212"/>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Rectangle 17"/>
            <p:cNvSpPr>
              <a:spLocks noChangeArrowheads="1"/>
            </p:cNvSpPr>
            <p:nvPr/>
          </p:nvSpPr>
          <p:spPr bwMode="auto">
            <a:xfrm>
              <a:off x="4681893" y="1832716"/>
              <a:ext cx="743500" cy="293072"/>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 name="Rectangle 18"/>
            <p:cNvSpPr>
              <a:spLocks noChangeArrowheads="1"/>
            </p:cNvSpPr>
            <p:nvPr/>
          </p:nvSpPr>
          <p:spPr bwMode="auto">
            <a:xfrm>
              <a:off x="4681893" y="2290509"/>
              <a:ext cx="743500" cy="164719"/>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Rectangle 19"/>
            <p:cNvSpPr>
              <a:spLocks noChangeArrowheads="1"/>
            </p:cNvSpPr>
            <p:nvPr/>
          </p:nvSpPr>
          <p:spPr bwMode="auto">
            <a:xfrm>
              <a:off x="6059555" y="1210204"/>
              <a:ext cx="1375231" cy="98404"/>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FFC543"/>
                </a:solidFill>
              </a:endParaRPr>
            </a:p>
          </p:txBody>
        </p:sp>
        <p:sp>
          <p:nvSpPr>
            <p:cNvPr id="48" name="Rectangle 20"/>
            <p:cNvSpPr>
              <a:spLocks noChangeArrowheads="1"/>
            </p:cNvSpPr>
            <p:nvPr/>
          </p:nvSpPr>
          <p:spPr bwMode="auto">
            <a:xfrm>
              <a:off x="6059555" y="1471188"/>
              <a:ext cx="1375231" cy="98404"/>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 name="Rectangle 21"/>
            <p:cNvSpPr>
              <a:spLocks noChangeArrowheads="1"/>
            </p:cNvSpPr>
            <p:nvPr/>
          </p:nvSpPr>
          <p:spPr bwMode="auto">
            <a:xfrm>
              <a:off x="6059555" y="1734312"/>
              <a:ext cx="1375231" cy="98404"/>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22"/>
            <p:cNvSpPr>
              <a:spLocks noChangeArrowheads="1"/>
            </p:cNvSpPr>
            <p:nvPr/>
          </p:nvSpPr>
          <p:spPr bwMode="auto">
            <a:xfrm>
              <a:off x="6059555" y="1995297"/>
              <a:ext cx="1375231" cy="98404"/>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23"/>
            <p:cNvSpPr>
              <a:spLocks noChangeArrowheads="1"/>
            </p:cNvSpPr>
            <p:nvPr/>
          </p:nvSpPr>
          <p:spPr bwMode="auto">
            <a:xfrm>
              <a:off x="6059555" y="2258420"/>
              <a:ext cx="1375231" cy="98404"/>
            </a:xfrm>
            <a:prstGeom prst="rect">
              <a:avLst/>
            </a:prstGeom>
            <a:solidFill>
              <a:srgbClr val="FFC543"/>
            </a:solidFill>
            <a:ln>
              <a:noFill/>
            </a:ln>
          </p:spPr>
          <p:txBody>
            <a:bodyPr vert="horz" wrap="square" lIns="91440" tIns="45720" rIns="91440" bIns="45720" numCol="1" anchor="t" anchorCtr="0" compatLnSpc="1"/>
            <a:lstStyle/>
            <a:p>
              <a:endParaRPr lang="zh-CN" altLang="en-US">
                <a:solidFill>
                  <a:srgbClr val="FFC000"/>
                </a:solidFill>
              </a:endParaRPr>
            </a:p>
          </p:txBody>
        </p:sp>
        <p:sp>
          <p:nvSpPr>
            <p:cNvPr id="52" name="Rectangle 25"/>
            <p:cNvSpPr>
              <a:spLocks noChangeArrowheads="1"/>
            </p:cNvSpPr>
            <p:nvPr userDrawn="1"/>
          </p:nvSpPr>
          <p:spPr bwMode="auto">
            <a:xfrm>
              <a:off x="2014158" y="3451765"/>
              <a:ext cx="300645" cy="189448"/>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26"/>
            <p:cNvSpPr>
              <a:spLocks noChangeArrowheads="1"/>
            </p:cNvSpPr>
            <p:nvPr userDrawn="1"/>
          </p:nvSpPr>
          <p:spPr bwMode="auto">
            <a:xfrm>
              <a:off x="2314803" y="3095520"/>
              <a:ext cx="290350" cy="545691"/>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27"/>
            <p:cNvSpPr>
              <a:spLocks noChangeArrowheads="1"/>
            </p:cNvSpPr>
            <p:nvPr userDrawn="1"/>
          </p:nvSpPr>
          <p:spPr bwMode="auto">
            <a:xfrm>
              <a:off x="2605152" y="2560124"/>
              <a:ext cx="300645" cy="108108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28"/>
            <p:cNvSpPr>
              <a:spLocks noChangeArrowheads="1"/>
            </p:cNvSpPr>
            <p:nvPr userDrawn="1"/>
          </p:nvSpPr>
          <p:spPr bwMode="auto">
            <a:xfrm>
              <a:off x="2905798" y="2175052"/>
              <a:ext cx="298587" cy="1466161"/>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29"/>
            <p:cNvSpPr>
              <a:spLocks noChangeArrowheads="1"/>
            </p:cNvSpPr>
            <p:nvPr userDrawn="1"/>
          </p:nvSpPr>
          <p:spPr bwMode="auto">
            <a:xfrm>
              <a:off x="3204385" y="3009033"/>
              <a:ext cx="292409" cy="632178"/>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 name="Rectangle 30"/>
            <p:cNvSpPr>
              <a:spLocks noChangeArrowheads="1"/>
            </p:cNvSpPr>
            <p:nvPr userDrawn="1"/>
          </p:nvSpPr>
          <p:spPr bwMode="auto">
            <a:xfrm>
              <a:off x="3496793" y="3379692"/>
              <a:ext cx="298587" cy="26152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32"/>
            <p:cNvSpPr>
              <a:spLocks noChangeArrowheads="1"/>
            </p:cNvSpPr>
            <p:nvPr userDrawn="1"/>
          </p:nvSpPr>
          <p:spPr bwMode="auto">
            <a:xfrm>
              <a:off x="9887493" y="3451765"/>
              <a:ext cx="290350" cy="189448"/>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33"/>
            <p:cNvSpPr>
              <a:spLocks noChangeArrowheads="1"/>
            </p:cNvSpPr>
            <p:nvPr userDrawn="1"/>
          </p:nvSpPr>
          <p:spPr bwMode="auto">
            <a:xfrm>
              <a:off x="9586848" y="3095520"/>
              <a:ext cx="300645" cy="545691"/>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34"/>
            <p:cNvSpPr>
              <a:spLocks noChangeArrowheads="1"/>
            </p:cNvSpPr>
            <p:nvPr userDrawn="1"/>
          </p:nvSpPr>
          <p:spPr bwMode="auto">
            <a:xfrm>
              <a:off x="9288261" y="2560124"/>
              <a:ext cx="298587" cy="108108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35"/>
            <p:cNvSpPr>
              <a:spLocks noChangeArrowheads="1"/>
            </p:cNvSpPr>
            <p:nvPr userDrawn="1"/>
          </p:nvSpPr>
          <p:spPr bwMode="auto">
            <a:xfrm>
              <a:off x="8995852" y="2175052"/>
              <a:ext cx="292409" cy="1466161"/>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36"/>
            <p:cNvSpPr>
              <a:spLocks noChangeArrowheads="1"/>
            </p:cNvSpPr>
            <p:nvPr userDrawn="1"/>
          </p:nvSpPr>
          <p:spPr bwMode="auto">
            <a:xfrm>
              <a:off x="8697266" y="3009033"/>
              <a:ext cx="298587" cy="632178"/>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37"/>
            <p:cNvSpPr>
              <a:spLocks noChangeArrowheads="1"/>
            </p:cNvSpPr>
            <p:nvPr userDrawn="1"/>
          </p:nvSpPr>
          <p:spPr bwMode="auto">
            <a:xfrm>
              <a:off x="8396621" y="3379692"/>
              <a:ext cx="300645" cy="26152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 name="Title 1"/>
          <p:cNvSpPr>
            <a:spLocks noGrp="1"/>
          </p:cNvSpPr>
          <p:nvPr>
            <p:ph type="ctrTitle"/>
          </p:nvPr>
        </p:nvSpPr>
        <p:spPr>
          <a:xfrm>
            <a:off x="1524000" y="3471048"/>
            <a:ext cx="9144000" cy="1637564"/>
          </a:xfrm>
        </p:spPr>
        <p:txBody>
          <a:bodyPr anchor="b" anchorCtr="0">
            <a:normAutofit/>
          </a:bodyPr>
          <a:lstStyle>
            <a:lvl1pPr algn="ctr">
              <a:defRPr sz="5400">
                <a:solidFill>
                  <a:schemeClr val="accent1">
                    <a:lumMod val="7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5338631"/>
            <a:ext cx="9144000" cy="666863"/>
          </a:xfrm>
        </p:spPr>
        <p:txBody>
          <a:bodyPr/>
          <a:lstStyle>
            <a:lvl1pPr marL="0" indent="0" algn="ctr">
              <a:buNone/>
              <a:defRPr sz="240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3893879"/>
            <a:ext cx="10515600" cy="1235811"/>
          </a:xfrm>
        </p:spPr>
        <p:txBody>
          <a:bodyPr anchor="b">
            <a:normAutofit/>
          </a:bodyPr>
          <a:lstStyle>
            <a:lvl1pPr algn="ctr">
              <a:defRPr sz="5400" b="1">
                <a:solidFill>
                  <a:schemeClr val="tx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5308445"/>
            <a:ext cx="10515600" cy="475234"/>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fld>
            <a:endParaRPr lang="zh-CN" altLang="en-US"/>
          </a:p>
        </p:txBody>
      </p:sp>
      <p:grpSp>
        <p:nvGrpSpPr>
          <p:cNvPr id="12" name="组合 11"/>
          <p:cNvGrpSpPr/>
          <p:nvPr userDrawn="1"/>
        </p:nvGrpSpPr>
        <p:grpSpPr>
          <a:xfrm>
            <a:off x="4087134" y="585216"/>
            <a:ext cx="4017733" cy="3036349"/>
            <a:chOff x="3186113" y="530112"/>
            <a:chExt cx="2625725" cy="2338387"/>
          </a:xfrm>
        </p:grpSpPr>
        <p:sp>
          <p:nvSpPr>
            <p:cNvPr id="13"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640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1D1296-2E93-47A3-B509-9CB210ECFEC1}" type="slidenum">
              <a:rPr lang="zh-CN" altLang="en-US" smtClean="0"/>
            </a:fld>
            <a:endParaRPr lang="zh-CN" altLang="en-US"/>
          </a:p>
        </p:txBody>
      </p:sp>
      <p:sp>
        <p:nvSpPr>
          <p:cNvPr id="6" name="矩形 5"/>
          <p:cNvSpPr/>
          <p:nvPr userDrawn="1">
            <p:custDataLst>
              <p:tags r:id="rId2"/>
            </p:custDataLst>
          </p:nvPr>
        </p:nvSpPr>
        <p:spPr>
          <a:xfrm>
            <a:off x="1" y="2260237"/>
            <a:ext cx="12192000" cy="2516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a:bodyPr>
          <a:lstStyle/>
          <a:p>
            <a:pPr algn="ctr"/>
            <a:endParaRPr lang="zh-CN" altLang="en-US" sz="1320"/>
          </a:p>
        </p:txBody>
      </p:sp>
      <p:sp>
        <p:nvSpPr>
          <p:cNvPr id="2" name="Title 1"/>
          <p:cNvSpPr>
            <a:spLocks noGrp="1"/>
          </p:cNvSpPr>
          <p:nvPr>
            <p:ph type="title"/>
          </p:nvPr>
        </p:nvSpPr>
        <p:spPr>
          <a:xfrm>
            <a:off x="838200" y="2490507"/>
            <a:ext cx="10515600" cy="2055731"/>
          </a:xfrm>
        </p:spPr>
        <p:txBody>
          <a:bodyPr>
            <a:normAutofit/>
          </a:bodyPr>
          <a:lstStyle>
            <a:lvl1pPr algn="ctr">
              <a:defRPr sz="6600"/>
            </a:lvl1pPr>
          </a:lstStyle>
          <a:p>
            <a:r>
              <a:rPr lang="zh-CN" altLang="en-US" smtClean="0"/>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63040"/>
            <a:ext cx="10515600" cy="471392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D1296-2E93-47A3-B509-9CB210ECFE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65125" indent="-365125"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11.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0" Type="http://schemas.openxmlformats.org/officeDocument/2006/relationships/notesSlide" Target="../notesSlides/notesSlide11.xml"/><Relationship Id="rId2" Type="http://schemas.openxmlformats.org/officeDocument/2006/relationships/tags" Target="../tags/tag113.xml"/><Relationship Id="rId19" Type="http://schemas.openxmlformats.org/officeDocument/2006/relationships/slideLayout" Target="../slideLayouts/slideLayout7.xml"/><Relationship Id="rId18" Type="http://schemas.openxmlformats.org/officeDocument/2006/relationships/tags" Target="../tags/tag127.xml"/><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tags" Target="../tags/tag126.xml"/><Relationship Id="rId14" Type="http://schemas.openxmlformats.org/officeDocument/2006/relationships/tags" Target="../tags/tag125.xml"/><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tags" Target="../tags/tag112.xml"/></Relationships>
</file>

<file path=ppt/slides/_rels/slide12.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0" Type="http://schemas.openxmlformats.org/officeDocument/2006/relationships/notesSlide" Target="../notesSlides/notesSlide12.xml"/><Relationship Id="rId2" Type="http://schemas.openxmlformats.org/officeDocument/2006/relationships/tags" Target="../tags/tag129.xml"/><Relationship Id="rId19" Type="http://schemas.openxmlformats.org/officeDocument/2006/relationships/slideLayout" Target="../slideLayouts/slideLayout7.xml"/><Relationship Id="rId18" Type="http://schemas.openxmlformats.org/officeDocument/2006/relationships/tags" Target="../tags/tag143.xml"/><Relationship Id="rId17" Type="http://schemas.openxmlformats.org/officeDocument/2006/relationships/image" Target="../media/image8.png"/><Relationship Id="rId16" Type="http://schemas.openxmlformats.org/officeDocument/2006/relationships/image" Target="../media/image7.png"/><Relationship Id="rId15" Type="http://schemas.openxmlformats.org/officeDocument/2006/relationships/tags" Target="../tags/tag142.xml"/><Relationship Id="rId14" Type="http://schemas.openxmlformats.org/officeDocument/2006/relationships/tags" Target="../tags/tag141.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tags" Target="../tags/tag12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14.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8" Type="http://schemas.openxmlformats.org/officeDocument/2006/relationships/notesSlide" Target="../notesSlides/notesSlide14.xml"/><Relationship Id="rId27" Type="http://schemas.openxmlformats.org/officeDocument/2006/relationships/slideLayout" Target="../slideLayouts/slideLayout7.xml"/><Relationship Id="rId26" Type="http://schemas.openxmlformats.org/officeDocument/2006/relationships/tags" Target="../tags/tag171.xml"/><Relationship Id="rId25" Type="http://schemas.openxmlformats.org/officeDocument/2006/relationships/tags" Target="../tags/tag170.xml"/><Relationship Id="rId24" Type="http://schemas.openxmlformats.org/officeDocument/2006/relationships/tags" Target="../tags/tag169.xml"/><Relationship Id="rId23" Type="http://schemas.openxmlformats.org/officeDocument/2006/relationships/tags" Target="../tags/tag168.xml"/><Relationship Id="rId22" Type="http://schemas.openxmlformats.org/officeDocument/2006/relationships/tags" Target="../tags/tag167.xml"/><Relationship Id="rId21" Type="http://schemas.openxmlformats.org/officeDocument/2006/relationships/tags" Target="../tags/tag166.xml"/><Relationship Id="rId20" Type="http://schemas.openxmlformats.org/officeDocument/2006/relationships/tags" Target="../tags/tag165.xml"/><Relationship Id="rId2" Type="http://schemas.openxmlformats.org/officeDocument/2006/relationships/tags" Target="../tags/tag148.xml"/><Relationship Id="rId19" Type="http://schemas.openxmlformats.org/officeDocument/2006/relationships/tags" Target="../tags/tag164.xml"/><Relationship Id="rId18" Type="http://schemas.openxmlformats.org/officeDocument/2006/relationships/tags" Target="../tags/tag163.xml"/><Relationship Id="rId17" Type="http://schemas.openxmlformats.org/officeDocument/2006/relationships/slide" Target="slide7.xml"/><Relationship Id="rId16" Type="http://schemas.openxmlformats.org/officeDocument/2006/relationships/tags" Target="../tags/tag162.xml"/><Relationship Id="rId15" Type="http://schemas.openxmlformats.org/officeDocument/2006/relationships/tags" Target="../tags/tag161.xml"/><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tags" Target="../tags/tag147.xml"/></Relationships>
</file>

<file path=ppt/slides/_rels/slide15.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8" Type="http://schemas.openxmlformats.org/officeDocument/2006/relationships/slideLayout" Target="../slideLayouts/slideLayout7.xml"/><Relationship Id="rId17" Type="http://schemas.openxmlformats.org/officeDocument/2006/relationships/tags" Target="../tags/tag187.xml"/><Relationship Id="rId16" Type="http://schemas.openxmlformats.org/officeDocument/2006/relationships/image" Target="../media/image9.png"/><Relationship Id="rId15" Type="http://schemas.openxmlformats.org/officeDocument/2006/relationships/tags" Target="../tags/tag186.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tags" Target="../tags/tag172.xml"/></Relationships>
</file>

<file path=ppt/slides/_rels/slide16.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8" Type="http://schemas.openxmlformats.org/officeDocument/2006/relationships/slideLayout" Target="../slideLayouts/slideLayout7.xml"/><Relationship Id="rId17" Type="http://schemas.openxmlformats.org/officeDocument/2006/relationships/image" Target="../media/image10.png"/><Relationship Id="rId16" Type="http://schemas.openxmlformats.org/officeDocument/2006/relationships/tags" Target="../tags/tag203.xml"/><Relationship Id="rId15" Type="http://schemas.openxmlformats.org/officeDocument/2006/relationships/tags" Target="../tags/tag202.xml"/><Relationship Id="rId14" Type="http://schemas.openxmlformats.org/officeDocument/2006/relationships/tags" Target="../tags/tag201.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tags" Target="../tags/tag18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1" Type="http://schemas.openxmlformats.org/officeDocument/2006/relationships/notesSlide" Target="../notesSlides/notesSlide15.xml"/><Relationship Id="rId20" Type="http://schemas.openxmlformats.org/officeDocument/2006/relationships/slideLayout" Target="../slideLayouts/slideLayout7.xml"/><Relationship Id="rId2" Type="http://schemas.openxmlformats.org/officeDocument/2006/relationships/tags" Target="../tags/tag205.xml"/><Relationship Id="rId19" Type="http://schemas.openxmlformats.org/officeDocument/2006/relationships/tags" Target="../tags/tag219.xml"/><Relationship Id="rId18" Type="http://schemas.openxmlformats.org/officeDocument/2006/relationships/image" Target="../media/image15.png"/><Relationship Id="rId17" Type="http://schemas.openxmlformats.org/officeDocument/2006/relationships/image" Target="../media/image14.png"/><Relationship Id="rId16" Type="http://schemas.openxmlformats.org/officeDocument/2006/relationships/image" Target="../media/image13.png"/><Relationship Id="rId15" Type="http://schemas.openxmlformats.org/officeDocument/2006/relationships/tags" Target="../tags/tag218.xml"/><Relationship Id="rId14" Type="http://schemas.openxmlformats.org/officeDocument/2006/relationships/tags" Target="../tags/tag217.xml"/><Relationship Id="rId13" Type="http://schemas.openxmlformats.org/officeDocument/2006/relationships/tags" Target="../tags/tag216.xml"/><Relationship Id="rId12" Type="http://schemas.openxmlformats.org/officeDocument/2006/relationships/tags" Target="../tags/tag215.xml"/><Relationship Id="rId11" Type="http://schemas.openxmlformats.org/officeDocument/2006/relationships/tags" Target="../tags/tag214.xml"/><Relationship Id="rId10" Type="http://schemas.openxmlformats.org/officeDocument/2006/relationships/tags" Target="../tags/tag213.xml"/><Relationship Id="rId1" Type="http://schemas.openxmlformats.org/officeDocument/2006/relationships/tags" Target="../tags/tag204.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8.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24.xml"/><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0" Type="http://schemas.openxmlformats.org/officeDocument/2006/relationships/notesSlide" Target="../notesSlides/notesSlide16.xml"/><Relationship Id="rId1" Type="http://schemas.openxmlformats.org/officeDocument/2006/relationships/tags" Target="../tags/tag220.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8.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s>
</file>

<file path=ppt/slides/_rels/slide24.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1" Type="http://schemas.openxmlformats.org/officeDocument/2006/relationships/notesSlide" Target="../notesSlides/notesSlide19.xml"/><Relationship Id="rId10" Type="http://schemas.openxmlformats.org/officeDocument/2006/relationships/slideLayout" Target="../slideLayouts/slideLayout8.xml"/><Relationship Id="rId1" Type="http://schemas.openxmlformats.org/officeDocument/2006/relationships/tags" Target="../tags/tag235.xml"/></Relationships>
</file>

<file path=ppt/slides/_rels/slide25.xml.rels><?xml version="1.0" encoding="UTF-8" standalone="yes"?>
<Relationships xmlns="http://schemas.openxmlformats.org/package/2006/relationships"><Relationship Id="rId9" Type="http://schemas.openxmlformats.org/officeDocument/2006/relationships/tags" Target="../tags/tag252.xml"/><Relationship Id="rId8" Type="http://schemas.openxmlformats.org/officeDocument/2006/relationships/tags" Target="../tags/tag251.xml"/><Relationship Id="rId7" Type="http://schemas.openxmlformats.org/officeDocument/2006/relationships/tags" Target="../tags/tag250.xml"/><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4" Type="http://schemas.openxmlformats.org/officeDocument/2006/relationships/notesSlide" Target="../notesSlides/notesSlide20.xml"/><Relationship Id="rId13" Type="http://schemas.openxmlformats.org/officeDocument/2006/relationships/slideLayout" Target="../slideLayouts/slideLayout8.xml"/><Relationship Id="rId12" Type="http://schemas.openxmlformats.org/officeDocument/2006/relationships/tags" Target="../tags/tag255.xml"/><Relationship Id="rId11" Type="http://schemas.openxmlformats.org/officeDocument/2006/relationships/tags" Target="../tags/tag254.xml"/><Relationship Id="rId10" Type="http://schemas.openxmlformats.org/officeDocument/2006/relationships/tags" Target="../tags/tag253.xml"/><Relationship Id="rId1" Type="http://schemas.openxmlformats.org/officeDocument/2006/relationships/tags" Target="../tags/tag244.xml"/></Relationships>
</file>

<file path=ppt/slides/_rels/slide26.xml.rels><?xml version="1.0" encoding="UTF-8" standalone="yes"?>
<Relationships xmlns="http://schemas.openxmlformats.org/package/2006/relationships"><Relationship Id="rId9" Type="http://schemas.openxmlformats.org/officeDocument/2006/relationships/tags" Target="../tags/tag264.xml"/><Relationship Id="rId8" Type="http://schemas.openxmlformats.org/officeDocument/2006/relationships/tags" Target="../tags/tag263.xml"/><Relationship Id="rId7" Type="http://schemas.openxmlformats.org/officeDocument/2006/relationships/tags" Target="../tags/tag262.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 Id="rId3" Type="http://schemas.openxmlformats.org/officeDocument/2006/relationships/tags" Target="../tags/tag258.xml"/><Relationship Id="rId2" Type="http://schemas.openxmlformats.org/officeDocument/2006/relationships/tags" Target="../tags/tag257.xml"/><Relationship Id="rId17" Type="http://schemas.openxmlformats.org/officeDocument/2006/relationships/notesSlide" Target="../notesSlides/notesSlide21.xml"/><Relationship Id="rId16" Type="http://schemas.openxmlformats.org/officeDocument/2006/relationships/slideLayout" Target="../slideLayouts/slideLayout8.xml"/><Relationship Id="rId15" Type="http://schemas.openxmlformats.org/officeDocument/2006/relationships/tags" Target="../tags/tag270.xml"/><Relationship Id="rId14" Type="http://schemas.openxmlformats.org/officeDocument/2006/relationships/tags" Target="../tags/tag269.xml"/><Relationship Id="rId13" Type="http://schemas.openxmlformats.org/officeDocument/2006/relationships/tags" Target="../tags/tag268.xml"/><Relationship Id="rId12" Type="http://schemas.openxmlformats.org/officeDocument/2006/relationships/tags" Target="../tags/tag267.xml"/><Relationship Id="rId11" Type="http://schemas.openxmlformats.org/officeDocument/2006/relationships/tags" Target="../tags/tag266.xml"/><Relationship Id="rId10" Type="http://schemas.openxmlformats.org/officeDocument/2006/relationships/tags" Target="../tags/tag265.xml"/><Relationship Id="rId1" Type="http://schemas.openxmlformats.org/officeDocument/2006/relationships/tags" Target="../tags/tag256.xml"/></Relationships>
</file>

<file path=ppt/slides/_rels/slide27.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tags" Target="../tags/tag277.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tags" Target="../tags/tag273.xml"/><Relationship Id="rId20" Type="http://schemas.openxmlformats.org/officeDocument/2006/relationships/notesSlide" Target="../notesSlides/notesSlide22.xml"/><Relationship Id="rId2" Type="http://schemas.openxmlformats.org/officeDocument/2006/relationships/tags" Target="../tags/tag272.xml"/><Relationship Id="rId19" Type="http://schemas.openxmlformats.org/officeDocument/2006/relationships/slideLayout" Target="../slideLayouts/slideLayout8.xml"/><Relationship Id="rId18" Type="http://schemas.openxmlformats.org/officeDocument/2006/relationships/tags" Target="../tags/tag288.xml"/><Relationship Id="rId17" Type="http://schemas.openxmlformats.org/officeDocument/2006/relationships/tags" Target="../tags/tag287.xml"/><Relationship Id="rId16" Type="http://schemas.openxmlformats.org/officeDocument/2006/relationships/tags" Target="../tags/tag286.xml"/><Relationship Id="rId15" Type="http://schemas.openxmlformats.org/officeDocument/2006/relationships/tags" Target="../tags/tag285.xml"/><Relationship Id="rId14" Type="http://schemas.openxmlformats.org/officeDocument/2006/relationships/tags" Target="../tags/tag284.xml"/><Relationship Id="rId13" Type="http://schemas.openxmlformats.org/officeDocument/2006/relationships/tags" Target="../tags/tag283.xml"/><Relationship Id="rId12" Type="http://schemas.openxmlformats.org/officeDocument/2006/relationships/tags" Target="../tags/tag282.xml"/><Relationship Id="rId11" Type="http://schemas.openxmlformats.org/officeDocument/2006/relationships/tags" Target="../tags/tag281.xml"/><Relationship Id="rId10" Type="http://schemas.openxmlformats.org/officeDocument/2006/relationships/tags" Target="../tags/tag280.xml"/><Relationship Id="rId1" Type="http://schemas.openxmlformats.org/officeDocument/2006/relationships/tags" Target="../tags/tag271.xml"/></Relationships>
</file>

<file path=ppt/slides/_rels/slide28.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9" Type="http://schemas.openxmlformats.org/officeDocument/2006/relationships/notesSlide" Target="../notesSlides/notesSlide23.xml"/><Relationship Id="rId18" Type="http://schemas.openxmlformats.org/officeDocument/2006/relationships/slideLayout" Target="../slideLayouts/slideLayout7.xml"/><Relationship Id="rId17" Type="http://schemas.openxmlformats.org/officeDocument/2006/relationships/tags" Target="../tags/tag305.xml"/><Relationship Id="rId16" Type="http://schemas.openxmlformats.org/officeDocument/2006/relationships/tags" Target="../tags/tag304.xml"/><Relationship Id="rId15" Type="http://schemas.openxmlformats.org/officeDocument/2006/relationships/tags" Target="../tags/tag303.xml"/><Relationship Id="rId14" Type="http://schemas.openxmlformats.org/officeDocument/2006/relationships/tags" Target="../tags/tag302.xml"/><Relationship Id="rId13" Type="http://schemas.openxmlformats.org/officeDocument/2006/relationships/tags" Target="../tags/tag301.xml"/><Relationship Id="rId12" Type="http://schemas.openxmlformats.org/officeDocument/2006/relationships/tags" Target="../tags/tag300.xml"/><Relationship Id="rId11" Type="http://schemas.openxmlformats.org/officeDocument/2006/relationships/tags" Target="../tags/tag299.xml"/><Relationship Id="rId10" Type="http://schemas.openxmlformats.org/officeDocument/2006/relationships/tags" Target="../tags/tag298.xml"/><Relationship Id="rId1" Type="http://schemas.openxmlformats.org/officeDocument/2006/relationships/tags" Target="../tags/tag289.xml"/></Relationships>
</file>

<file path=ppt/slides/_rels/slide29.xml.rels><?xml version="1.0" encoding="UTF-8" standalone="yes"?>
<Relationships xmlns="http://schemas.openxmlformats.org/package/2006/relationships"><Relationship Id="rId9" Type="http://schemas.openxmlformats.org/officeDocument/2006/relationships/tags" Target="../tags/tag314.xml"/><Relationship Id="rId8" Type="http://schemas.openxmlformats.org/officeDocument/2006/relationships/tags" Target="../tags/tag313.xml"/><Relationship Id="rId7" Type="http://schemas.openxmlformats.org/officeDocument/2006/relationships/tags" Target="../tags/tag312.xml"/><Relationship Id="rId6" Type="http://schemas.openxmlformats.org/officeDocument/2006/relationships/tags" Target="../tags/tag311.xml"/><Relationship Id="rId5" Type="http://schemas.openxmlformats.org/officeDocument/2006/relationships/tags" Target="../tags/tag310.xml"/><Relationship Id="rId4" Type="http://schemas.openxmlformats.org/officeDocument/2006/relationships/tags" Target="../tags/tag309.xml"/><Relationship Id="rId3" Type="http://schemas.openxmlformats.org/officeDocument/2006/relationships/tags" Target="../tags/tag308.xml"/><Relationship Id="rId21" Type="http://schemas.openxmlformats.org/officeDocument/2006/relationships/notesSlide" Target="../notesSlides/notesSlide24.xml"/><Relationship Id="rId20" Type="http://schemas.openxmlformats.org/officeDocument/2006/relationships/slideLayout" Target="../slideLayouts/slideLayout7.xml"/><Relationship Id="rId2" Type="http://schemas.openxmlformats.org/officeDocument/2006/relationships/tags" Target="../tags/tag307.xml"/><Relationship Id="rId19" Type="http://schemas.openxmlformats.org/officeDocument/2006/relationships/tags" Target="../tags/tag322.xml"/><Relationship Id="rId18" Type="http://schemas.openxmlformats.org/officeDocument/2006/relationships/image" Target="../media/image25.png"/><Relationship Id="rId17" Type="http://schemas.openxmlformats.org/officeDocument/2006/relationships/image" Target="../media/image24.png"/><Relationship Id="rId16" Type="http://schemas.openxmlformats.org/officeDocument/2006/relationships/tags" Target="../tags/tag321.xml"/><Relationship Id="rId15" Type="http://schemas.openxmlformats.org/officeDocument/2006/relationships/tags" Target="../tags/tag320.xml"/><Relationship Id="rId14" Type="http://schemas.openxmlformats.org/officeDocument/2006/relationships/tags" Target="../tags/tag319.xml"/><Relationship Id="rId13" Type="http://schemas.openxmlformats.org/officeDocument/2006/relationships/tags" Target="../tags/tag318.xml"/><Relationship Id="rId12" Type="http://schemas.openxmlformats.org/officeDocument/2006/relationships/tags" Target="../tags/tag317.xml"/><Relationship Id="rId11" Type="http://schemas.openxmlformats.org/officeDocument/2006/relationships/tags" Target="../tags/tag316.xml"/><Relationship Id="rId10" Type="http://schemas.openxmlformats.org/officeDocument/2006/relationships/tags" Target="../tags/tag315.xml"/><Relationship Id="rId1" Type="http://schemas.openxmlformats.org/officeDocument/2006/relationships/tags" Target="../tags/tag306.xml"/></Relationships>
</file>

<file path=ppt/slides/_rels/slide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2" Type="http://schemas.openxmlformats.org/officeDocument/2006/relationships/notesSlide" Target="../notesSlides/notesSlide3.xml"/><Relationship Id="rId11" Type="http://schemas.openxmlformats.org/officeDocument/2006/relationships/slideLayout" Target="../slideLayouts/slideLayout8.xml"/><Relationship Id="rId10" Type="http://schemas.openxmlformats.org/officeDocument/2006/relationships/tags" Target="../tags/tag22.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9" Type="http://schemas.openxmlformats.org/officeDocument/2006/relationships/tags" Target="../tags/tag331.xml"/><Relationship Id="rId8" Type="http://schemas.openxmlformats.org/officeDocument/2006/relationships/tags" Target="../tags/tag330.xml"/><Relationship Id="rId7" Type="http://schemas.openxmlformats.org/officeDocument/2006/relationships/tags" Target="../tags/tag329.xml"/><Relationship Id="rId6" Type="http://schemas.openxmlformats.org/officeDocument/2006/relationships/tags" Target="../tags/tag328.xml"/><Relationship Id="rId5" Type="http://schemas.openxmlformats.org/officeDocument/2006/relationships/tags" Target="../tags/tag327.xml"/><Relationship Id="rId4" Type="http://schemas.openxmlformats.org/officeDocument/2006/relationships/tags" Target="../tags/tag326.xml"/><Relationship Id="rId3" Type="http://schemas.openxmlformats.org/officeDocument/2006/relationships/tags" Target="../tags/tag325.xml"/><Relationship Id="rId2" Type="http://schemas.openxmlformats.org/officeDocument/2006/relationships/tags" Target="../tags/tag324.xml"/><Relationship Id="rId19" Type="http://schemas.openxmlformats.org/officeDocument/2006/relationships/notesSlide" Target="../notesSlides/notesSlide25.xml"/><Relationship Id="rId18" Type="http://schemas.openxmlformats.org/officeDocument/2006/relationships/slideLayout" Target="../slideLayouts/slideLayout7.xml"/><Relationship Id="rId17" Type="http://schemas.openxmlformats.org/officeDocument/2006/relationships/tags" Target="../tags/tag338.xml"/><Relationship Id="rId16" Type="http://schemas.openxmlformats.org/officeDocument/2006/relationships/image" Target="../media/image26.png"/><Relationship Id="rId15" Type="http://schemas.openxmlformats.org/officeDocument/2006/relationships/tags" Target="../tags/tag337.xml"/><Relationship Id="rId14" Type="http://schemas.openxmlformats.org/officeDocument/2006/relationships/tags" Target="../tags/tag336.xml"/><Relationship Id="rId13" Type="http://schemas.openxmlformats.org/officeDocument/2006/relationships/tags" Target="../tags/tag335.xml"/><Relationship Id="rId12" Type="http://schemas.openxmlformats.org/officeDocument/2006/relationships/tags" Target="../tags/tag334.xml"/><Relationship Id="rId11" Type="http://schemas.openxmlformats.org/officeDocument/2006/relationships/tags" Target="../tags/tag333.xml"/><Relationship Id="rId10" Type="http://schemas.openxmlformats.org/officeDocument/2006/relationships/tags" Target="../tags/tag332.xml"/><Relationship Id="rId1" Type="http://schemas.openxmlformats.org/officeDocument/2006/relationships/tags" Target="../tags/tag323.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tags" Target="../tags/tag339.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tags" Target="../tags/tag340.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9" Type="http://schemas.openxmlformats.org/officeDocument/2006/relationships/tags" Target="../tags/tag349.xml"/><Relationship Id="rId8" Type="http://schemas.openxmlformats.org/officeDocument/2006/relationships/tags" Target="../tags/tag348.xml"/><Relationship Id="rId7" Type="http://schemas.openxmlformats.org/officeDocument/2006/relationships/tags" Target="../tags/tag347.xml"/><Relationship Id="rId6" Type="http://schemas.openxmlformats.org/officeDocument/2006/relationships/tags" Target="../tags/tag346.xml"/><Relationship Id="rId5" Type="http://schemas.openxmlformats.org/officeDocument/2006/relationships/tags" Target="../tags/tag345.xml"/><Relationship Id="rId4" Type="http://schemas.openxmlformats.org/officeDocument/2006/relationships/tags" Target="../tags/tag344.xml"/><Relationship Id="rId3" Type="http://schemas.openxmlformats.org/officeDocument/2006/relationships/tags" Target="../tags/tag343.xml"/><Relationship Id="rId21" Type="http://schemas.openxmlformats.org/officeDocument/2006/relationships/notesSlide" Target="../notesSlides/notesSlide28.xml"/><Relationship Id="rId20" Type="http://schemas.openxmlformats.org/officeDocument/2006/relationships/slideLayout" Target="../slideLayouts/slideLayout7.xml"/><Relationship Id="rId2" Type="http://schemas.openxmlformats.org/officeDocument/2006/relationships/tags" Target="../tags/tag342.xml"/><Relationship Id="rId19" Type="http://schemas.openxmlformats.org/officeDocument/2006/relationships/tags" Target="../tags/tag357.xml"/><Relationship Id="rId18" Type="http://schemas.openxmlformats.org/officeDocument/2006/relationships/image" Target="../media/image30.png"/><Relationship Id="rId17" Type="http://schemas.openxmlformats.org/officeDocument/2006/relationships/image" Target="../media/image29.png"/><Relationship Id="rId16" Type="http://schemas.openxmlformats.org/officeDocument/2006/relationships/tags" Target="../tags/tag356.xml"/><Relationship Id="rId15" Type="http://schemas.openxmlformats.org/officeDocument/2006/relationships/tags" Target="../tags/tag355.xml"/><Relationship Id="rId14" Type="http://schemas.openxmlformats.org/officeDocument/2006/relationships/tags" Target="../tags/tag354.xml"/><Relationship Id="rId13" Type="http://schemas.openxmlformats.org/officeDocument/2006/relationships/tags" Target="../tags/tag353.xml"/><Relationship Id="rId12" Type="http://schemas.openxmlformats.org/officeDocument/2006/relationships/tags" Target="../tags/tag352.xml"/><Relationship Id="rId11" Type="http://schemas.openxmlformats.org/officeDocument/2006/relationships/tags" Target="../tags/tag351.xml"/><Relationship Id="rId10" Type="http://schemas.openxmlformats.org/officeDocument/2006/relationships/tags" Target="../tags/tag350.xml"/><Relationship Id="rId1" Type="http://schemas.openxmlformats.org/officeDocument/2006/relationships/tags" Target="../tags/tag341.xml"/></Relationships>
</file>

<file path=ppt/slides/_rels/slide34.xml.rels><?xml version="1.0" encoding="UTF-8" standalone="yes"?>
<Relationships xmlns="http://schemas.openxmlformats.org/package/2006/relationships"><Relationship Id="rId9" Type="http://schemas.openxmlformats.org/officeDocument/2006/relationships/tags" Target="../tags/tag366.xml"/><Relationship Id="rId8" Type="http://schemas.openxmlformats.org/officeDocument/2006/relationships/tags" Target="../tags/tag365.xml"/><Relationship Id="rId7" Type="http://schemas.openxmlformats.org/officeDocument/2006/relationships/tags" Target="../tags/tag364.xml"/><Relationship Id="rId6" Type="http://schemas.openxmlformats.org/officeDocument/2006/relationships/tags" Target="../tags/tag363.xml"/><Relationship Id="rId5" Type="http://schemas.openxmlformats.org/officeDocument/2006/relationships/tags" Target="../tags/tag362.xml"/><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tags" Target="../tags/tag359.xml"/><Relationship Id="rId19" Type="http://schemas.openxmlformats.org/officeDocument/2006/relationships/notesSlide" Target="../notesSlides/notesSlide29.xml"/><Relationship Id="rId18" Type="http://schemas.openxmlformats.org/officeDocument/2006/relationships/slideLayout" Target="../slideLayouts/slideLayout7.xml"/><Relationship Id="rId17" Type="http://schemas.openxmlformats.org/officeDocument/2006/relationships/tags" Target="../tags/tag374.xml"/><Relationship Id="rId16" Type="http://schemas.openxmlformats.org/officeDocument/2006/relationships/tags" Target="../tags/tag373.xml"/><Relationship Id="rId15" Type="http://schemas.openxmlformats.org/officeDocument/2006/relationships/tags" Target="../tags/tag372.xml"/><Relationship Id="rId14" Type="http://schemas.openxmlformats.org/officeDocument/2006/relationships/tags" Target="../tags/tag371.xml"/><Relationship Id="rId13" Type="http://schemas.openxmlformats.org/officeDocument/2006/relationships/tags" Target="../tags/tag370.xml"/><Relationship Id="rId12" Type="http://schemas.openxmlformats.org/officeDocument/2006/relationships/tags" Target="../tags/tag369.xml"/><Relationship Id="rId11" Type="http://schemas.openxmlformats.org/officeDocument/2006/relationships/tags" Target="../tags/tag368.xml"/><Relationship Id="rId10" Type="http://schemas.openxmlformats.org/officeDocument/2006/relationships/tags" Target="../tags/tag367.xml"/><Relationship Id="rId1" Type="http://schemas.openxmlformats.org/officeDocument/2006/relationships/tags" Target="../tags/tag358.xml"/></Relationships>
</file>

<file path=ppt/slides/_rels/slide35.xml.rels><?xml version="1.0" encoding="UTF-8" standalone="yes"?>
<Relationships xmlns="http://schemas.openxmlformats.org/package/2006/relationships"><Relationship Id="rId9" Type="http://schemas.openxmlformats.org/officeDocument/2006/relationships/tags" Target="../tags/tag383.xml"/><Relationship Id="rId8" Type="http://schemas.openxmlformats.org/officeDocument/2006/relationships/tags" Target="../tags/tag382.xml"/><Relationship Id="rId7" Type="http://schemas.openxmlformats.org/officeDocument/2006/relationships/tags" Target="../tags/tag381.xml"/><Relationship Id="rId6" Type="http://schemas.openxmlformats.org/officeDocument/2006/relationships/tags" Target="../tags/tag380.xml"/><Relationship Id="rId5" Type="http://schemas.openxmlformats.org/officeDocument/2006/relationships/tags" Target="../tags/tag379.xml"/><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tags" Target="../tags/tag376.xml"/><Relationship Id="rId19" Type="http://schemas.openxmlformats.org/officeDocument/2006/relationships/notesSlide" Target="../notesSlides/notesSlide30.xml"/><Relationship Id="rId18" Type="http://schemas.openxmlformats.org/officeDocument/2006/relationships/slideLayout" Target="../slideLayouts/slideLayout7.xml"/><Relationship Id="rId17" Type="http://schemas.openxmlformats.org/officeDocument/2006/relationships/tags" Target="../tags/tag391.xml"/><Relationship Id="rId16" Type="http://schemas.openxmlformats.org/officeDocument/2006/relationships/tags" Target="../tags/tag390.xml"/><Relationship Id="rId15" Type="http://schemas.openxmlformats.org/officeDocument/2006/relationships/tags" Target="../tags/tag389.xml"/><Relationship Id="rId14" Type="http://schemas.openxmlformats.org/officeDocument/2006/relationships/tags" Target="../tags/tag388.xml"/><Relationship Id="rId13" Type="http://schemas.openxmlformats.org/officeDocument/2006/relationships/tags" Target="../tags/tag387.xml"/><Relationship Id="rId12" Type="http://schemas.openxmlformats.org/officeDocument/2006/relationships/tags" Target="../tags/tag386.xml"/><Relationship Id="rId11" Type="http://schemas.openxmlformats.org/officeDocument/2006/relationships/tags" Target="../tags/tag385.xml"/><Relationship Id="rId10" Type="http://schemas.openxmlformats.org/officeDocument/2006/relationships/tags" Target="../tags/tag384.xml"/><Relationship Id="rId1" Type="http://schemas.openxmlformats.org/officeDocument/2006/relationships/tags" Target="../tags/tag375.xml"/></Relationships>
</file>

<file path=ppt/slides/_rels/slide36.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 Type="http://schemas.openxmlformats.org/officeDocument/2006/relationships/tags" Target="../tags/tag393.xml"/><Relationship Id="rId19" Type="http://schemas.openxmlformats.org/officeDocument/2006/relationships/notesSlide" Target="../notesSlides/notesSlide31.xml"/><Relationship Id="rId18" Type="http://schemas.openxmlformats.org/officeDocument/2006/relationships/slideLayout" Target="../slideLayouts/slideLayout7.xml"/><Relationship Id="rId17" Type="http://schemas.openxmlformats.org/officeDocument/2006/relationships/tags" Target="../tags/tag408.xml"/><Relationship Id="rId16" Type="http://schemas.openxmlformats.org/officeDocument/2006/relationships/tags" Target="../tags/tag407.xml"/><Relationship Id="rId15" Type="http://schemas.openxmlformats.org/officeDocument/2006/relationships/tags" Target="../tags/tag406.xml"/><Relationship Id="rId14" Type="http://schemas.openxmlformats.org/officeDocument/2006/relationships/tags" Target="../tags/tag405.xml"/><Relationship Id="rId13" Type="http://schemas.openxmlformats.org/officeDocument/2006/relationships/tags" Target="../tags/tag404.xml"/><Relationship Id="rId12" Type="http://schemas.openxmlformats.org/officeDocument/2006/relationships/tags" Target="../tags/tag403.xml"/><Relationship Id="rId11" Type="http://schemas.openxmlformats.org/officeDocument/2006/relationships/tags" Target="../tags/tag402.xml"/><Relationship Id="rId10" Type="http://schemas.openxmlformats.org/officeDocument/2006/relationships/tags" Target="../tags/tag401.xml"/><Relationship Id="rId1" Type="http://schemas.openxmlformats.org/officeDocument/2006/relationships/tags" Target="../tags/tag392.xml"/></Relationships>
</file>

<file path=ppt/slides/_rels/slide37.xml.rels><?xml version="1.0" encoding="UTF-8" standalone="yes"?>
<Relationships xmlns="http://schemas.openxmlformats.org/package/2006/relationships"><Relationship Id="rId9" Type="http://schemas.openxmlformats.org/officeDocument/2006/relationships/tags" Target="../tags/tag417.xml"/><Relationship Id="rId8" Type="http://schemas.openxmlformats.org/officeDocument/2006/relationships/tags" Target="../tags/tag416.xml"/><Relationship Id="rId7" Type="http://schemas.openxmlformats.org/officeDocument/2006/relationships/tags" Target="../tags/tag415.xml"/><Relationship Id="rId6" Type="http://schemas.openxmlformats.org/officeDocument/2006/relationships/tags" Target="../tags/tag414.xml"/><Relationship Id="rId5" Type="http://schemas.openxmlformats.org/officeDocument/2006/relationships/tags" Target="../tags/tag413.xml"/><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tags" Target="../tags/tag410.xml"/><Relationship Id="rId19" Type="http://schemas.openxmlformats.org/officeDocument/2006/relationships/notesSlide" Target="../notesSlides/notesSlide32.xml"/><Relationship Id="rId18" Type="http://schemas.openxmlformats.org/officeDocument/2006/relationships/slideLayout" Target="../slideLayouts/slideLayout7.xml"/><Relationship Id="rId17" Type="http://schemas.openxmlformats.org/officeDocument/2006/relationships/tags" Target="../tags/tag425.xml"/><Relationship Id="rId16" Type="http://schemas.openxmlformats.org/officeDocument/2006/relationships/tags" Target="../tags/tag424.xml"/><Relationship Id="rId15" Type="http://schemas.openxmlformats.org/officeDocument/2006/relationships/tags" Target="../tags/tag423.xml"/><Relationship Id="rId14" Type="http://schemas.openxmlformats.org/officeDocument/2006/relationships/tags" Target="../tags/tag422.xml"/><Relationship Id="rId13" Type="http://schemas.openxmlformats.org/officeDocument/2006/relationships/tags" Target="../tags/tag421.xml"/><Relationship Id="rId12" Type="http://schemas.openxmlformats.org/officeDocument/2006/relationships/tags" Target="../tags/tag420.xml"/><Relationship Id="rId11" Type="http://schemas.openxmlformats.org/officeDocument/2006/relationships/tags" Target="../tags/tag419.xml"/><Relationship Id="rId10" Type="http://schemas.openxmlformats.org/officeDocument/2006/relationships/tags" Target="../tags/tag418.xml"/><Relationship Id="rId1" Type="http://schemas.openxmlformats.org/officeDocument/2006/relationships/tags" Target="../tags/tag409.xml"/></Relationships>
</file>

<file path=ppt/slides/_rels/slide38.xml.rels><?xml version="1.0" encoding="UTF-8" standalone="yes"?>
<Relationships xmlns="http://schemas.openxmlformats.org/package/2006/relationships"><Relationship Id="rId9" Type="http://schemas.openxmlformats.org/officeDocument/2006/relationships/tags" Target="../tags/tag434.xml"/><Relationship Id="rId8" Type="http://schemas.openxmlformats.org/officeDocument/2006/relationships/tags" Target="../tags/tag433.xml"/><Relationship Id="rId7" Type="http://schemas.openxmlformats.org/officeDocument/2006/relationships/tags" Target="../tags/tag432.xml"/><Relationship Id="rId6" Type="http://schemas.openxmlformats.org/officeDocument/2006/relationships/tags" Target="../tags/tag431.xml"/><Relationship Id="rId5" Type="http://schemas.openxmlformats.org/officeDocument/2006/relationships/tags" Target="../tags/tag430.xml"/><Relationship Id="rId4" Type="http://schemas.openxmlformats.org/officeDocument/2006/relationships/tags" Target="../tags/tag429.xml"/><Relationship Id="rId3" Type="http://schemas.openxmlformats.org/officeDocument/2006/relationships/tags" Target="../tags/tag428.xml"/><Relationship Id="rId2" Type="http://schemas.openxmlformats.org/officeDocument/2006/relationships/tags" Target="../tags/tag427.xml"/><Relationship Id="rId19" Type="http://schemas.openxmlformats.org/officeDocument/2006/relationships/notesSlide" Target="../notesSlides/notesSlide33.xml"/><Relationship Id="rId18" Type="http://schemas.openxmlformats.org/officeDocument/2006/relationships/slideLayout" Target="../slideLayouts/slideLayout7.xml"/><Relationship Id="rId17" Type="http://schemas.openxmlformats.org/officeDocument/2006/relationships/tags" Target="../tags/tag441.xml"/><Relationship Id="rId16" Type="http://schemas.openxmlformats.org/officeDocument/2006/relationships/image" Target="../media/image31.png"/><Relationship Id="rId15" Type="http://schemas.openxmlformats.org/officeDocument/2006/relationships/tags" Target="../tags/tag440.xml"/><Relationship Id="rId14" Type="http://schemas.openxmlformats.org/officeDocument/2006/relationships/tags" Target="../tags/tag439.xml"/><Relationship Id="rId13" Type="http://schemas.openxmlformats.org/officeDocument/2006/relationships/tags" Target="../tags/tag438.xml"/><Relationship Id="rId12" Type="http://schemas.openxmlformats.org/officeDocument/2006/relationships/tags" Target="../tags/tag437.xml"/><Relationship Id="rId11" Type="http://schemas.openxmlformats.org/officeDocument/2006/relationships/tags" Target="../tags/tag436.xml"/><Relationship Id="rId10" Type="http://schemas.openxmlformats.org/officeDocument/2006/relationships/tags" Target="../tags/tag435.xml"/><Relationship Id="rId1" Type="http://schemas.openxmlformats.org/officeDocument/2006/relationships/tags" Target="../tags/tag426.xml"/></Relationships>
</file>

<file path=ppt/slides/_rels/slide39.xml.rels><?xml version="1.0" encoding="UTF-8" standalone="yes"?>
<Relationships xmlns="http://schemas.openxmlformats.org/package/2006/relationships"><Relationship Id="rId9" Type="http://schemas.openxmlformats.org/officeDocument/2006/relationships/tags" Target="../tags/tag450.xml"/><Relationship Id="rId8" Type="http://schemas.openxmlformats.org/officeDocument/2006/relationships/tags" Target="../tags/tag449.xml"/><Relationship Id="rId7" Type="http://schemas.openxmlformats.org/officeDocument/2006/relationships/tags" Target="../tags/tag448.xml"/><Relationship Id="rId6" Type="http://schemas.openxmlformats.org/officeDocument/2006/relationships/tags" Target="../tags/tag447.xml"/><Relationship Id="rId5" Type="http://schemas.openxmlformats.org/officeDocument/2006/relationships/tags" Target="../tags/tag446.xml"/><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tags" Target="../tags/tag443.xml"/><Relationship Id="rId19" Type="http://schemas.openxmlformats.org/officeDocument/2006/relationships/notesSlide" Target="../notesSlides/notesSlide34.xml"/><Relationship Id="rId18" Type="http://schemas.openxmlformats.org/officeDocument/2006/relationships/slideLayout" Target="../slideLayouts/slideLayout7.xml"/><Relationship Id="rId17" Type="http://schemas.openxmlformats.org/officeDocument/2006/relationships/tags" Target="../tags/tag457.xml"/><Relationship Id="rId16" Type="http://schemas.openxmlformats.org/officeDocument/2006/relationships/image" Target="../media/image32.png"/><Relationship Id="rId15" Type="http://schemas.openxmlformats.org/officeDocument/2006/relationships/tags" Target="../tags/tag456.xml"/><Relationship Id="rId14" Type="http://schemas.openxmlformats.org/officeDocument/2006/relationships/tags" Target="../tags/tag455.xml"/><Relationship Id="rId13" Type="http://schemas.openxmlformats.org/officeDocument/2006/relationships/tags" Target="../tags/tag454.xml"/><Relationship Id="rId12" Type="http://schemas.openxmlformats.org/officeDocument/2006/relationships/tags" Target="../tags/tag453.xml"/><Relationship Id="rId11" Type="http://schemas.openxmlformats.org/officeDocument/2006/relationships/tags" Target="../tags/tag452.xml"/><Relationship Id="rId10" Type="http://schemas.openxmlformats.org/officeDocument/2006/relationships/tags" Target="../tags/tag451.xml"/><Relationship Id="rId1" Type="http://schemas.openxmlformats.org/officeDocument/2006/relationships/tags" Target="../tags/tag442.xml"/></Relationships>
</file>

<file path=ppt/slides/_rels/slide4.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6" Type="http://schemas.openxmlformats.org/officeDocument/2006/relationships/notesSlide" Target="../notesSlides/notesSlide4.xml"/><Relationship Id="rId15" Type="http://schemas.openxmlformats.org/officeDocument/2006/relationships/slideLayout" Target="../slideLayouts/slideLayout8.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tags" Target="../tags/tag23.xml"/></Relationships>
</file>

<file path=ppt/slides/_rels/slide40.xml.rels><?xml version="1.0" encoding="UTF-8" standalone="yes"?>
<Relationships xmlns="http://schemas.openxmlformats.org/package/2006/relationships"><Relationship Id="rId9" Type="http://schemas.openxmlformats.org/officeDocument/2006/relationships/tags" Target="../tags/tag466.xml"/><Relationship Id="rId8" Type="http://schemas.openxmlformats.org/officeDocument/2006/relationships/tags" Target="../tags/tag465.xml"/><Relationship Id="rId7" Type="http://schemas.openxmlformats.org/officeDocument/2006/relationships/tags" Target="../tags/tag464.xml"/><Relationship Id="rId6" Type="http://schemas.openxmlformats.org/officeDocument/2006/relationships/tags" Target="../tags/tag463.xml"/><Relationship Id="rId5" Type="http://schemas.openxmlformats.org/officeDocument/2006/relationships/tags" Target="../tags/tag462.xml"/><Relationship Id="rId4" Type="http://schemas.openxmlformats.org/officeDocument/2006/relationships/tags" Target="../tags/tag461.xml"/><Relationship Id="rId3" Type="http://schemas.openxmlformats.org/officeDocument/2006/relationships/tags" Target="../tags/tag460.xml"/><Relationship Id="rId20" Type="http://schemas.openxmlformats.org/officeDocument/2006/relationships/notesSlide" Target="../notesSlides/notesSlide35.xml"/><Relationship Id="rId2" Type="http://schemas.openxmlformats.org/officeDocument/2006/relationships/tags" Target="../tags/tag459.xml"/><Relationship Id="rId19" Type="http://schemas.openxmlformats.org/officeDocument/2006/relationships/slideLayout" Target="../slideLayouts/slideLayout7.xml"/><Relationship Id="rId18" Type="http://schemas.openxmlformats.org/officeDocument/2006/relationships/tags" Target="../tags/tag473.xml"/><Relationship Id="rId17" Type="http://schemas.openxmlformats.org/officeDocument/2006/relationships/image" Target="../media/image34.png"/><Relationship Id="rId16" Type="http://schemas.openxmlformats.org/officeDocument/2006/relationships/image" Target="../media/image33.png"/><Relationship Id="rId15" Type="http://schemas.openxmlformats.org/officeDocument/2006/relationships/tags" Target="../tags/tag472.xml"/><Relationship Id="rId14" Type="http://schemas.openxmlformats.org/officeDocument/2006/relationships/tags" Target="../tags/tag471.xml"/><Relationship Id="rId13" Type="http://schemas.openxmlformats.org/officeDocument/2006/relationships/tags" Target="../tags/tag470.xml"/><Relationship Id="rId12" Type="http://schemas.openxmlformats.org/officeDocument/2006/relationships/tags" Target="../tags/tag469.xml"/><Relationship Id="rId11" Type="http://schemas.openxmlformats.org/officeDocument/2006/relationships/tags" Target="../tags/tag468.xml"/><Relationship Id="rId10" Type="http://schemas.openxmlformats.org/officeDocument/2006/relationships/tags" Target="../tags/tag467.xml"/><Relationship Id="rId1" Type="http://schemas.openxmlformats.org/officeDocument/2006/relationships/tags" Target="../tags/tag458.xml"/></Relationships>
</file>

<file path=ppt/slides/_rels/slide41.xml.rels><?xml version="1.0" encoding="UTF-8" standalone="yes"?>
<Relationships xmlns="http://schemas.openxmlformats.org/package/2006/relationships"><Relationship Id="rId9" Type="http://schemas.openxmlformats.org/officeDocument/2006/relationships/tags" Target="../tags/tag482.xml"/><Relationship Id="rId8" Type="http://schemas.openxmlformats.org/officeDocument/2006/relationships/tags" Target="../tags/tag481.xml"/><Relationship Id="rId7" Type="http://schemas.openxmlformats.org/officeDocument/2006/relationships/tags" Target="../tags/tag480.xml"/><Relationship Id="rId6" Type="http://schemas.openxmlformats.org/officeDocument/2006/relationships/tags" Target="../tags/tag479.xml"/><Relationship Id="rId5" Type="http://schemas.openxmlformats.org/officeDocument/2006/relationships/tags" Target="../tags/tag478.xml"/><Relationship Id="rId4" Type="http://schemas.openxmlformats.org/officeDocument/2006/relationships/tags" Target="../tags/tag477.xml"/><Relationship Id="rId3" Type="http://schemas.openxmlformats.org/officeDocument/2006/relationships/tags" Target="../tags/tag476.xml"/><Relationship Id="rId20" Type="http://schemas.openxmlformats.org/officeDocument/2006/relationships/notesSlide" Target="../notesSlides/notesSlide36.xml"/><Relationship Id="rId2" Type="http://schemas.openxmlformats.org/officeDocument/2006/relationships/tags" Target="../tags/tag475.xml"/><Relationship Id="rId19" Type="http://schemas.openxmlformats.org/officeDocument/2006/relationships/slideLayout" Target="../slideLayouts/slideLayout7.xml"/><Relationship Id="rId18" Type="http://schemas.openxmlformats.org/officeDocument/2006/relationships/tags" Target="../tags/tag490.xml"/><Relationship Id="rId17" Type="http://schemas.openxmlformats.org/officeDocument/2006/relationships/image" Target="../media/image35.png"/><Relationship Id="rId16" Type="http://schemas.openxmlformats.org/officeDocument/2006/relationships/tags" Target="../tags/tag489.xml"/><Relationship Id="rId15" Type="http://schemas.openxmlformats.org/officeDocument/2006/relationships/tags" Target="../tags/tag488.xml"/><Relationship Id="rId14" Type="http://schemas.openxmlformats.org/officeDocument/2006/relationships/tags" Target="../tags/tag487.xml"/><Relationship Id="rId13" Type="http://schemas.openxmlformats.org/officeDocument/2006/relationships/tags" Target="../tags/tag486.xml"/><Relationship Id="rId12" Type="http://schemas.openxmlformats.org/officeDocument/2006/relationships/tags" Target="../tags/tag485.xml"/><Relationship Id="rId11" Type="http://schemas.openxmlformats.org/officeDocument/2006/relationships/tags" Target="../tags/tag484.xml"/><Relationship Id="rId10" Type="http://schemas.openxmlformats.org/officeDocument/2006/relationships/tags" Target="../tags/tag483.xml"/><Relationship Id="rId1" Type="http://schemas.openxmlformats.org/officeDocument/2006/relationships/tags" Target="../tags/tag474.xml"/></Relationships>
</file>

<file path=ppt/slides/_rels/slide42.xml.rels><?xml version="1.0" encoding="UTF-8" standalone="yes"?>
<Relationships xmlns="http://schemas.openxmlformats.org/package/2006/relationships"><Relationship Id="rId9" Type="http://schemas.openxmlformats.org/officeDocument/2006/relationships/tags" Target="../tags/tag499.xml"/><Relationship Id="rId8" Type="http://schemas.openxmlformats.org/officeDocument/2006/relationships/tags" Target="../tags/tag498.xml"/><Relationship Id="rId7" Type="http://schemas.openxmlformats.org/officeDocument/2006/relationships/tags" Target="../tags/tag497.xml"/><Relationship Id="rId6" Type="http://schemas.openxmlformats.org/officeDocument/2006/relationships/tags" Target="../tags/tag496.xml"/><Relationship Id="rId5" Type="http://schemas.openxmlformats.org/officeDocument/2006/relationships/tags" Target="../tags/tag495.xml"/><Relationship Id="rId4" Type="http://schemas.openxmlformats.org/officeDocument/2006/relationships/tags" Target="../tags/tag494.xml"/><Relationship Id="rId3" Type="http://schemas.openxmlformats.org/officeDocument/2006/relationships/tags" Target="../tags/tag493.xml"/><Relationship Id="rId2" Type="http://schemas.openxmlformats.org/officeDocument/2006/relationships/tags" Target="../tags/tag492.xml"/><Relationship Id="rId19" Type="http://schemas.openxmlformats.org/officeDocument/2006/relationships/notesSlide" Target="../notesSlides/notesSlide37.xml"/><Relationship Id="rId18" Type="http://schemas.openxmlformats.org/officeDocument/2006/relationships/slideLayout" Target="../slideLayouts/slideLayout7.xml"/><Relationship Id="rId17" Type="http://schemas.openxmlformats.org/officeDocument/2006/relationships/tags" Target="../tags/tag507.xml"/><Relationship Id="rId16" Type="http://schemas.openxmlformats.org/officeDocument/2006/relationships/tags" Target="../tags/tag506.xml"/><Relationship Id="rId15" Type="http://schemas.openxmlformats.org/officeDocument/2006/relationships/tags" Target="../tags/tag505.xml"/><Relationship Id="rId14" Type="http://schemas.openxmlformats.org/officeDocument/2006/relationships/tags" Target="../tags/tag504.xml"/><Relationship Id="rId13" Type="http://schemas.openxmlformats.org/officeDocument/2006/relationships/tags" Target="../tags/tag503.xml"/><Relationship Id="rId12" Type="http://schemas.openxmlformats.org/officeDocument/2006/relationships/tags" Target="../tags/tag502.xml"/><Relationship Id="rId11" Type="http://schemas.openxmlformats.org/officeDocument/2006/relationships/tags" Target="../tags/tag501.xml"/><Relationship Id="rId10" Type="http://schemas.openxmlformats.org/officeDocument/2006/relationships/tags" Target="../tags/tag500.xml"/><Relationship Id="rId1" Type="http://schemas.openxmlformats.org/officeDocument/2006/relationships/tags" Target="../tags/tag491.xml"/></Relationships>
</file>

<file path=ppt/slides/_rels/slide43.xml.rels><?xml version="1.0" encoding="UTF-8" standalone="yes"?>
<Relationships xmlns="http://schemas.openxmlformats.org/package/2006/relationships"><Relationship Id="rId9" Type="http://schemas.openxmlformats.org/officeDocument/2006/relationships/tags" Target="../tags/tag516.xml"/><Relationship Id="rId8" Type="http://schemas.openxmlformats.org/officeDocument/2006/relationships/tags" Target="../tags/tag515.xml"/><Relationship Id="rId7" Type="http://schemas.openxmlformats.org/officeDocument/2006/relationships/tags" Target="../tags/tag514.xml"/><Relationship Id="rId6" Type="http://schemas.openxmlformats.org/officeDocument/2006/relationships/tags" Target="../tags/tag513.xml"/><Relationship Id="rId5" Type="http://schemas.openxmlformats.org/officeDocument/2006/relationships/tags" Target="../tags/tag512.xml"/><Relationship Id="rId4" Type="http://schemas.openxmlformats.org/officeDocument/2006/relationships/tags" Target="../tags/tag511.xml"/><Relationship Id="rId3" Type="http://schemas.openxmlformats.org/officeDocument/2006/relationships/tags" Target="../tags/tag510.xml"/><Relationship Id="rId21" Type="http://schemas.openxmlformats.org/officeDocument/2006/relationships/notesSlide" Target="../notesSlides/notesSlide38.xml"/><Relationship Id="rId20" Type="http://schemas.openxmlformats.org/officeDocument/2006/relationships/slideLayout" Target="../slideLayouts/slideLayout7.xml"/><Relationship Id="rId2" Type="http://schemas.openxmlformats.org/officeDocument/2006/relationships/tags" Target="../tags/tag509.xml"/><Relationship Id="rId19" Type="http://schemas.openxmlformats.org/officeDocument/2006/relationships/tags" Target="../tags/tag524.xml"/><Relationship Id="rId18" Type="http://schemas.openxmlformats.org/officeDocument/2006/relationships/image" Target="../media/image37.png"/><Relationship Id="rId17" Type="http://schemas.openxmlformats.org/officeDocument/2006/relationships/image" Target="../media/image36.png"/><Relationship Id="rId16" Type="http://schemas.openxmlformats.org/officeDocument/2006/relationships/tags" Target="../tags/tag523.xml"/><Relationship Id="rId15" Type="http://schemas.openxmlformats.org/officeDocument/2006/relationships/tags" Target="../tags/tag522.xml"/><Relationship Id="rId14" Type="http://schemas.openxmlformats.org/officeDocument/2006/relationships/tags" Target="../tags/tag521.xml"/><Relationship Id="rId13" Type="http://schemas.openxmlformats.org/officeDocument/2006/relationships/tags" Target="../tags/tag520.xml"/><Relationship Id="rId12" Type="http://schemas.openxmlformats.org/officeDocument/2006/relationships/tags" Target="../tags/tag519.xml"/><Relationship Id="rId11" Type="http://schemas.openxmlformats.org/officeDocument/2006/relationships/tags" Target="../tags/tag518.xml"/><Relationship Id="rId10" Type="http://schemas.openxmlformats.org/officeDocument/2006/relationships/tags" Target="../tags/tag517.xml"/><Relationship Id="rId1" Type="http://schemas.openxmlformats.org/officeDocument/2006/relationships/tags" Target="../tags/tag508.xml"/></Relationships>
</file>

<file path=ppt/slides/_rels/slide44.xml.rels><?xml version="1.0" encoding="UTF-8" standalone="yes"?>
<Relationships xmlns="http://schemas.openxmlformats.org/package/2006/relationships"><Relationship Id="rId9" Type="http://schemas.openxmlformats.org/officeDocument/2006/relationships/tags" Target="../tags/tag533.xml"/><Relationship Id="rId8" Type="http://schemas.openxmlformats.org/officeDocument/2006/relationships/tags" Target="../tags/tag532.xml"/><Relationship Id="rId7" Type="http://schemas.openxmlformats.org/officeDocument/2006/relationships/tags" Target="../tags/tag531.xml"/><Relationship Id="rId6" Type="http://schemas.openxmlformats.org/officeDocument/2006/relationships/tags" Target="../tags/tag530.xml"/><Relationship Id="rId5" Type="http://schemas.openxmlformats.org/officeDocument/2006/relationships/tags" Target="../tags/tag529.xml"/><Relationship Id="rId4" Type="http://schemas.openxmlformats.org/officeDocument/2006/relationships/tags" Target="../tags/tag528.xml"/><Relationship Id="rId3" Type="http://schemas.openxmlformats.org/officeDocument/2006/relationships/tags" Target="../tags/tag527.xml"/><Relationship Id="rId2" Type="http://schemas.openxmlformats.org/officeDocument/2006/relationships/tags" Target="../tags/tag526.xml"/><Relationship Id="rId19" Type="http://schemas.openxmlformats.org/officeDocument/2006/relationships/notesSlide" Target="../notesSlides/notesSlide39.xml"/><Relationship Id="rId18" Type="http://schemas.openxmlformats.org/officeDocument/2006/relationships/slideLayout" Target="../slideLayouts/slideLayout7.xml"/><Relationship Id="rId17" Type="http://schemas.openxmlformats.org/officeDocument/2006/relationships/tags" Target="../tags/tag541.xml"/><Relationship Id="rId16" Type="http://schemas.openxmlformats.org/officeDocument/2006/relationships/tags" Target="../tags/tag540.xml"/><Relationship Id="rId15" Type="http://schemas.openxmlformats.org/officeDocument/2006/relationships/tags" Target="../tags/tag539.xml"/><Relationship Id="rId14" Type="http://schemas.openxmlformats.org/officeDocument/2006/relationships/tags" Target="../tags/tag538.xml"/><Relationship Id="rId13" Type="http://schemas.openxmlformats.org/officeDocument/2006/relationships/tags" Target="../tags/tag537.xml"/><Relationship Id="rId12" Type="http://schemas.openxmlformats.org/officeDocument/2006/relationships/tags" Target="../tags/tag536.xml"/><Relationship Id="rId11" Type="http://schemas.openxmlformats.org/officeDocument/2006/relationships/tags" Target="../tags/tag535.xml"/><Relationship Id="rId10" Type="http://schemas.openxmlformats.org/officeDocument/2006/relationships/tags" Target="../tags/tag534.xml"/><Relationship Id="rId1" Type="http://schemas.openxmlformats.org/officeDocument/2006/relationships/tags" Target="../tags/tag525.xml"/></Relationships>
</file>

<file path=ppt/slides/_rels/slide45.xml.rels><?xml version="1.0" encoding="UTF-8" standalone="yes"?>
<Relationships xmlns="http://schemas.openxmlformats.org/package/2006/relationships"><Relationship Id="rId9" Type="http://schemas.openxmlformats.org/officeDocument/2006/relationships/tags" Target="../tags/tag550.xml"/><Relationship Id="rId8" Type="http://schemas.openxmlformats.org/officeDocument/2006/relationships/tags" Target="../tags/tag549.xml"/><Relationship Id="rId7" Type="http://schemas.openxmlformats.org/officeDocument/2006/relationships/tags" Target="../tags/tag548.xml"/><Relationship Id="rId6" Type="http://schemas.openxmlformats.org/officeDocument/2006/relationships/tags" Target="../tags/tag547.xml"/><Relationship Id="rId5" Type="http://schemas.openxmlformats.org/officeDocument/2006/relationships/tags" Target="../tags/tag546.xml"/><Relationship Id="rId4" Type="http://schemas.openxmlformats.org/officeDocument/2006/relationships/tags" Target="../tags/tag545.xml"/><Relationship Id="rId3" Type="http://schemas.openxmlformats.org/officeDocument/2006/relationships/tags" Target="../tags/tag544.xml"/><Relationship Id="rId20" Type="http://schemas.openxmlformats.org/officeDocument/2006/relationships/notesSlide" Target="../notesSlides/notesSlide40.xml"/><Relationship Id="rId2" Type="http://schemas.openxmlformats.org/officeDocument/2006/relationships/tags" Target="../tags/tag543.xml"/><Relationship Id="rId19" Type="http://schemas.openxmlformats.org/officeDocument/2006/relationships/slideLayout" Target="../slideLayouts/slideLayout7.xml"/><Relationship Id="rId18" Type="http://schemas.openxmlformats.org/officeDocument/2006/relationships/tags" Target="../tags/tag558.xml"/><Relationship Id="rId17" Type="http://schemas.openxmlformats.org/officeDocument/2006/relationships/image" Target="../media/image38.png"/><Relationship Id="rId16" Type="http://schemas.openxmlformats.org/officeDocument/2006/relationships/tags" Target="../tags/tag557.xml"/><Relationship Id="rId15" Type="http://schemas.openxmlformats.org/officeDocument/2006/relationships/tags" Target="../tags/tag556.xml"/><Relationship Id="rId14" Type="http://schemas.openxmlformats.org/officeDocument/2006/relationships/tags" Target="../tags/tag555.xml"/><Relationship Id="rId13" Type="http://schemas.openxmlformats.org/officeDocument/2006/relationships/tags" Target="../tags/tag554.xml"/><Relationship Id="rId12" Type="http://schemas.openxmlformats.org/officeDocument/2006/relationships/tags" Target="../tags/tag553.xml"/><Relationship Id="rId11" Type="http://schemas.openxmlformats.org/officeDocument/2006/relationships/tags" Target="../tags/tag552.xml"/><Relationship Id="rId10" Type="http://schemas.openxmlformats.org/officeDocument/2006/relationships/tags" Target="../tags/tag551.xml"/><Relationship Id="rId1" Type="http://schemas.openxmlformats.org/officeDocument/2006/relationships/tags" Target="../tags/tag542.xml"/></Relationships>
</file>

<file path=ppt/slides/_rels/slide46.xml.rels><?xml version="1.0" encoding="UTF-8" standalone="yes"?>
<Relationships xmlns="http://schemas.openxmlformats.org/package/2006/relationships"><Relationship Id="rId9" Type="http://schemas.openxmlformats.org/officeDocument/2006/relationships/tags" Target="../tags/tag567.xml"/><Relationship Id="rId8" Type="http://schemas.openxmlformats.org/officeDocument/2006/relationships/tags" Target="../tags/tag566.xml"/><Relationship Id="rId7" Type="http://schemas.openxmlformats.org/officeDocument/2006/relationships/tags" Target="../tags/tag565.xml"/><Relationship Id="rId6" Type="http://schemas.openxmlformats.org/officeDocument/2006/relationships/tags" Target="../tags/tag564.xml"/><Relationship Id="rId5" Type="http://schemas.openxmlformats.org/officeDocument/2006/relationships/tags" Target="../tags/tag563.xml"/><Relationship Id="rId4" Type="http://schemas.openxmlformats.org/officeDocument/2006/relationships/tags" Target="../tags/tag562.xml"/><Relationship Id="rId3" Type="http://schemas.openxmlformats.org/officeDocument/2006/relationships/tags" Target="../tags/tag561.xml"/><Relationship Id="rId2" Type="http://schemas.openxmlformats.org/officeDocument/2006/relationships/tags" Target="../tags/tag560.xml"/><Relationship Id="rId18" Type="http://schemas.openxmlformats.org/officeDocument/2006/relationships/slideLayout" Target="../slideLayouts/slideLayout7.xml"/><Relationship Id="rId17" Type="http://schemas.openxmlformats.org/officeDocument/2006/relationships/image" Target="../media/image39.png"/><Relationship Id="rId16" Type="http://schemas.openxmlformats.org/officeDocument/2006/relationships/image" Target="../media/image28.png"/><Relationship Id="rId15" Type="http://schemas.openxmlformats.org/officeDocument/2006/relationships/tags" Target="../tags/tag573.xml"/><Relationship Id="rId14" Type="http://schemas.openxmlformats.org/officeDocument/2006/relationships/tags" Target="../tags/tag572.xml"/><Relationship Id="rId13" Type="http://schemas.openxmlformats.org/officeDocument/2006/relationships/tags" Target="../tags/tag571.xml"/><Relationship Id="rId12" Type="http://schemas.openxmlformats.org/officeDocument/2006/relationships/tags" Target="../tags/tag570.xml"/><Relationship Id="rId11" Type="http://schemas.openxmlformats.org/officeDocument/2006/relationships/tags" Target="../tags/tag569.xml"/><Relationship Id="rId10" Type="http://schemas.openxmlformats.org/officeDocument/2006/relationships/tags" Target="../tags/tag568.xml"/><Relationship Id="rId1" Type="http://schemas.openxmlformats.org/officeDocument/2006/relationships/tags" Target="../tags/tag559.xml"/></Relationships>
</file>

<file path=ppt/slides/_rels/slide47.xml.rels><?xml version="1.0" encoding="UTF-8" standalone="yes"?>
<Relationships xmlns="http://schemas.openxmlformats.org/package/2006/relationships"><Relationship Id="rId9" Type="http://schemas.openxmlformats.org/officeDocument/2006/relationships/tags" Target="../tags/tag582.xml"/><Relationship Id="rId8" Type="http://schemas.openxmlformats.org/officeDocument/2006/relationships/tags" Target="../tags/tag581.xml"/><Relationship Id="rId7" Type="http://schemas.openxmlformats.org/officeDocument/2006/relationships/tags" Target="../tags/tag580.xml"/><Relationship Id="rId6" Type="http://schemas.openxmlformats.org/officeDocument/2006/relationships/tags" Target="../tags/tag579.xml"/><Relationship Id="rId5" Type="http://schemas.openxmlformats.org/officeDocument/2006/relationships/tags" Target="../tags/tag578.xml"/><Relationship Id="rId4" Type="http://schemas.openxmlformats.org/officeDocument/2006/relationships/tags" Target="../tags/tag577.xml"/><Relationship Id="rId3" Type="http://schemas.openxmlformats.org/officeDocument/2006/relationships/tags" Target="../tags/tag576.xml"/><Relationship Id="rId2" Type="http://schemas.openxmlformats.org/officeDocument/2006/relationships/tags" Target="../tags/tag575.xml"/><Relationship Id="rId16" Type="http://schemas.openxmlformats.org/officeDocument/2006/relationships/slideLayout" Target="../slideLayouts/slideLayout7.xml"/><Relationship Id="rId15" Type="http://schemas.openxmlformats.org/officeDocument/2006/relationships/tags" Target="../tags/tag588.xml"/><Relationship Id="rId14" Type="http://schemas.openxmlformats.org/officeDocument/2006/relationships/tags" Target="../tags/tag587.xml"/><Relationship Id="rId13" Type="http://schemas.openxmlformats.org/officeDocument/2006/relationships/tags" Target="../tags/tag586.xml"/><Relationship Id="rId12" Type="http://schemas.openxmlformats.org/officeDocument/2006/relationships/tags" Target="../tags/tag585.xml"/><Relationship Id="rId11" Type="http://schemas.openxmlformats.org/officeDocument/2006/relationships/tags" Target="../tags/tag584.xml"/><Relationship Id="rId10" Type="http://schemas.openxmlformats.org/officeDocument/2006/relationships/tags" Target="../tags/tag583.xml"/><Relationship Id="rId1" Type="http://schemas.openxmlformats.org/officeDocument/2006/relationships/tags" Target="../tags/tag574.xml"/></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41.xml"/><Relationship Id="rId8" Type="http://schemas.openxmlformats.org/officeDocument/2006/relationships/slideLayout" Target="../slideLayouts/slideLayout6.xml"/><Relationship Id="rId7" Type="http://schemas.openxmlformats.org/officeDocument/2006/relationships/tags" Target="../tags/tag595.xml"/><Relationship Id="rId6" Type="http://schemas.openxmlformats.org/officeDocument/2006/relationships/tags" Target="../tags/tag594.xml"/><Relationship Id="rId5" Type="http://schemas.openxmlformats.org/officeDocument/2006/relationships/tags" Target="../tags/tag593.xml"/><Relationship Id="rId4" Type="http://schemas.openxmlformats.org/officeDocument/2006/relationships/tags" Target="../tags/tag592.xml"/><Relationship Id="rId3" Type="http://schemas.openxmlformats.org/officeDocument/2006/relationships/tags" Target="../tags/tag591.xml"/><Relationship Id="rId2" Type="http://schemas.openxmlformats.org/officeDocument/2006/relationships/tags" Target="../tags/tag590.xml"/><Relationship Id="rId1" Type="http://schemas.openxmlformats.org/officeDocument/2006/relationships/tags" Target="../tags/tag589.xml"/></Relationships>
</file>

<file path=ppt/slides/_rels/slide5.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0" Type="http://schemas.openxmlformats.org/officeDocument/2006/relationships/notesSlide" Target="../notesSlides/notesSlide5.xml"/><Relationship Id="rId2" Type="http://schemas.openxmlformats.org/officeDocument/2006/relationships/tags" Target="../tags/tag38.xml"/><Relationship Id="rId19" Type="http://schemas.openxmlformats.org/officeDocument/2006/relationships/slideLayout" Target="../slideLayouts/slideLayout8.xml"/><Relationship Id="rId18" Type="http://schemas.openxmlformats.org/officeDocument/2006/relationships/tags" Target="../tags/tag54.xml"/><Relationship Id="rId17" Type="http://schemas.openxmlformats.org/officeDocument/2006/relationships/tags" Target="../tags/tag53.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4" Type="http://schemas.openxmlformats.org/officeDocument/2006/relationships/notesSlide" Target="../notesSlides/notesSlide6.xml"/><Relationship Id="rId23" Type="http://schemas.openxmlformats.org/officeDocument/2006/relationships/slideLayout" Target="../slideLayouts/slideLayout8.xml"/><Relationship Id="rId22" Type="http://schemas.openxmlformats.org/officeDocument/2006/relationships/tags" Target="../tags/tag76.xml"/><Relationship Id="rId21" Type="http://schemas.openxmlformats.org/officeDocument/2006/relationships/tags" Target="../tags/tag75.xml"/><Relationship Id="rId20" Type="http://schemas.openxmlformats.org/officeDocument/2006/relationships/tags" Target="../tags/tag74.xml"/><Relationship Id="rId2" Type="http://schemas.openxmlformats.org/officeDocument/2006/relationships/tags" Target="../tags/tag56.xml"/><Relationship Id="rId19" Type="http://schemas.openxmlformats.org/officeDocument/2006/relationships/tags" Target="../tags/tag73.xml"/><Relationship Id="rId18" Type="http://schemas.openxmlformats.org/officeDocument/2006/relationships/tags" Target="../tags/tag72.xml"/><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tags" Target="../tags/tag55.xml"/></Relationships>
</file>

<file path=ppt/slides/_rels/slide7.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8" Type="http://schemas.openxmlformats.org/officeDocument/2006/relationships/notesSlide" Target="../notesSlides/notesSlide7.xml"/><Relationship Id="rId27" Type="http://schemas.openxmlformats.org/officeDocument/2006/relationships/slideLayout" Target="../slideLayouts/slideLayout8.xml"/><Relationship Id="rId26" Type="http://schemas.openxmlformats.org/officeDocument/2006/relationships/tags" Target="../tags/tag102.xml"/><Relationship Id="rId25" Type="http://schemas.openxmlformats.org/officeDocument/2006/relationships/tags" Target="../tags/tag101.xml"/><Relationship Id="rId24" Type="http://schemas.openxmlformats.org/officeDocument/2006/relationships/tags" Target="../tags/tag100.xml"/><Relationship Id="rId23" Type="http://schemas.openxmlformats.org/officeDocument/2006/relationships/tags" Target="../tags/tag99.xml"/><Relationship Id="rId22" Type="http://schemas.openxmlformats.org/officeDocument/2006/relationships/tags" Target="../tags/tag98.xml"/><Relationship Id="rId21" Type="http://schemas.openxmlformats.org/officeDocument/2006/relationships/tags" Target="../tags/tag97.xml"/><Relationship Id="rId20" Type="http://schemas.openxmlformats.org/officeDocument/2006/relationships/tags" Target="../tags/tag96.xml"/><Relationship Id="rId2" Type="http://schemas.openxmlformats.org/officeDocument/2006/relationships/tags" Target="../tags/tag78.xml"/><Relationship Id="rId19" Type="http://schemas.openxmlformats.org/officeDocument/2006/relationships/tags" Target="../tags/tag95.xml"/><Relationship Id="rId18" Type="http://schemas.openxmlformats.org/officeDocument/2006/relationships/tags" Target="../tags/tag94.xml"/><Relationship Id="rId17" Type="http://schemas.openxmlformats.org/officeDocument/2006/relationships/tags" Target="../tags/tag93.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tags" Target="../tags/tag105.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tags" Target="../tags/tag104.xml"/><Relationship Id="rId1" Type="http://schemas.openxmlformats.org/officeDocument/2006/relationships/tags" Target="../tags/tag10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en-US" sz="4400" dirty="0" smtClean="0">
                <a:sym typeface="+mn-ea"/>
              </a:rPr>
              <a:t>The T-Rex Serialization Library</a:t>
            </a:r>
            <a:br>
              <a:rPr lang="en-US" sz="4400" dirty="0" smtClean="0">
                <a:sym typeface="+mn-ea"/>
              </a:rPr>
            </a:br>
            <a:r>
              <a:rPr lang="en-US" sz="4400" dirty="0" smtClean="0">
                <a:sym typeface="+mn-ea"/>
              </a:rPr>
              <a:t>« TSL »</a:t>
            </a:r>
            <a:endParaRPr lang="en-US" sz="4400" dirty="0"/>
          </a:p>
        </p:txBody>
      </p:sp>
      <p:sp>
        <p:nvSpPr>
          <p:cNvPr id="3" name="副标题 2"/>
          <p:cNvSpPr>
            <a:spLocks noGrp="1"/>
          </p:cNvSpPr>
          <p:nvPr>
            <p:ph type="subTitle" idx="1"/>
            <p:custDataLst>
              <p:tags r:id="rId2"/>
            </p:custDataLst>
          </p:nvPr>
        </p:nvSpPr>
        <p:spPr>
          <a:xfrm>
            <a:off x="134112" y="5108612"/>
            <a:ext cx="11268456" cy="1283044"/>
          </a:xfrm>
        </p:spPr>
        <p:txBody>
          <a:bodyPr>
            <a:normAutofit/>
          </a:bodyPr>
          <a:lstStyle/>
          <a:p>
            <a:pPr algn="l"/>
            <a:r>
              <a:rPr lang="en-US" altLang="en-US" sz="2000" b="1" dirty="0" smtClean="0"/>
              <a:t>Elaborated by : 							Supervised by :</a:t>
            </a:r>
            <a:endParaRPr lang="en-US" altLang="en-US" sz="2000" b="1" dirty="0" smtClean="0"/>
          </a:p>
          <a:p>
            <a:pPr algn="l"/>
            <a:r>
              <a:rPr lang="en-US" altLang="en-US" sz="1400" dirty="0" smtClean="0"/>
              <a:t>ZKARA CHAIMAE | CHAABI AYOUB							</a:t>
            </a:r>
            <a:r>
              <a:rPr lang="en-US" altLang="en-US" sz="1400" dirty="0" err="1" smtClean="0"/>
              <a:t>Mr.BOULMAKOUL</a:t>
            </a:r>
            <a:endParaRPr lang="en-US" altLang="en-US" sz="1400" dirty="0" smtClean="0"/>
          </a:p>
          <a:p>
            <a:pPr algn="l"/>
            <a:r>
              <a:rPr lang="en-US" altLang="en-US" sz="1400" dirty="0" smtClean="0"/>
              <a:t>FARAJI HAMZA | HILALI ABDERRAHMANE</a:t>
            </a:r>
            <a:endParaRPr lang="en-US" altLang="en-US" sz="1400"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616226" y="160798"/>
            <a:ext cx="10021174" cy="939600"/>
          </a:xfrm>
          <a:prstGeom prst="rect">
            <a:avLst/>
          </a:prstGeom>
          <a:noFill/>
        </p:spPr>
        <p:txBody>
          <a:bodyPr wrap="square" rtlCol="0" anchor="ctr" anchorCtr="0">
            <a:normAutofit/>
          </a:bodyPr>
          <a:lstStyle/>
          <a:p>
            <a:pPr>
              <a:lnSpc>
                <a:spcPct val="90000"/>
              </a:lnSpc>
              <a:spcBef>
                <a:spcPct val="0"/>
              </a:spcBef>
            </a:pPr>
            <a:r>
              <a:rPr lang="en-US" altLang="zh-CN" sz="3600" dirty="0">
                <a:solidFill>
                  <a:schemeClr val="accent1"/>
                </a:solidFill>
                <a:latin typeface="+mj-lt"/>
                <a:ea typeface="+mj-ea"/>
                <a:cs typeface="+mj-cs"/>
                <a:sym typeface="+mn-ea"/>
              </a:rPr>
              <a:t>Reflection mechanism</a:t>
            </a:r>
            <a:endParaRPr lang="zh-CN" altLang="en-US" sz="3600" dirty="0">
              <a:solidFill>
                <a:schemeClr val="accent1"/>
              </a:solidFill>
              <a:latin typeface="+mj-lt"/>
              <a:ea typeface="+mj-ea"/>
              <a:cs typeface="+mj-cs"/>
            </a:endParaRPr>
          </a:p>
        </p:txBody>
      </p:sp>
      <p:sp>
        <p:nvSpPr>
          <p:cNvPr id="7" name="文本框 6"/>
          <p:cNvSpPr txBox="1"/>
          <p:nvPr>
            <p:custDataLst>
              <p:tags r:id="rId2"/>
            </p:custDataLst>
          </p:nvPr>
        </p:nvSpPr>
        <p:spPr>
          <a:xfrm>
            <a:off x="616226" y="1338470"/>
            <a:ext cx="7247614" cy="4876799"/>
          </a:xfrm>
          <a:prstGeom prst="rect">
            <a:avLst/>
          </a:prstGeom>
          <a:noFill/>
        </p:spPr>
        <p:txBody>
          <a:bodyPr wrap="square" rtlCol="0" anchor="ctr" anchorCtr="0">
            <a:normAutofit/>
          </a:bodyPr>
          <a:lstStyle/>
          <a:p>
            <a:pPr algn="just"/>
            <a:r>
              <a:rPr lang="en-US" sz="2400" b="1" dirty="0">
                <a:solidFill>
                  <a:schemeClr val="accent2"/>
                </a:solidFill>
                <a:latin typeface="Consolas" panose="020B0609020204030204" pitchFamily="49" charset="0"/>
                <a:cs typeface="Consolas" panose="020B0609020204030204" pitchFamily="49" charset="0"/>
              </a:rPr>
              <a:t>reflection</a:t>
            </a:r>
            <a:r>
              <a:rPr lang="en-US" sz="2400" dirty="0">
                <a:solidFill>
                  <a:schemeClr val="accent2"/>
                </a:solidFill>
                <a:latin typeface="Consolas" panose="020B0609020204030204" pitchFamily="49" charset="0"/>
                <a:cs typeface="Consolas" panose="020B0609020204030204" pitchFamily="49" charset="0"/>
              </a:rPr>
              <a:t> is the ability of a program to examine, introspect, and modify its own structure and behavior at runtime.</a:t>
            </a:r>
            <a:endParaRPr lang="en-US" sz="2400" dirty="0">
              <a:solidFill>
                <a:schemeClr val="accent2"/>
              </a:solidFill>
              <a:latin typeface="Consolas" panose="020B0609020204030204" pitchFamily="49" charset="0"/>
              <a:cs typeface="Consolas" panose="020B0609020204030204" pitchFamily="49" charset="0"/>
            </a:endParaRPr>
          </a:p>
          <a:p>
            <a:pPr algn="just"/>
            <a:endParaRPr lang="en-US" sz="2400" dirty="0">
              <a:solidFill>
                <a:schemeClr val="accent2"/>
              </a:solidFill>
              <a:latin typeface="Consolas" panose="020B0609020204030204" pitchFamily="49" charset="0"/>
              <a:cs typeface="Consolas" panose="020B0609020204030204" pitchFamily="49" charset="0"/>
            </a:endParaRPr>
          </a:p>
        </p:txBody>
      </p:sp>
      <p:sp>
        <p:nvSpPr>
          <p:cNvPr id="4" name="Ellipse 3"/>
          <p:cNvSpPr/>
          <p:nvPr/>
        </p:nvSpPr>
        <p:spPr>
          <a:xfrm>
            <a:off x="8289234" y="738808"/>
            <a:ext cx="1524000" cy="93427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err="1">
                <a:solidFill>
                  <a:srgbClr val="002060"/>
                </a:solidFill>
                <a:latin typeface="Consolas" panose="020B0609020204030204" pitchFamily="49" charset="0"/>
                <a:cs typeface="Consolas" panose="020B0609020204030204" pitchFamily="49" charset="0"/>
              </a:rPr>
              <a:t>Uknown</a:t>
            </a:r>
            <a:r>
              <a:rPr lang="fr-FR" sz="2000" dirty="0">
                <a:solidFill>
                  <a:srgbClr val="002060"/>
                </a:solidFill>
                <a:latin typeface="Consolas" panose="020B0609020204030204" pitchFamily="49" charset="0"/>
                <a:cs typeface="Consolas" panose="020B0609020204030204" pitchFamily="49" charset="0"/>
              </a:rPr>
              <a:t> </a:t>
            </a:r>
            <a:r>
              <a:rPr lang="fr-FR" sz="2000" dirty="0" err="1">
                <a:solidFill>
                  <a:srgbClr val="002060"/>
                </a:solidFill>
                <a:latin typeface="Consolas" panose="020B0609020204030204" pitchFamily="49" charset="0"/>
                <a:cs typeface="Consolas" panose="020B0609020204030204" pitchFamily="49" charset="0"/>
              </a:rPr>
              <a:t>object</a:t>
            </a:r>
            <a:endParaRPr lang="fr-FR" sz="2000" dirty="0">
              <a:solidFill>
                <a:srgbClr val="002060"/>
              </a:solidFill>
              <a:latin typeface="Consolas" panose="020B0609020204030204" pitchFamily="49" charset="0"/>
              <a:cs typeface="Consolas" panose="020B0609020204030204" pitchFamily="49" charset="0"/>
            </a:endParaRPr>
          </a:p>
        </p:txBody>
      </p:sp>
      <p:sp>
        <p:nvSpPr>
          <p:cNvPr id="5" name="Flèche : bas 4"/>
          <p:cNvSpPr/>
          <p:nvPr/>
        </p:nvSpPr>
        <p:spPr>
          <a:xfrm>
            <a:off x="8845825" y="1753859"/>
            <a:ext cx="410817" cy="646836"/>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
        <p:nvSpPr>
          <p:cNvPr id="8" name="Rectangle : coins arrondis 7"/>
          <p:cNvSpPr/>
          <p:nvPr/>
        </p:nvSpPr>
        <p:spPr>
          <a:xfrm>
            <a:off x="8216346" y="2475636"/>
            <a:ext cx="1875183" cy="776512"/>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err="1">
                <a:solidFill>
                  <a:srgbClr val="002060"/>
                </a:solidFill>
                <a:latin typeface="Consolas" panose="020B0609020204030204" pitchFamily="49" charset="0"/>
                <a:cs typeface="Consolas" panose="020B0609020204030204" pitchFamily="49" charset="0"/>
              </a:rPr>
              <a:t>Reflection</a:t>
            </a:r>
            <a:r>
              <a:rPr lang="fr-FR" sz="2000" dirty="0">
                <a:solidFill>
                  <a:srgbClr val="002060"/>
                </a:solidFill>
                <a:latin typeface="Consolas" panose="020B0609020204030204" pitchFamily="49" charset="0"/>
                <a:cs typeface="Consolas" panose="020B0609020204030204" pitchFamily="49" charset="0"/>
              </a:rPr>
              <a:t> API</a:t>
            </a:r>
            <a:endParaRPr lang="fr-FR" sz="2000" dirty="0">
              <a:solidFill>
                <a:srgbClr val="002060"/>
              </a:solidFill>
              <a:latin typeface="Consolas" panose="020B0609020204030204" pitchFamily="49" charset="0"/>
              <a:cs typeface="Consolas" panose="020B0609020204030204" pitchFamily="49" charset="0"/>
            </a:endParaRPr>
          </a:p>
        </p:txBody>
      </p:sp>
      <p:sp>
        <p:nvSpPr>
          <p:cNvPr id="9" name="Flèche : bas 8"/>
          <p:cNvSpPr/>
          <p:nvPr/>
        </p:nvSpPr>
        <p:spPr>
          <a:xfrm>
            <a:off x="8948528" y="3392556"/>
            <a:ext cx="410817" cy="646836"/>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
        <p:nvSpPr>
          <p:cNvPr id="10" name="Rectangle 9"/>
          <p:cNvSpPr/>
          <p:nvPr/>
        </p:nvSpPr>
        <p:spPr>
          <a:xfrm>
            <a:off x="8302483" y="4096975"/>
            <a:ext cx="1875183" cy="139147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002060"/>
                </a:solidFill>
                <a:latin typeface="Consolas" panose="020B0609020204030204" pitchFamily="49" charset="0"/>
                <a:cs typeface="Consolas" panose="020B0609020204030204" pitchFamily="49" charset="0"/>
              </a:rPr>
              <a:t>informations</a:t>
            </a:r>
            <a:r>
              <a:rPr lang="en-US" sz="2000" dirty="0">
                <a:solidFill>
                  <a:srgbClr val="002060"/>
                </a:solidFill>
                <a:latin typeface="Consolas" panose="020B0609020204030204" pitchFamily="49" charset="0"/>
                <a:cs typeface="Consolas" panose="020B0609020204030204" pitchFamily="49" charset="0"/>
              </a:rPr>
              <a:t> about class at runtime </a:t>
            </a:r>
            <a:endParaRPr lang="fr-FR" sz="2000" dirty="0">
              <a:solidFill>
                <a:srgbClr val="002060"/>
              </a:solidFill>
              <a:latin typeface="Consolas" panose="020B0609020204030204" pitchFamily="49" charset="0"/>
              <a:cs typeface="Consolas" panose="020B0609020204030204" pitchFamily="49" charset="0"/>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7500" lnSpcReduction="10000"/>
          </a:bodyPr>
          <a:lstStyle/>
          <a:p>
            <a:pPr algn="ctr"/>
            <a:r>
              <a:rPr lang="en-US" altLang="zh-CN" sz="4000" b="1" dirty="0">
                <a:solidFill>
                  <a:srgbClr val="1C2B38"/>
                </a:solidFill>
                <a:latin typeface="+mj-lt"/>
                <a:ea typeface="+mj-ea"/>
                <a:cs typeface="+mj-cs"/>
              </a:rPr>
              <a:t>solution </a:t>
            </a:r>
            <a:r>
              <a:rPr lang="fr-FR" altLang="en-US" sz="4000" b="1" dirty="0">
                <a:solidFill>
                  <a:srgbClr val="1C2B38"/>
                </a:solidFill>
                <a:latin typeface="+mj-lt"/>
                <a:ea typeface="+mj-ea"/>
                <a:cs typeface="+mj-cs"/>
              </a:rPr>
              <a:t>(Part 1)</a:t>
            </a:r>
            <a:endParaRPr lang="fr-FR" altLang="en-US"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3" name="Image 2"/>
          <p:cNvPicPr>
            <a:picLocks noChangeAspect="1"/>
          </p:cNvPicPr>
          <p:nvPr/>
        </p:nvPicPr>
        <p:blipFill>
          <a:blip r:embed="rId16"/>
          <a:stretch>
            <a:fillRect/>
          </a:stretch>
        </p:blipFill>
        <p:spPr>
          <a:xfrm>
            <a:off x="281994" y="1677568"/>
            <a:ext cx="4478860" cy="3467100"/>
          </a:xfrm>
          <a:prstGeom prst="rect">
            <a:avLst/>
          </a:prstGeom>
          <a:ln>
            <a:solidFill>
              <a:schemeClr val="accent1">
                <a:lumMod val="75000"/>
              </a:schemeClr>
            </a:solidFill>
          </a:ln>
        </p:spPr>
      </p:pic>
      <p:pic>
        <p:nvPicPr>
          <p:cNvPr id="4" name="Image 3"/>
          <p:cNvPicPr>
            <a:picLocks noChangeAspect="1"/>
          </p:cNvPicPr>
          <p:nvPr/>
        </p:nvPicPr>
        <p:blipFill>
          <a:blip r:embed="rId17"/>
          <a:stretch>
            <a:fillRect/>
          </a:stretch>
        </p:blipFill>
        <p:spPr>
          <a:xfrm>
            <a:off x="5837582" y="1677568"/>
            <a:ext cx="5791200" cy="3467100"/>
          </a:xfrm>
          <a:prstGeom prst="rect">
            <a:avLst/>
          </a:prstGeom>
          <a:ln>
            <a:solidFill>
              <a:schemeClr val="accent1">
                <a:lumMod val="75000"/>
              </a:schemeClr>
            </a:solidFill>
          </a:ln>
        </p:spPr>
      </p:pic>
    </p:spTree>
    <p:custDataLst>
      <p:tags r:id="rId1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7500" lnSpcReduction="10000"/>
          </a:bodyPr>
          <a:lstStyle/>
          <a:p>
            <a:pPr algn="ctr"/>
            <a:r>
              <a:rPr lang="en-US" altLang="zh-CN" sz="4000" b="1" dirty="0">
                <a:solidFill>
                  <a:srgbClr val="1C2B38"/>
                </a:solidFill>
                <a:latin typeface="+mj-lt"/>
                <a:ea typeface="+mj-ea"/>
                <a:cs typeface="+mj-cs"/>
              </a:rPr>
              <a:t>solution </a:t>
            </a:r>
            <a:r>
              <a:rPr lang="fr-FR" altLang="en-US" sz="4000" b="1" dirty="0">
                <a:solidFill>
                  <a:srgbClr val="1C2B38"/>
                </a:solidFill>
                <a:latin typeface="+mj-lt"/>
                <a:ea typeface="+mj-ea"/>
                <a:cs typeface="+mj-cs"/>
                <a:sym typeface="+mn-ea"/>
              </a:rPr>
              <a:t>(Part 1)</a:t>
            </a:r>
            <a:endParaRPr lang="zh-CN" altLang="en-US" sz="4000" b="1" dirty="0">
              <a:solidFill>
                <a:srgbClr val="1C2B38"/>
              </a:solidFill>
              <a:latin typeface="+mj-lt"/>
              <a:ea typeface="+mj-ea"/>
              <a:cs typeface="+mj-cs"/>
            </a:endParaRPr>
          </a:p>
        </p:txBody>
      </p:sp>
      <p:grpSp>
        <p:nvGrpSpPr>
          <p:cNvPr id="25" name="组合 24"/>
          <p:cNvGrpSpPr>
            <a:grpSpLocks noChangeAspect="1"/>
          </p:cNvGrpSpPr>
          <p:nvPr>
            <p:custDataLst>
              <p:tags r:id="rId2"/>
            </p:custDataLst>
          </p:nvPr>
        </p:nvGrpSpPr>
        <p:grpSpPr>
          <a:xfrm>
            <a:off x="3949600" y="546435"/>
            <a:ext cx="585099" cy="481606"/>
            <a:chOff x="1928813" y="1763600"/>
            <a:chExt cx="1373188" cy="1130300"/>
          </a:xfrm>
        </p:grpSpPr>
        <p:sp>
          <p:nvSpPr>
            <p:cNvPr id="26"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7"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8"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9"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0"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1"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2" name="组合 31"/>
          <p:cNvGrpSpPr>
            <a:grpSpLocks noChangeAspect="1"/>
          </p:cNvGrpSpPr>
          <p:nvPr>
            <p:custDataLst>
              <p:tags r:id="rId9"/>
            </p:custDataLst>
          </p:nvPr>
        </p:nvGrpSpPr>
        <p:grpSpPr>
          <a:xfrm flipH="1">
            <a:off x="7657302" y="546435"/>
            <a:ext cx="585099" cy="481606"/>
            <a:chOff x="1928813" y="1763600"/>
            <a:chExt cx="1373188" cy="1130300"/>
          </a:xfrm>
        </p:grpSpPr>
        <p:sp>
          <p:nvSpPr>
            <p:cNvPr id="33"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4"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5"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6"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41"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42"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4" name="Image 3"/>
          <p:cNvPicPr>
            <a:picLocks noChangeAspect="1"/>
          </p:cNvPicPr>
          <p:nvPr/>
        </p:nvPicPr>
        <p:blipFill>
          <a:blip r:embed="rId16"/>
          <a:stretch>
            <a:fillRect/>
          </a:stretch>
        </p:blipFill>
        <p:spPr>
          <a:xfrm>
            <a:off x="85918" y="2696383"/>
            <a:ext cx="8411218" cy="3109902"/>
          </a:xfrm>
          <a:prstGeom prst="rect">
            <a:avLst/>
          </a:prstGeom>
          <a:ln>
            <a:solidFill>
              <a:schemeClr val="accent1">
                <a:lumMod val="75000"/>
              </a:schemeClr>
            </a:solidFill>
          </a:ln>
        </p:spPr>
      </p:pic>
      <p:pic>
        <p:nvPicPr>
          <p:cNvPr id="37" name="Image 36"/>
          <p:cNvPicPr>
            <a:picLocks noChangeAspect="1"/>
          </p:cNvPicPr>
          <p:nvPr/>
        </p:nvPicPr>
        <p:blipFill>
          <a:blip r:embed="rId17"/>
          <a:stretch>
            <a:fillRect/>
          </a:stretch>
        </p:blipFill>
        <p:spPr>
          <a:xfrm>
            <a:off x="5963478" y="1281869"/>
            <a:ext cx="6181476" cy="3409950"/>
          </a:xfrm>
          <a:prstGeom prst="rect">
            <a:avLst/>
          </a:prstGeom>
          <a:ln>
            <a:solidFill>
              <a:schemeClr val="accent1">
                <a:lumMod val="75000"/>
              </a:schemeClr>
            </a:solidFill>
          </a:ln>
        </p:spPr>
      </p:pic>
    </p:spTree>
    <p:custDataLst>
      <p:tags r:id="rId1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4477392" y="1005840"/>
            <a:ext cx="3237216" cy="1498476"/>
          </a:xfrm>
          <a:prstGeom prst="rect">
            <a:avLst/>
          </a:prstGeom>
        </p:spPr>
        <p:txBody>
          <a:bodyPr wrap="square" anchor="ctr" anchorCtr="0">
            <a:normAutofit/>
          </a:bodyPr>
          <a:lstStyle/>
          <a:p>
            <a:pPr algn="ctr"/>
            <a:r>
              <a:rPr lang="en-US" altLang="zh-CN" sz="7200" b="1" dirty="0">
                <a:solidFill>
                  <a:srgbClr val="FFC543"/>
                </a:solidFill>
              </a:rPr>
              <a:t>PART2</a:t>
            </a:r>
            <a:endParaRPr lang="zh-CN" altLang="en-US" sz="1100" dirty="0">
              <a:solidFill>
                <a:srgbClr val="FFC543"/>
              </a:solidFill>
            </a:endParaRPr>
          </a:p>
        </p:txBody>
      </p:sp>
      <p:sp>
        <p:nvSpPr>
          <p:cNvPr id="4" name="标题 3"/>
          <p:cNvSpPr>
            <a:spLocks noGrp="1"/>
          </p:cNvSpPr>
          <p:nvPr>
            <p:ph type="title"/>
            <p:custDataLst>
              <p:tags r:id="rId2"/>
            </p:custDataLst>
          </p:nvPr>
        </p:nvSpPr>
        <p:spPr/>
        <p:txBody>
          <a:bodyPr/>
          <a:lstStyle/>
          <a:p>
            <a:r>
              <a:rPr lang="fr-FR" altLang="zh-CN" dirty="0" err="1"/>
              <a:t>Generating</a:t>
            </a:r>
            <a:r>
              <a:rPr lang="fr-FR" altLang="zh-CN" dirty="0"/>
              <a:t> </a:t>
            </a:r>
            <a:r>
              <a:rPr lang="fr-FR" altLang="zh-CN" dirty="0" err="1"/>
              <a:t>Json</a:t>
            </a:r>
            <a:endParaRPr lang="zh-CN" altLang="en-US" dirty="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048"/>
          <p:cNvSpPr txBox="1"/>
          <p:nvPr>
            <p:custDataLst>
              <p:tags r:id="rId1"/>
            </p:custDataLst>
          </p:nvPr>
        </p:nvSpPr>
        <p:spPr>
          <a:xfrm>
            <a:off x="4042605" y="292608"/>
            <a:ext cx="3614698" cy="989261"/>
          </a:xfrm>
          <a:prstGeom prst="rect">
            <a:avLst/>
          </a:prstGeom>
          <a:noFill/>
        </p:spPr>
        <p:txBody>
          <a:bodyPr wrap="square" rtlCol="0" anchor="ctr" anchorCtr="0">
            <a:normAutofit fontScale="85000" lnSpcReduction="10000"/>
          </a:bodyPr>
          <a:lstStyle/>
          <a:p>
            <a:pPr algn="ctr"/>
            <a:r>
              <a:rPr lang="en-US" altLang="zh-CN" sz="4000" b="1" dirty="0">
                <a:solidFill>
                  <a:srgbClr val="1C2B38"/>
                </a:solidFill>
                <a:latin typeface="+mj-lt"/>
                <a:ea typeface="+mj-ea"/>
                <a:cs typeface="+mj-cs"/>
              </a:rPr>
              <a:t>Solution (part 2)</a:t>
            </a:r>
            <a:endParaRPr lang="zh-CN" altLang="en-US" sz="4000" b="1" dirty="0">
              <a:solidFill>
                <a:srgbClr val="1C2B38"/>
              </a:solidFill>
              <a:latin typeface="+mj-lt"/>
              <a:ea typeface="+mj-ea"/>
              <a:cs typeface="+mj-cs"/>
            </a:endParaRPr>
          </a:p>
        </p:txBody>
      </p:sp>
      <p:grpSp>
        <p:nvGrpSpPr>
          <p:cNvPr id="31" name="组合 30"/>
          <p:cNvGrpSpPr>
            <a:grpSpLocks noChangeAspect="1"/>
          </p:cNvGrpSpPr>
          <p:nvPr>
            <p:custDataLst>
              <p:tags r:id="rId2"/>
            </p:custDataLst>
          </p:nvPr>
        </p:nvGrpSpPr>
        <p:grpSpPr>
          <a:xfrm>
            <a:off x="3460212" y="546435"/>
            <a:ext cx="585099" cy="481606"/>
            <a:chOff x="1928813" y="1763600"/>
            <a:chExt cx="1373188" cy="1130300"/>
          </a:xfrm>
        </p:grpSpPr>
        <p:sp>
          <p:nvSpPr>
            <p:cNvPr id="32"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3"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4"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6"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45"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46" name="组合 45"/>
          <p:cNvGrpSpPr>
            <a:grpSpLocks noChangeAspect="1"/>
          </p:cNvGrpSpPr>
          <p:nvPr>
            <p:custDataLst>
              <p:tags r:id="rId9"/>
            </p:custDataLst>
          </p:nvPr>
        </p:nvGrpSpPr>
        <p:grpSpPr>
          <a:xfrm flipH="1">
            <a:off x="7657302" y="546435"/>
            <a:ext cx="585099" cy="481606"/>
            <a:chOff x="1928813" y="1763600"/>
            <a:chExt cx="1373188" cy="1130300"/>
          </a:xfrm>
        </p:grpSpPr>
        <p:sp>
          <p:nvSpPr>
            <p:cNvPr id="5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5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5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5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5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5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57" name="组合 56"/>
          <p:cNvGrpSpPr/>
          <p:nvPr>
            <p:custDataLst>
              <p:tags r:id="rId16"/>
            </p:custDataLst>
          </p:nvPr>
        </p:nvGrpSpPr>
        <p:grpSpPr>
          <a:xfrm>
            <a:off x="793167" y="1899567"/>
            <a:ext cx="4681727" cy="803692"/>
            <a:chOff x="680804" y="3350078"/>
            <a:chExt cx="2707353" cy="464758"/>
          </a:xfrm>
        </p:grpSpPr>
        <p:sp>
          <p:nvSpPr>
            <p:cNvPr id="58" name="MH_Entry_1">
              <a:hlinkClick r:id="rId17" action="ppaction://hlinksldjump"/>
            </p:cNvPr>
            <p:cNvSpPr txBox="1">
              <a:spLocks noChangeArrowheads="1"/>
            </p:cNvSpPr>
            <p:nvPr>
              <p:custDataLst>
                <p:tags r:id="rId18"/>
              </p:custDataLst>
            </p:nvPr>
          </p:nvSpPr>
          <p:spPr bwMode="auto">
            <a:xfrm>
              <a:off x="1336828" y="3364135"/>
              <a:ext cx="2051329" cy="45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defPPr>
                <a:defRPr lang="zh-CN"/>
              </a:defPPr>
              <a:lvl1pPr>
                <a:defRPr>
                  <a:latin typeface="STXihei" panose="02010600040101010101" pitchFamily="2" charset="-122"/>
                  <a:ea typeface="STXihei" panose="02010600040101010101" pitchFamily="2" charset="-122"/>
                </a:defRPr>
              </a:lvl1pPr>
              <a:lvl2pPr marL="742950" indent="-285750">
                <a:defRPr>
                  <a:latin typeface="Arial Narrow" panose="020B0606020202030204" pitchFamily="34" charset="0"/>
                  <a:ea typeface="SimSun" panose="02010600030101010101" pitchFamily="2" charset="-122"/>
                </a:defRPr>
              </a:lvl2pPr>
              <a:lvl3pPr marL="1143000" indent="-228600">
                <a:defRPr>
                  <a:latin typeface="Arial Narrow" panose="020B0606020202030204" pitchFamily="34" charset="0"/>
                  <a:ea typeface="SimSun" panose="02010600030101010101" pitchFamily="2" charset="-122"/>
                </a:defRPr>
              </a:lvl3pPr>
              <a:lvl4pPr marL="1600200" indent="-228600">
                <a:defRPr>
                  <a:latin typeface="Arial Narrow" panose="020B0606020202030204" pitchFamily="34" charset="0"/>
                  <a:ea typeface="SimSun" panose="02010600030101010101" pitchFamily="2" charset="-122"/>
                </a:defRPr>
              </a:lvl4pPr>
              <a:lvl5pPr marL="2057400" indent="-228600">
                <a:defRPr>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SimSun" panose="02010600030101010101" pitchFamily="2" charset="-122"/>
                </a:defRPr>
              </a:lvl9pPr>
            </a:lstStyle>
            <a:p>
              <a:r>
                <a:rPr lang="en-US" altLang="zh-CN" sz="2000" dirty="0">
                  <a:latin typeface="+mn-lt"/>
                  <a:ea typeface="+mn-ea"/>
                </a:rPr>
                <a:t>What is JSON ?</a:t>
              </a:r>
              <a:endParaRPr lang="zh-CN" altLang="en-US" sz="2000" dirty="0">
                <a:latin typeface="+mn-lt"/>
                <a:ea typeface="+mn-ea"/>
              </a:endParaRPr>
            </a:p>
          </p:txBody>
        </p:sp>
        <p:sp>
          <p:nvSpPr>
            <p:cNvPr id="59" name="MH_Number_1">
              <a:hlinkClick r:id="rId17" action="ppaction://hlinksldjump"/>
            </p:cNvPr>
            <p:cNvSpPr/>
            <p:nvPr>
              <p:custDataLst>
                <p:tags r:id="rId19"/>
              </p:custDataLst>
            </p:nvPr>
          </p:nvSpPr>
          <p:spPr>
            <a:xfrm rot="19752126">
              <a:off x="680804" y="335007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1</a:t>
              </a:r>
              <a:endParaRPr lang="zh-CN" altLang="en-US" sz="2400" dirty="0">
                <a:solidFill>
                  <a:srgbClr val="FFFFFF"/>
                </a:solidFill>
              </a:endParaRPr>
            </a:p>
          </p:txBody>
        </p:sp>
      </p:grpSp>
      <p:grpSp>
        <p:nvGrpSpPr>
          <p:cNvPr id="60" name="组合 59"/>
          <p:cNvGrpSpPr/>
          <p:nvPr>
            <p:custDataLst>
              <p:tags r:id="rId20"/>
            </p:custDataLst>
          </p:nvPr>
        </p:nvGrpSpPr>
        <p:grpSpPr>
          <a:xfrm>
            <a:off x="3251922" y="3296651"/>
            <a:ext cx="4681727" cy="803690"/>
            <a:chOff x="680804" y="4010138"/>
            <a:chExt cx="2707353" cy="464757"/>
          </a:xfrm>
        </p:grpSpPr>
        <p:sp>
          <p:nvSpPr>
            <p:cNvPr id="61" name="MH_Entry_2">
              <a:hlinkClick r:id="rId17" action="ppaction://hlinksldjump"/>
            </p:cNvPr>
            <p:cNvSpPr txBox="1">
              <a:spLocks noChangeArrowheads="1"/>
            </p:cNvSpPr>
            <p:nvPr>
              <p:custDataLst>
                <p:tags r:id="rId21"/>
              </p:custDataLst>
            </p:nvPr>
          </p:nvSpPr>
          <p:spPr bwMode="auto">
            <a:xfrm>
              <a:off x="1336828" y="4024194"/>
              <a:ext cx="2051329" cy="45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dirty="0">
                  <a:latin typeface="+mn-lt"/>
                  <a:ea typeface="+mn-ea"/>
                </a:rPr>
                <a:t>JSON Syntax</a:t>
              </a:r>
              <a:endParaRPr lang="zh-CN" altLang="en-US" sz="2000" dirty="0">
                <a:latin typeface="+mn-lt"/>
                <a:ea typeface="+mn-ea"/>
              </a:endParaRPr>
            </a:p>
          </p:txBody>
        </p:sp>
        <p:sp>
          <p:nvSpPr>
            <p:cNvPr id="62" name="MH_Number_2">
              <a:hlinkClick r:id="rId17" action="ppaction://hlinksldjump"/>
            </p:cNvPr>
            <p:cNvSpPr/>
            <p:nvPr>
              <p:custDataLst>
                <p:tags r:id="rId22"/>
              </p:custDataLst>
            </p:nvPr>
          </p:nvSpPr>
          <p:spPr>
            <a:xfrm rot="19752126">
              <a:off x="680804" y="401013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2</a:t>
              </a:r>
              <a:endParaRPr lang="zh-CN" altLang="en-US" sz="2400" dirty="0">
                <a:solidFill>
                  <a:srgbClr val="FFFFFF"/>
                </a:solidFill>
              </a:endParaRPr>
            </a:p>
          </p:txBody>
        </p:sp>
      </p:grpSp>
      <p:grpSp>
        <p:nvGrpSpPr>
          <p:cNvPr id="63" name="组合 62"/>
          <p:cNvGrpSpPr/>
          <p:nvPr>
            <p:custDataLst>
              <p:tags r:id="rId23"/>
            </p:custDataLst>
          </p:nvPr>
        </p:nvGrpSpPr>
        <p:grpSpPr>
          <a:xfrm>
            <a:off x="5316438" y="4718040"/>
            <a:ext cx="4681727" cy="803687"/>
            <a:chOff x="680804" y="4670196"/>
            <a:chExt cx="2707353" cy="464758"/>
          </a:xfrm>
        </p:grpSpPr>
        <p:sp>
          <p:nvSpPr>
            <p:cNvPr id="64" name="MH_Entry_3">
              <a:hlinkClick r:id="rId17" action="ppaction://hlinksldjump"/>
            </p:cNvPr>
            <p:cNvSpPr txBox="1">
              <a:spLocks noChangeArrowheads="1"/>
            </p:cNvSpPr>
            <p:nvPr>
              <p:custDataLst>
                <p:tags r:id="rId24"/>
              </p:custDataLst>
            </p:nvPr>
          </p:nvSpPr>
          <p:spPr bwMode="auto">
            <a:xfrm>
              <a:off x="1336828" y="4684252"/>
              <a:ext cx="2051329" cy="45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dirty="0">
                  <a:latin typeface="+mn-lt"/>
                  <a:ea typeface="+mn-ea"/>
                </a:rPr>
                <a:t>Writing </a:t>
              </a:r>
              <a:r>
                <a:rPr lang="en-US" altLang="zh-CN" sz="2000" dirty="0" err="1">
                  <a:latin typeface="+mn-lt"/>
                  <a:ea typeface="+mn-ea"/>
                </a:rPr>
                <a:t>Json</a:t>
              </a:r>
              <a:endParaRPr lang="zh-CN" altLang="en-US" sz="2000" dirty="0">
                <a:latin typeface="+mn-lt"/>
                <a:ea typeface="+mn-ea"/>
              </a:endParaRPr>
            </a:p>
          </p:txBody>
        </p:sp>
        <p:sp>
          <p:nvSpPr>
            <p:cNvPr id="65" name="MH_Number_3">
              <a:hlinkClick r:id="rId17" action="ppaction://hlinksldjump"/>
            </p:cNvPr>
            <p:cNvSpPr/>
            <p:nvPr>
              <p:custDataLst>
                <p:tags r:id="rId25"/>
              </p:custDataLst>
            </p:nvPr>
          </p:nvSpPr>
          <p:spPr>
            <a:xfrm rot="19752126">
              <a:off x="680804" y="4670196"/>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3</a:t>
              </a:r>
              <a:endParaRPr lang="zh-CN" altLang="en-US" sz="2400" dirty="0">
                <a:solidFill>
                  <a:srgbClr val="FFFFFF"/>
                </a:solidFill>
              </a:endParaRPr>
            </a:p>
          </p:txBody>
        </p:sp>
      </p:grpSp>
    </p:spTree>
    <p:custDataLst>
      <p:tags r:id="rId2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48"/>
          <p:cNvSpPr txBox="1"/>
          <p:nvPr>
            <p:custDataLst>
              <p:tags r:id="rId1"/>
            </p:custDataLst>
          </p:nvPr>
        </p:nvSpPr>
        <p:spPr>
          <a:xfrm>
            <a:off x="4042605" y="292608"/>
            <a:ext cx="3614698" cy="989261"/>
          </a:xfrm>
          <a:prstGeom prst="rect">
            <a:avLst/>
          </a:prstGeom>
          <a:noFill/>
        </p:spPr>
        <p:txBody>
          <a:bodyPr wrap="square" rtlCol="0" anchor="ctr" anchorCtr="0">
            <a:normAutofit fontScale="85000" lnSpcReduction="10000"/>
          </a:bodyPr>
          <a:lstStyle/>
          <a:p>
            <a:pPr algn="ctr"/>
            <a:r>
              <a:rPr lang="en-US" altLang="zh-CN" sz="4000" b="1" dirty="0">
                <a:solidFill>
                  <a:srgbClr val="1C2B38"/>
                </a:solidFill>
                <a:latin typeface="+mj-lt"/>
                <a:ea typeface="+mj-ea"/>
                <a:cs typeface="+mj-cs"/>
              </a:rPr>
              <a:t>Solution (part 2)</a:t>
            </a:r>
            <a:endParaRPr lang="zh-CN" altLang="en-US" sz="4000" b="1" dirty="0">
              <a:solidFill>
                <a:srgbClr val="1C2B38"/>
              </a:solidFill>
              <a:latin typeface="+mj-lt"/>
              <a:ea typeface="+mj-ea"/>
              <a:cs typeface="+mj-cs"/>
            </a:endParaRPr>
          </a:p>
        </p:txBody>
      </p:sp>
      <p:grpSp>
        <p:nvGrpSpPr>
          <p:cNvPr id="3" name="组合 30"/>
          <p:cNvGrpSpPr>
            <a:grpSpLocks noChangeAspect="1"/>
          </p:cNvGrpSpPr>
          <p:nvPr>
            <p:custDataLst>
              <p:tags r:id="rId2"/>
            </p:custDataLst>
          </p:nvPr>
        </p:nvGrpSpPr>
        <p:grpSpPr>
          <a:xfrm>
            <a:off x="3460212" y="546435"/>
            <a:ext cx="585099" cy="481606"/>
            <a:chOff x="1928813" y="1763600"/>
            <a:chExt cx="1373188" cy="1130300"/>
          </a:xfrm>
        </p:grpSpPr>
        <p:sp>
          <p:nvSpPr>
            <p:cNvPr id="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10" name="组合 45"/>
          <p:cNvGrpSpPr>
            <a:grpSpLocks noChangeAspect="1"/>
          </p:cNvGrpSpPr>
          <p:nvPr>
            <p:custDataLst>
              <p:tags r:id="rId9"/>
            </p:custDataLst>
          </p:nvPr>
        </p:nvGrpSpPr>
        <p:grpSpPr>
          <a:xfrm flipH="1">
            <a:off x="7657302" y="546435"/>
            <a:ext cx="585099" cy="481606"/>
            <a:chOff x="1928813" y="1763600"/>
            <a:chExt cx="1373188" cy="1130300"/>
          </a:xfrm>
        </p:grpSpPr>
        <p:sp>
          <p:nvSpPr>
            <p:cNvPr id="1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1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1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1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18" name="Image 1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458888" y="1496412"/>
            <a:ext cx="2782132" cy="2782132"/>
          </a:xfrm>
          <a:prstGeom prst="rect">
            <a:avLst/>
          </a:prstGeom>
        </p:spPr>
      </p:pic>
      <p:sp>
        <p:nvSpPr>
          <p:cNvPr id="19" name="TextBox 2048"/>
          <p:cNvSpPr txBox="1"/>
          <p:nvPr>
            <p:custDataLst>
              <p:tags r:id="rId17"/>
            </p:custDataLst>
          </p:nvPr>
        </p:nvSpPr>
        <p:spPr>
          <a:xfrm>
            <a:off x="4140684" y="4572033"/>
            <a:ext cx="3614698" cy="989261"/>
          </a:xfrm>
          <a:prstGeom prst="rect">
            <a:avLst/>
          </a:prstGeom>
          <a:noFill/>
        </p:spPr>
        <p:txBody>
          <a:bodyPr wrap="square" rtlCol="0" anchor="ctr" anchorCtr="0">
            <a:normAutofit/>
          </a:bodyPr>
          <a:lstStyle/>
          <a:p>
            <a:pPr algn="ctr"/>
            <a:r>
              <a:rPr lang="fr-FR" altLang="zh-CN" sz="3600" b="1" dirty="0" err="1">
                <a:solidFill>
                  <a:srgbClr val="1C2B38"/>
                </a:solidFill>
                <a:latin typeface="+mj-lt"/>
                <a:ea typeface="+mj-ea"/>
                <a:cs typeface="+mj-cs"/>
              </a:rPr>
              <a:t>What</a:t>
            </a:r>
            <a:r>
              <a:rPr lang="fr-FR" altLang="zh-CN" sz="3600" b="1" dirty="0">
                <a:solidFill>
                  <a:srgbClr val="1C2B38"/>
                </a:solidFill>
                <a:latin typeface="+mj-lt"/>
                <a:ea typeface="+mj-ea"/>
                <a:cs typeface="+mj-cs"/>
              </a:rPr>
              <a:t> </a:t>
            </a:r>
            <a:r>
              <a:rPr lang="fr-FR" altLang="zh-CN" sz="3600" b="1" dirty="0" err="1">
                <a:solidFill>
                  <a:srgbClr val="1C2B38"/>
                </a:solidFill>
                <a:latin typeface="+mj-lt"/>
                <a:ea typeface="+mj-ea"/>
                <a:cs typeface="+mj-cs"/>
              </a:rPr>
              <a:t>is</a:t>
            </a:r>
            <a:r>
              <a:rPr lang="fr-FR" altLang="zh-CN" sz="3600" b="1" dirty="0">
                <a:solidFill>
                  <a:srgbClr val="1C2B38"/>
                </a:solidFill>
                <a:latin typeface="+mj-lt"/>
                <a:ea typeface="+mj-ea"/>
                <a:cs typeface="+mj-cs"/>
              </a:rPr>
              <a:t> </a:t>
            </a:r>
            <a:r>
              <a:rPr lang="fr-FR" altLang="zh-CN" sz="3600" b="1" dirty="0" err="1">
                <a:solidFill>
                  <a:srgbClr val="1C2B38"/>
                </a:solidFill>
                <a:latin typeface="+mj-lt"/>
                <a:ea typeface="+mj-ea"/>
                <a:cs typeface="+mj-cs"/>
              </a:rPr>
              <a:t>json</a:t>
            </a:r>
            <a:r>
              <a:rPr lang="fr-FR" altLang="zh-CN" sz="3600" b="1" dirty="0">
                <a:solidFill>
                  <a:srgbClr val="1C2B38"/>
                </a:solidFill>
                <a:latin typeface="+mj-lt"/>
                <a:ea typeface="+mj-ea"/>
                <a:cs typeface="+mj-cs"/>
              </a:rPr>
              <a:t> ?</a:t>
            </a:r>
            <a:endParaRPr lang="zh-CN" altLang="en-US" sz="3600" b="1" dirty="0">
              <a:solidFill>
                <a:srgbClr val="1C2B38"/>
              </a:solidFill>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48"/>
          <p:cNvSpPr txBox="1"/>
          <p:nvPr>
            <p:custDataLst>
              <p:tags r:id="rId1"/>
            </p:custDataLst>
          </p:nvPr>
        </p:nvSpPr>
        <p:spPr>
          <a:xfrm>
            <a:off x="4042605" y="292608"/>
            <a:ext cx="3614698" cy="989261"/>
          </a:xfrm>
          <a:prstGeom prst="rect">
            <a:avLst/>
          </a:prstGeom>
          <a:noFill/>
        </p:spPr>
        <p:txBody>
          <a:bodyPr wrap="square" rtlCol="0" anchor="ctr" anchorCtr="0">
            <a:normAutofit fontScale="85000" lnSpcReduction="10000"/>
          </a:bodyPr>
          <a:lstStyle/>
          <a:p>
            <a:pPr algn="ctr"/>
            <a:r>
              <a:rPr lang="en-US" altLang="zh-CN" sz="4000" b="1" dirty="0">
                <a:solidFill>
                  <a:srgbClr val="1C2B38"/>
                </a:solidFill>
                <a:latin typeface="+mj-lt"/>
                <a:ea typeface="+mj-ea"/>
                <a:cs typeface="+mj-cs"/>
              </a:rPr>
              <a:t>Solution (part 2)</a:t>
            </a:r>
            <a:endParaRPr lang="zh-CN" altLang="en-US" sz="4000" b="1" dirty="0">
              <a:solidFill>
                <a:srgbClr val="1C2B38"/>
              </a:solidFill>
              <a:latin typeface="+mj-lt"/>
              <a:ea typeface="+mj-ea"/>
              <a:cs typeface="+mj-cs"/>
            </a:endParaRPr>
          </a:p>
        </p:txBody>
      </p:sp>
      <p:grpSp>
        <p:nvGrpSpPr>
          <p:cNvPr id="3" name="组合 30"/>
          <p:cNvGrpSpPr>
            <a:grpSpLocks noChangeAspect="1"/>
          </p:cNvGrpSpPr>
          <p:nvPr>
            <p:custDataLst>
              <p:tags r:id="rId2"/>
            </p:custDataLst>
          </p:nvPr>
        </p:nvGrpSpPr>
        <p:grpSpPr>
          <a:xfrm>
            <a:off x="3460212" y="546435"/>
            <a:ext cx="585099" cy="481606"/>
            <a:chOff x="1928813" y="1763600"/>
            <a:chExt cx="1373188" cy="1130300"/>
          </a:xfrm>
        </p:grpSpPr>
        <p:sp>
          <p:nvSpPr>
            <p:cNvPr id="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10" name="组合 45"/>
          <p:cNvGrpSpPr>
            <a:grpSpLocks noChangeAspect="1"/>
          </p:cNvGrpSpPr>
          <p:nvPr>
            <p:custDataLst>
              <p:tags r:id="rId9"/>
            </p:custDataLst>
          </p:nvPr>
        </p:nvGrpSpPr>
        <p:grpSpPr>
          <a:xfrm flipH="1">
            <a:off x="7657302" y="546435"/>
            <a:ext cx="585099" cy="481606"/>
            <a:chOff x="1928813" y="1763600"/>
            <a:chExt cx="1373188" cy="1130300"/>
          </a:xfrm>
        </p:grpSpPr>
        <p:sp>
          <p:nvSpPr>
            <p:cNvPr id="1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1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1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1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19" name="TextBox 2048"/>
          <p:cNvSpPr txBox="1"/>
          <p:nvPr>
            <p:custDataLst>
              <p:tags r:id="rId16"/>
            </p:custDataLst>
          </p:nvPr>
        </p:nvSpPr>
        <p:spPr>
          <a:xfrm>
            <a:off x="4140684" y="4572033"/>
            <a:ext cx="3614698" cy="989261"/>
          </a:xfrm>
          <a:prstGeom prst="rect">
            <a:avLst/>
          </a:prstGeom>
          <a:noFill/>
        </p:spPr>
        <p:txBody>
          <a:bodyPr wrap="square" rtlCol="0" anchor="ctr" anchorCtr="0">
            <a:normAutofit/>
          </a:bodyPr>
          <a:lstStyle/>
          <a:p>
            <a:pPr algn="ctr"/>
            <a:endParaRPr lang="zh-CN" altLang="en-US" sz="3600" b="1" dirty="0">
              <a:solidFill>
                <a:srgbClr val="1C2B38"/>
              </a:solidFill>
              <a:latin typeface="+mj-lt"/>
              <a:ea typeface="+mj-ea"/>
              <a:cs typeface="+mj-cs"/>
            </a:endParaRPr>
          </a:p>
        </p:txBody>
      </p:sp>
      <p:pic>
        <p:nvPicPr>
          <p:cNvPr id="20" name="Image 1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01815" y="1677568"/>
            <a:ext cx="9988370" cy="32660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3184" y="935140"/>
            <a:ext cx="4947004" cy="4365445"/>
          </a:xfrm>
          <a:prstGeom prst="rect">
            <a:avLst/>
          </a:prstGeom>
        </p:spPr>
      </p:pic>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2642" y="2037948"/>
            <a:ext cx="3350782" cy="2176037"/>
          </a:xfrm>
          <a:prstGeom prst="rect">
            <a:avLst/>
          </a:prstGeom>
        </p:spPr>
      </p:pic>
      <p:sp>
        <p:nvSpPr>
          <p:cNvPr id="3" name="Flèche : droite 2"/>
          <p:cNvSpPr/>
          <p:nvPr/>
        </p:nvSpPr>
        <p:spPr>
          <a:xfrm>
            <a:off x="5667375" y="2814638"/>
            <a:ext cx="2071688" cy="6524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048"/>
          <p:cNvSpPr txBox="1"/>
          <p:nvPr>
            <p:custDataLst>
              <p:tags r:id="rId1"/>
            </p:custDataLst>
          </p:nvPr>
        </p:nvSpPr>
        <p:spPr>
          <a:xfrm>
            <a:off x="4536051" y="292608"/>
            <a:ext cx="3121251" cy="989261"/>
          </a:xfrm>
          <a:prstGeom prst="rect">
            <a:avLst/>
          </a:prstGeom>
          <a:noFill/>
        </p:spPr>
        <p:txBody>
          <a:bodyPr wrap="square" rtlCol="0" anchor="ctr" anchorCtr="0">
            <a:normAutofit/>
          </a:bodyPr>
          <a:lstStyle/>
          <a:p>
            <a:pPr algn="ctr"/>
            <a:r>
              <a:rPr lang="en-US" altLang="zh-CN" sz="4000" b="1" dirty="0">
                <a:solidFill>
                  <a:srgbClr val="1C2B38"/>
                </a:solidFill>
                <a:latin typeface="+mj-lt"/>
                <a:ea typeface="+mj-ea"/>
                <a:cs typeface="+mj-cs"/>
              </a:rPr>
              <a:t>solution</a:t>
            </a:r>
            <a:endParaRPr lang="zh-CN" altLang="en-US" sz="4000" b="1" dirty="0">
              <a:solidFill>
                <a:srgbClr val="1C2B38"/>
              </a:solidFill>
              <a:latin typeface="+mj-lt"/>
              <a:ea typeface="+mj-ea"/>
              <a:cs typeface="+mj-cs"/>
            </a:endParaRPr>
          </a:p>
        </p:txBody>
      </p:sp>
      <p:grpSp>
        <p:nvGrpSpPr>
          <p:cNvPr id="25" name="组合 24"/>
          <p:cNvGrpSpPr>
            <a:grpSpLocks noChangeAspect="1"/>
          </p:cNvGrpSpPr>
          <p:nvPr>
            <p:custDataLst>
              <p:tags r:id="rId2"/>
            </p:custDataLst>
          </p:nvPr>
        </p:nvGrpSpPr>
        <p:grpSpPr>
          <a:xfrm>
            <a:off x="3949600" y="546435"/>
            <a:ext cx="585099" cy="481606"/>
            <a:chOff x="1928813" y="1763600"/>
            <a:chExt cx="1373188" cy="1130300"/>
          </a:xfrm>
        </p:grpSpPr>
        <p:sp>
          <p:nvSpPr>
            <p:cNvPr id="26"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7"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8"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9"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0"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1"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2" name="组合 31"/>
          <p:cNvGrpSpPr>
            <a:grpSpLocks noChangeAspect="1"/>
          </p:cNvGrpSpPr>
          <p:nvPr>
            <p:custDataLst>
              <p:tags r:id="rId9"/>
            </p:custDataLst>
          </p:nvPr>
        </p:nvGrpSpPr>
        <p:grpSpPr>
          <a:xfrm flipH="1">
            <a:off x="7657302" y="546435"/>
            <a:ext cx="585099" cy="481606"/>
            <a:chOff x="1928813" y="1763600"/>
            <a:chExt cx="1373188" cy="1130300"/>
          </a:xfrm>
        </p:grpSpPr>
        <p:sp>
          <p:nvSpPr>
            <p:cNvPr id="33"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4"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5"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6"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41"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42"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3" name="Image 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504" y="1720481"/>
            <a:ext cx="6805467" cy="4254907"/>
          </a:xfrm>
          <a:prstGeom prst="rect">
            <a:avLst/>
          </a:prstGeom>
        </p:spPr>
      </p:pic>
      <p:pic>
        <p:nvPicPr>
          <p:cNvPr id="5" name="Image 4" descr="Une image contenant intérieur&#10;&#10;Description générée avec un niveau de confiance élevé"/>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239786" y="4466470"/>
            <a:ext cx="4879449" cy="1465079"/>
          </a:xfrm>
          <a:prstGeom prst="rect">
            <a:avLst/>
          </a:prstGeom>
        </p:spPr>
      </p:pic>
      <p:cxnSp>
        <p:nvCxnSpPr>
          <p:cNvPr id="7" name="Connecteur droit avec flèche 6"/>
          <p:cNvCxnSpPr/>
          <p:nvPr/>
        </p:nvCxnSpPr>
        <p:spPr>
          <a:xfrm flipH="1">
            <a:off x="7144980" y="2747255"/>
            <a:ext cx="1412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Image 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167567" y="1720480"/>
            <a:ext cx="2580166" cy="1659017"/>
          </a:xfrm>
          <a:prstGeom prst="rect">
            <a:avLst/>
          </a:prstGeom>
        </p:spPr>
      </p:pic>
    </p:spTree>
    <p:custDataLst>
      <p:tags r:id="rId19"/>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1259" y="533434"/>
            <a:ext cx="5758270" cy="1215237"/>
          </a:xfrm>
          <a:prstGeom prst="rect">
            <a:avLst/>
          </a:prstGeom>
        </p:spPr>
      </p:pic>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315" y="521745"/>
            <a:ext cx="5758270" cy="1226926"/>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59" y="2268727"/>
            <a:ext cx="5760320" cy="3493443"/>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315" y="2268726"/>
            <a:ext cx="5780963" cy="34934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1"/>
            </p:custDataLst>
          </p:nvPr>
        </p:nvGrpSpPr>
        <p:grpSpPr>
          <a:xfrm>
            <a:off x="3934263" y="1930486"/>
            <a:ext cx="4323474" cy="2546265"/>
            <a:chOff x="3743079" y="1930486"/>
            <a:chExt cx="4323474" cy="2546265"/>
          </a:xfrm>
        </p:grpSpPr>
        <p:grpSp>
          <p:nvGrpSpPr>
            <p:cNvPr id="4" name="组合 3"/>
            <p:cNvGrpSpPr/>
            <p:nvPr/>
          </p:nvGrpSpPr>
          <p:grpSpPr>
            <a:xfrm>
              <a:off x="3743079" y="1930486"/>
              <a:ext cx="1047752" cy="842745"/>
              <a:chOff x="4185620" y="2171701"/>
              <a:chExt cx="594914" cy="478511"/>
            </a:xfrm>
          </p:grpSpPr>
          <p:sp>
            <p:nvSpPr>
              <p:cNvPr id="18" name="MH_Other_1"/>
              <p:cNvSpPr/>
              <p:nvPr>
                <p:custDataLst>
                  <p:tags r:id="rId2"/>
                </p:custDataLst>
              </p:nvPr>
            </p:nvSpPr>
            <p:spPr>
              <a:xfrm>
                <a:off x="4185620" y="2171701"/>
                <a:ext cx="329669" cy="478511"/>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0"/>
              </a:p>
            </p:txBody>
          </p:sp>
          <p:sp>
            <p:nvSpPr>
              <p:cNvPr id="19" name="MH_Other_2"/>
              <p:cNvSpPr/>
              <p:nvPr>
                <p:custDataLst>
                  <p:tags r:id="rId3"/>
                </p:custDataLst>
              </p:nvPr>
            </p:nvSpPr>
            <p:spPr>
              <a:xfrm>
                <a:off x="4515289" y="2372736"/>
                <a:ext cx="265245" cy="277475"/>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rgbClr val="FEFFFF"/>
                  </a:solidFill>
                </a:endParaRPr>
              </a:p>
            </p:txBody>
          </p:sp>
        </p:grpSp>
        <p:sp>
          <p:nvSpPr>
            <p:cNvPr id="27653" name="MH_SubTitle_1"/>
            <p:cNvSpPr txBox="1">
              <a:spLocks noChangeArrowheads="1"/>
            </p:cNvSpPr>
            <p:nvPr>
              <p:custDataLst>
                <p:tags r:id="rId4"/>
              </p:custDataLst>
            </p:nvPr>
          </p:nvSpPr>
          <p:spPr bwMode="auto">
            <a:xfrm>
              <a:off x="4905131" y="2294709"/>
              <a:ext cx="3161422" cy="218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altLang="da-DK" smtClean="0">
                  <a:latin typeface="+mn-lt"/>
                  <a:ea typeface="+mn-ea"/>
                </a:rPr>
                <a:t>Introduction</a:t>
              </a:r>
              <a:endParaRPr lang="fr-FR" altLang="da-DK" smtClean="0">
                <a:latin typeface="+mn-lt"/>
                <a:ea typeface="+mn-ea"/>
              </a:endParaRPr>
            </a:p>
          </p:txBody>
        </p:sp>
      </p:grpSp>
      <p:sp>
        <p:nvSpPr>
          <p:cNvPr id="7" name="文本框 6"/>
          <p:cNvSpPr txBox="1"/>
          <p:nvPr>
            <p:custDataLst>
              <p:tags r:id="rId5"/>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PLAN</a:t>
            </a:r>
            <a:endParaRPr lang="fr-FR" sz="3600"/>
          </a:p>
        </p:txBody>
      </p:sp>
    </p:spTree>
    <p:custDataLst>
      <p:tags r:id="rId6"/>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1639" y="498996"/>
            <a:ext cx="8476342" cy="611517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custDataLst>
              <p:tags r:id="rId1"/>
            </p:custDataLst>
          </p:nvPr>
        </p:nvGrpSpPr>
        <p:grpSpPr>
          <a:xfrm>
            <a:off x="395692" y="516704"/>
            <a:ext cx="315508" cy="560842"/>
            <a:chOff x="4375454" y="1818592"/>
            <a:chExt cx="161041" cy="335503"/>
          </a:xfrm>
        </p:grpSpPr>
        <p:sp>
          <p:nvSpPr>
            <p:cNvPr id="2" name="矩形 1"/>
            <p:cNvSpPr/>
            <p:nvPr>
              <p:custDataLst>
                <p:tags r:id="rId2"/>
              </p:custDataLst>
            </p:nvPr>
          </p:nvSpPr>
          <p:spPr>
            <a:xfrm>
              <a:off x="4375454" y="1818592"/>
              <a:ext cx="114071" cy="335503"/>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cxnSp>
          <p:nvCxnSpPr>
            <p:cNvPr id="3" name="直接连接符 2"/>
            <p:cNvCxnSpPr/>
            <p:nvPr>
              <p:custDataLst>
                <p:tags r:id="rId3"/>
              </p:custDataLst>
            </p:nvPr>
          </p:nvCxnSpPr>
          <p:spPr>
            <a:xfrm>
              <a:off x="4536495" y="1818592"/>
              <a:ext cx="0" cy="335503"/>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grpSp>
      <p:sp>
        <p:nvSpPr>
          <p:cNvPr id="6" name="标题 5"/>
          <p:cNvSpPr>
            <a:spLocks noGrp="1"/>
          </p:cNvSpPr>
          <p:nvPr>
            <p:ph type="title"/>
            <p:custDataLst>
              <p:tags r:id="rId4"/>
            </p:custDataLst>
          </p:nvPr>
        </p:nvSpPr>
        <p:spPr/>
        <p:txBody>
          <a:bodyPr>
            <a:normAutofit/>
          </a:bodyPr>
          <a:lstStyle/>
          <a:p>
            <a:r>
              <a:rPr lang="en-US" altLang="zh-CN" dirty="0">
                <a:sym typeface="+mn-ea"/>
              </a:rPr>
              <a:t>Execution Example</a:t>
            </a:r>
            <a:endParaRPr lang="zh-CN" altLang="en-US" dirty="0"/>
          </a:p>
        </p:txBody>
      </p:sp>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2267" y="1205870"/>
            <a:ext cx="3175701" cy="2064205"/>
          </a:xfrm>
          <a:prstGeom prst="rect">
            <a:avLst/>
          </a:prstGeom>
        </p:spPr>
      </p:pic>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522" y="1229125"/>
            <a:ext cx="6094195" cy="4081901"/>
          </a:xfrm>
          <a:prstGeom prst="rect">
            <a:avLst/>
          </a:prstGeom>
        </p:spPr>
      </p:pic>
      <p:pic>
        <p:nvPicPr>
          <p:cNvPr id="12" name="Image 11" descr="Une image contenant texte&#10;&#10;Description générée avec un niveau de confiance élevé"/>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4331" y="4025295"/>
            <a:ext cx="4807292" cy="1285731"/>
          </a:xfrm>
          <a:prstGeom prst="rect">
            <a:avLst/>
          </a:prstGeom>
        </p:spPr>
      </p:pic>
    </p:spTree>
    <p:custDataLst>
      <p:tags r:id="rId8"/>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4477392" y="1005840"/>
            <a:ext cx="3237216" cy="1498476"/>
          </a:xfrm>
          <a:prstGeom prst="rect">
            <a:avLst/>
          </a:prstGeom>
        </p:spPr>
        <p:txBody>
          <a:bodyPr wrap="square" anchor="ctr" anchorCtr="0">
            <a:normAutofit/>
            <a:scene3d>
              <a:camera prst="orthographicFront"/>
              <a:lightRig rig="threePt" dir="t"/>
            </a:scene3d>
          </a:bodyPr>
          <a:lstStyle/>
          <a:p>
            <a:pPr algn="ctr"/>
            <a:r>
              <a:rPr lang="fr-FR" altLang="zh-CN" sz="6600" dirty="0">
                <a:solidFill>
                  <a:schemeClr val="accent1"/>
                </a:solidFill>
                <a:effectLst>
                  <a:outerShdw blurRad="38100" dist="25400" dir="5400000" algn="ctr" rotWithShape="0">
                    <a:srgbClr val="6E747A">
                      <a:alpha val="43000"/>
                    </a:srgbClr>
                  </a:outerShdw>
                </a:effectLst>
              </a:rPr>
              <a:t>PART 3</a:t>
            </a:r>
            <a:endParaRPr lang="fr-FR" altLang="zh-CN" sz="6600" dirty="0">
              <a:solidFill>
                <a:schemeClr val="accent1"/>
              </a:solidFill>
              <a:effectLst>
                <a:outerShdw blurRad="38100" dist="25400" dir="5400000" algn="ctr" rotWithShape="0">
                  <a:srgbClr val="6E747A">
                    <a:alpha val="43000"/>
                  </a:srgbClr>
                </a:outerShdw>
              </a:effectLst>
            </a:endParaRPr>
          </a:p>
        </p:txBody>
      </p:sp>
      <p:sp>
        <p:nvSpPr>
          <p:cNvPr id="4" name="标题 3"/>
          <p:cNvSpPr>
            <a:spLocks noGrp="1"/>
          </p:cNvSpPr>
          <p:nvPr>
            <p:ph type="title"/>
            <p:custDataLst>
              <p:tags r:id="rId2"/>
            </p:custDataLst>
          </p:nvPr>
        </p:nvSpPr>
        <p:spPr/>
        <p:txBody>
          <a:bodyPr/>
          <a:lstStyle/>
          <a:p>
            <a:r>
              <a:rPr lang="fr-FR" dirty="0">
                <a:sym typeface="+mn-ea"/>
              </a:rPr>
              <a:t>THE TSL</a:t>
            </a:r>
            <a:endParaRPr lang="fr-FR" dirty="0"/>
          </a:p>
        </p:txBody>
      </p:sp>
      <p:sp>
        <p:nvSpPr>
          <p:cNvPr id="5" name="文本占位符 4"/>
          <p:cNvSpPr>
            <a:spLocks noGrp="1"/>
          </p:cNvSpPr>
          <p:nvPr>
            <p:ph type="body" idx="1"/>
            <p:custDataLst>
              <p:tags r:id="rId3"/>
            </p:custDataLst>
          </p:nvPr>
        </p:nvSpPr>
        <p:spPr/>
        <p:txBody>
          <a:bodyPr/>
          <a:lstStyle/>
          <a:p>
            <a:r>
              <a:rPr lang="fr-FR" altLang="en-US" smtClean="0"/>
              <a:t>T-REX Serialization Library </a:t>
            </a:r>
            <a:endParaRPr lang="fr-FR" altLang="en-US" smtClean="0"/>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接连接符 7"/>
          <p:cNvSpPr>
            <a:spLocks noChangeShapeType="1"/>
          </p:cNvSpPr>
          <p:nvPr>
            <p:custDataLst>
              <p:tags r:id="rId1"/>
            </p:custDataLst>
          </p:nvPr>
        </p:nvSpPr>
        <p:spPr bwMode="auto">
          <a:xfrm rot="16200000">
            <a:off x="6096000" y="149543"/>
            <a:ext cx="0" cy="8346115"/>
          </a:xfrm>
          <a:prstGeom prst="line">
            <a:avLst/>
          </a:prstGeom>
          <a:solidFill>
            <a:schemeClr val="accent1"/>
          </a:solidFill>
          <a:ln w="6350">
            <a:solidFill>
              <a:schemeClr val="accent1"/>
            </a:solidFill>
            <a:miter lim="800000"/>
            <a:tailEnd type="triangle"/>
          </a:ln>
        </p:spPr>
        <p:txBody>
          <a:bodyPr wrap="square">
            <a:normAutofit fontScale="25000" lnSpcReduction="20000"/>
          </a:bodyPr>
          <a:lstStyle/>
          <a:p>
            <a:endParaRPr lang="zh-CN" altLang="en-US" sz="1320"/>
          </a:p>
        </p:txBody>
      </p:sp>
      <p:grpSp>
        <p:nvGrpSpPr>
          <p:cNvPr id="8" name="组合 7"/>
          <p:cNvGrpSpPr/>
          <p:nvPr>
            <p:custDataLst>
              <p:tags r:id="rId2"/>
            </p:custDataLst>
          </p:nvPr>
        </p:nvGrpSpPr>
        <p:grpSpPr>
          <a:xfrm rot="16200000">
            <a:off x="5079933" y="2495476"/>
            <a:ext cx="2032135" cy="2032284"/>
            <a:chOff x="467681" y="2490100"/>
            <a:chExt cx="1274159" cy="1274254"/>
          </a:xfrm>
        </p:grpSpPr>
        <p:sp>
          <p:nvSpPr>
            <p:cNvPr id="9" name="椭圆 2"/>
            <p:cNvSpPr>
              <a:spLocks noChangeArrowheads="1"/>
            </p:cNvSpPr>
            <p:nvPr>
              <p:custDataLst>
                <p:tags r:id="rId3"/>
              </p:custDataLst>
            </p:nvPr>
          </p:nvSpPr>
          <p:spPr bwMode="auto">
            <a:xfrm>
              <a:off x="467681" y="2997341"/>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sp>
          <p:nvSpPr>
            <p:cNvPr id="10" name="矩形 9"/>
            <p:cNvSpPr/>
            <p:nvPr>
              <p:custDataLst>
                <p:tags r:id="rId4"/>
              </p:custDataLst>
            </p:nvPr>
          </p:nvSpPr>
          <p:spPr>
            <a:xfrm rot="5400000">
              <a:off x="710442" y="2732956"/>
              <a:ext cx="1274254" cy="788542"/>
            </a:xfrm>
            <a:prstGeom prst="rect">
              <a:avLst/>
            </a:prstGeom>
          </p:spPr>
          <p:txBody>
            <a:bodyPr wrap="square" anchor="ctr" anchorCtr="0">
              <a:normAutofit/>
            </a:bodyPr>
            <a:lstStyle/>
            <a:p>
              <a:pPr algn="ctr">
                <a:lnSpc>
                  <a:spcPct val="120000"/>
                </a:lnSpc>
              </a:pPr>
              <a:r>
                <a:rPr lang="fr-FR" dirty="0">
                  <a:solidFill>
                    <a:schemeClr val="accent1"/>
                  </a:solidFill>
                </a:rPr>
                <a:t>Improving the writing process</a:t>
              </a:r>
              <a:endParaRPr lang="fr-FR" dirty="0">
                <a:solidFill>
                  <a:schemeClr val="accent1"/>
                </a:solidFill>
              </a:endParaRPr>
            </a:p>
          </p:txBody>
        </p:sp>
      </p:grpSp>
      <p:sp>
        <p:nvSpPr>
          <p:cNvPr id="21" name="文本框 20"/>
          <p:cNvSpPr txBox="1"/>
          <p:nvPr>
            <p:custDataLst>
              <p:tags r:id="rId5"/>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PART 3 : TSL</a:t>
            </a:r>
            <a:endParaRPr lang="fr-FR" sz="3600"/>
          </a:p>
        </p:txBody>
      </p:sp>
    </p:spTree>
    <p:custDataLst>
      <p:tags r:id="rId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直接连接符 7"/>
          <p:cNvSpPr>
            <a:spLocks noChangeShapeType="1"/>
          </p:cNvSpPr>
          <p:nvPr>
            <p:custDataLst>
              <p:tags r:id="rId1"/>
            </p:custDataLst>
          </p:nvPr>
        </p:nvSpPr>
        <p:spPr bwMode="auto">
          <a:xfrm rot="16200000">
            <a:off x="6096000" y="-326707"/>
            <a:ext cx="0" cy="8346115"/>
          </a:xfrm>
          <a:prstGeom prst="line">
            <a:avLst/>
          </a:prstGeom>
          <a:solidFill>
            <a:schemeClr val="accent1"/>
          </a:solidFill>
          <a:ln w="6350">
            <a:solidFill>
              <a:schemeClr val="accent1"/>
            </a:solidFill>
            <a:miter lim="800000"/>
            <a:tailEnd type="triangle"/>
          </a:ln>
        </p:spPr>
        <p:txBody>
          <a:bodyPr wrap="square">
            <a:normAutofit fontScale="25000" lnSpcReduction="20000"/>
          </a:bodyPr>
          <a:lstStyle/>
          <a:p>
            <a:endParaRPr lang="zh-CN" altLang="en-US" sz="1320"/>
          </a:p>
        </p:txBody>
      </p:sp>
      <p:grpSp>
        <p:nvGrpSpPr>
          <p:cNvPr id="11" name="组合 10"/>
          <p:cNvGrpSpPr/>
          <p:nvPr>
            <p:custDataLst>
              <p:tags r:id="rId2"/>
            </p:custDataLst>
          </p:nvPr>
        </p:nvGrpSpPr>
        <p:grpSpPr>
          <a:xfrm rot="16200000">
            <a:off x="3748665" y="2019226"/>
            <a:ext cx="2032135" cy="2032284"/>
            <a:chOff x="467681" y="2490100"/>
            <a:chExt cx="1274159" cy="1274254"/>
          </a:xfrm>
        </p:grpSpPr>
        <p:sp>
          <p:nvSpPr>
            <p:cNvPr id="12" name="椭圆 2"/>
            <p:cNvSpPr>
              <a:spLocks noChangeArrowheads="1"/>
            </p:cNvSpPr>
            <p:nvPr>
              <p:custDataLst>
                <p:tags r:id="rId3"/>
              </p:custDataLst>
            </p:nvPr>
          </p:nvSpPr>
          <p:spPr bwMode="auto">
            <a:xfrm>
              <a:off x="467681" y="2997341"/>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sp>
          <p:nvSpPr>
            <p:cNvPr id="13" name="矩形 12"/>
            <p:cNvSpPr/>
            <p:nvPr>
              <p:custDataLst>
                <p:tags r:id="rId4"/>
              </p:custDataLst>
            </p:nvPr>
          </p:nvSpPr>
          <p:spPr>
            <a:xfrm rot="5400000">
              <a:off x="710442" y="2732956"/>
              <a:ext cx="1274254" cy="788542"/>
            </a:xfrm>
            <a:prstGeom prst="rect">
              <a:avLst/>
            </a:prstGeom>
          </p:spPr>
          <p:txBody>
            <a:bodyPr wrap="square" anchor="ctr" anchorCtr="0">
              <a:normAutofit/>
            </a:bodyPr>
            <a:lstStyle/>
            <a:p>
              <a:pPr algn="ctr">
                <a:lnSpc>
                  <a:spcPct val="120000"/>
                </a:lnSpc>
              </a:pPr>
              <a:r>
                <a:rPr lang="fr-FR" dirty="0">
                  <a:solidFill>
                    <a:schemeClr val="accent1"/>
                  </a:solidFill>
                  <a:sym typeface="+mn-ea"/>
                </a:rPr>
                <a:t>Improving the writing process</a:t>
              </a:r>
              <a:endParaRPr lang="zh-CN" altLang="en-US" dirty="0">
                <a:solidFill>
                  <a:schemeClr val="accent1"/>
                </a:solidFill>
              </a:endParaRPr>
            </a:p>
          </p:txBody>
        </p:sp>
      </p:grpSp>
      <p:grpSp>
        <p:nvGrpSpPr>
          <p:cNvPr id="14" name="组合 13"/>
          <p:cNvGrpSpPr/>
          <p:nvPr>
            <p:custDataLst>
              <p:tags r:id="rId5"/>
            </p:custDataLst>
          </p:nvPr>
        </p:nvGrpSpPr>
        <p:grpSpPr>
          <a:xfrm rot="16200000">
            <a:off x="6398007" y="3656923"/>
            <a:ext cx="2058522" cy="2032284"/>
            <a:chOff x="-567436" y="3202827"/>
            <a:chExt cx="1290705" cy="1274254"/>
          </a:xfrm>
        </p:grpSpPr>
        <p:sp>
          <p:nvSpPr>
            <p:cNvPr id="15" name="矩形 14"/>
            <p:cNvSpPr/>
            <p:nvPr>
              <p:custDataLst>
                <p:tags r:id="rId6"/>
              </p:custDataLst>
            </p:nvPr>
          </p:nvSpPr>
          <p:spPr>
            <a:xfrm rot="5400000">
              <a:off x="-810292" y="3445683"/>
              <a:ext cx="1274254" cy="788542"/>
            </a:xfrm>
            <a:prstGeom prst="rect">
              <a:avLst/>
            </a:prstGeom>
          </p:spPr>
          <p:txBody>
            <a:bodyPr wrap="square" anchor="ctr" anchorCtr="0">
              <a:normAutofit/>
            </a:bodyPr>
            <a:lstStyle/>
            <a:p>
              <a:pPr algn="ctr">
                <a:lnSpc>
                  <a:spcPct val="120000"/>
                </a:lnSpc>
              </a:pPr>
              <a:r>
                <a:rPr lang="fr-FR" dirty="0">
                  <a:solidFill>
                    <a:schemeClr val="accent2"/>
                  </a:solidFill>
                </a:rPr>
                <a:t>More collections</a:t>
              </a:r>
              <a:endParaRPr lang="fr-FR" dirty="0">
                <a:solidFill>
                  <a:schemeClr val="accent2"/>
                </a:solidFill>
              </a:endParaRPr>
            </a:p>
          </p:txBody>
        </p:sp>
        <p:sp>
          <p:nvSpPr>
            <p:cNvPr id="18" name="椭圆 2"/>
            <p:cNvSpPr>
              <a:spLocks noChangeArrowheads="1"/>
            </p:cNvSpPr>
            <p:nvPr>
              <p:custDataLst>
                <p:tags r:id="rId7"/>
              </p:custDataLst>
            </p:nvPr>
          </p:nvSpPr>
          <p:spPr bwMode="auto">
            <a:xfrm>
              <a:off x="467681" y="3720244"/>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sp>
        <p:nvSpPr>
          <p:cNvPr id="25" name="文本框 24"/>
          <p:cNvSpPr txBox="1"/>
          <p:nvPr>
            <p:custDataLst>
              <p:tags r:id="rId8"/>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PART 3 : TSL</a:t>
            </a:r>
            <a:endParaRPr lang="zh-CN" altLang="en-US" sz="3600"/>
          </a:p>
        </p:txBody>
      </p:sp>
    </p:spTree>
    <p:custDataLst>
      <p:tags r:id="rId9"/>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接连接符 7"/>
          <p:cNvSpPr>
            <a:spLocks noChangeShapeType="1"/>
          </p:cNvSpPr>
          <p:nvPr>
            <p:custDataLst>
              <p:tags r:id="rId1"/>
            </p:custDataLst>
          </p:nvPr>
        </p:nvSpPr>
        <p:spPr bwMode="auto">
          <a:xfrm rot="16200000">
            <a:off x="6096000" y="-326707"/>
            <a:ext cx="0" cy="8346115"/>
          </a:xfrm>
          <a:prstGeom prst="line">
            <a:avLst/>
          </a:prstGeom>
          <a:solidFill>
            <a:schemeClr val="accent1"/>
          </a:solidFill>
          <a:ln w="6350">
            <a:solidFill>
              <a:schemeClr val="accent1"/>
            </a:solidFill>
            <a:miter lim="800000"/>
            <a:tailEnd type="triangle"/>
          </a:ln>
        </p:spPr>
        <p:txBody>
          <a:bodyPr wrap="square">
            <a:normAutofit fontScale="25000" lnSpcReduction="20000"/>
          </a:bodyPr>
          <a:lstStyle/>
          <a:p>
            <a:endParaRPr lang="zh-CN" altLang="en-US" sz="1320"/>
          </a:p>
        </p:txBody>
      </p:sp>
      <p:grpSp>
        <p:nvGrpSpPr>
          <p:cNvPr id="14" name="组合 13"/>
          <p:cNvGrpSpPr/>
          <p:nvPr>
            <p:custDataLst>
              <p:tags r:id="rId2"/>
            </p:custDataLst>
          </p:nvPr>
        </p:nvGrpSpPr>
        <p:grpSpPr>
          <a:xfrm rot="16200000">
            <a:off x="3377047" y="2019226"/>
            <a:ext cx="2032135" cy="2032284"/>
            <a:chOff x="467681" y="2490100"/>
            <a:chExt cx="1274159" cy="1274254"/>
          </a:xfrm>
        </p:grpSpPr>
        <p:sp>
          <p:nvSpPr>
            <p:cNvPr id="15" name="椭圆 2"/>
            <p:cNvSpPr>
              <a:spLocks noChangeArrowheads="1"/>
            </p:cNvSpPr>
            <p:nvPr>
              <p:custDataLst>
                <p:tags r:id="rId3"/>
              </p:custDataLst>
            </p:nvPr>
          </p:nvSpPr>
          <p:spPr bwMode="auto">
            <a:xfrm>
              <a:off x="467681" y="2997341"/>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sp>
          <p:nvSpPr>
            <p:cNvPr id="19" name="矩形 18"/>
            <p:cNvSpPr/>
            <p:nvPr>
              <p:custDataLst>
                <p:tags r:id="rId4"/>
              </p:custDataLst>
            </p:nvPr>
          </p:nvSpPr>
          <p:spPr>
            <a:xfrm rot="5400000">
              <a:off x="710442" y="2732956"/>
              <a:ext cx="1274254" cy="788542"/>
            </a:xfrm>
            <a:prstGeom prst="rect">
              <a:avLst/>
            </a:prstGeom>
          </p:spPr>
          <p:txBody>
            <a:bodyPr wrap="square" anchor="ctr" anchorCtr="0">
              <a:normAutofit/>
            </a:bodyPr>
            <a:lstStyle/>
            <a:p>
              <a:pPr algn="ctr">
                <a:lnSpc>
                  <a:spcPct val="120000"/>
                </a:lnSpc>
              </a:pPr>
              <a:r>
                <a:rPr lang="fr-FR" dirty="0">
                  <a:solidFill>
                    <a:schemeClr val="accent1"/>
                  </a:solidFill>
                  <a:sym typeface="+mn-ea"/>
                </a:rPr>
                <a:t>Improving the writing process</a:t>
              </a:r>
              <a:endParaRPr lang="zh-CN" altLang="en-US" dirty="0">
                <a:solidFill>
                  <a:schemeClr val="accent1"/>
                </a:solidFill>
              </a:endParaRPr>
            </a:p>
          </p:txBody>
        </p:sp>
      </p:grpSp>
      <p:grpSp>
        <p:nvGrpSpPr>
          <p:cNvPr id="20" name="组合 19"/>
          <p:cNvGrpSpPr/>
          <p:nvPr>
            <p:custDataLst>
              <p:tags r:id="rId5"/>
            </p:custDataLst>
          </p:nvPr>
        </p:nvGrpSpPr>
        <p:grpSpPr>
          <a:xfrm rot="16200000">
            <a:off x="5063403" y="3656923"/>
            <a:ext cx="2058522" cy="2032284"/>
            <a:chOff x="-567436" y="3202827"/>
            <a:chExt cx="1290705" cy="1274254"/>
          </a:xfrm>
        </p:grpSpPr>
        <p:sp>
          <p:nvSpPr>
            <p:cNvPr id="21" name="矩形 20"/>
            <p:cNvSpPr/>
            <p:nvPr>
              <p:custDataLst>
                <p:tags r:id="rId6"/>
              </p:custDataLst>
            </p:nvPr>
          </p:nvSpPr>
          <p:spPr>
            <a:xfrm rot="5400000">
              <a:off x="-810292" y="3445683"/>
              <a:ext cx="1274254" cy="788542"/>
            </a:xfrm>
            <a:prstGeom prst="rect">
              <a:avLst/>
            </a:prstGeom>
          </p:spPr>
          <p:txBody>
            <a:bodyPr wrap="square" anchor="ctr" anchorCtr="0">
              <a:normAutofit/>
            </a:bodyPr>
            <a:lstStyle/>
            <a:p>
              <a:pPr algn="ctr">
                <a:lnSpc>
                  <a:spcPct val="120000"/>
                </a:lnSpc>
              </a:pPr>
              <a:r>
                <a:rPr lang="fr-FR" dirty="0">
                  <a:solidFill>
                    <a:schemeClr val="accent2"/>
                  </a:solidFill>
                  <a:sym typeface="+mn-ea"/>
                </a:rPr>
                <a:t>More collections</a:t>
              </a:r>
              <a:endParaRPr lang="zh-CN" altLang="en-US" dirty="0">
                <a:solidFill>
                  <a:schemeClr val="accent2"/>
                </a:solidFill>
              </a:endParaRPr>
            </a:p>
          </p:txBody>
        </p:sp>
        <p:sp>
          <p:nvSpPr>
            <p:cNvPr id="22" name="椭圆 2"/>
            <p:cNvSpPr>
              <a:spLocks noChangeArrowheads="1"/>
            </p:cNvSpPr>
            <p:nvPr>
              <p:custDataLst>
                <p:tags r:id="rId7"/>
              </p:custDataLst>
            </p:nvPr>
          </p:nvSpPr>
          <p:spPr bwMode="auto">
            <a:xfrm>
              <a:off x="467681" y="3720244"/>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23" name="组合 22"/>
          <p:cNvGrpSpPr/>
          <p:nvPr>
            <p:custDataLst>
              <p:tags r:id="rId8"/>
            </p:custDataLst>
          </p:nvPr>
        </p:nvGrpSpPr>
        <p:grpSpPr>
          <a:xfrm rot="16200000">
            <a:off x="6782817" y="2019226"/>
            <a:ext cx="2032135" cy="2032284"/>
            <a:chOff x="467681" y="3935904"/>
            <a:chExt cx="1274160" cy="1274254"/>
          </a:xfrm>
        </p:grpSpPr>
        <p:sp>
          <p:nvSpPr>
            <p:cNvPr id="24" name="矩形 23"/>
            <p:cNvSpPr/>
            <p:nvPr>
              <p:custDataLst>
                <p:tags r:id="rId9"/>
              </p:custDataLst>
            </p:nvPr>
          </p:nvSpPr>
          <p:spPr>
            <a:xfrm rot="5400000">
              <a:off x="710443" y="4178760"/>
              <a:ext cx="1274254" cy="788542"/>
            </a:xfrm>
            <a:prstGeom prst="rect">
              <a:avLst/>
            </a:prstGeom>
          </p:spPr>
          <p:txBody>
            <a:bodyPr wrap="square" anchor="ctr" anchorCtr="0">
              <a:normAutofit/>
            </a:bodyPr>
            <a:lstStyle/>
            <a:p>
              <a:pPr algn="ctr">
                <a:lnSpc>
                  <a:spcPct val="120000"/>
                </a:lnSpc>
              </a:pPr>
              <a:r>
                <a:rPr lang="fr-FR">
                  <a:solidFill>
                    <a:schemeClr val="accent3"/>
                  </a:solidFill>
                </a:rPr>
                <a:t>Reading objects</a:t>
              </a:r>
              <a:endParaRPr lang="fr-FR" dirty="0">
                <a:solidFill>
                  <a:schemeClr val="accent3"/>
                </a:solidFill>
              </a:endParaRPr>
            </a:p>
          </p:txBody>
        </p:sp>
        <p:sp>
          <p:nvSpPr>
            <p:cNvPr id="25" name="椭圆 2"/>
            <p:cNvSpPr>
              <a:spLocks noChangeArrowheads="1"/>
            </p:cNvSpPr>
            <p:nvPr>
              <p:custDataLst>
                <p:tags r:id="rId10"/>
              </p:custDataLst>
            </p:nvPr>
          </p:nvSpPr>
          <p:spPr bwMode="auto">
            <a:xfrm>
              <a:off x="467681" y="4443147"/>
              <a:ext cx="255588" cy="255588"/>
            </a:xfrm>
            <a:prstGeom prst="ellipse">
              <a:avLst/>
            </a:prstGeom>
            <a:solidFill>
              <a:schemeClr val="accent3"/>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sp>
        <p:nvSpPr>
          <p:cNvPr id="29" name="文本框 28"/>
          <p:cNvSpPr txBox="1"/>
          <p:nvPr>
            <p:custDataLst>
              <p:tags r:id="rId11"/>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PART 3 : TSL</a:t>
            </a:r>
            <a:endParaRPr lang="zh-CN" altLang="en-US" sz="3600"/>
          </a:p>
        </p:txBody>
      </p:sp>
    </p:spTree>
    <p:custDataLst>
      <p:tags r:id="rId1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直接连接符 7"/>
          <p:cNvSpPr>
            <a:spLocks noChangeShapeType="1"/>
          </p:cNvSpPr>
          <p:nvPr>
            <p:custDataLst>
              <p:tags r:id="rId1"/>
            </p:custDataLst>
          </p:nvPr>
        </p:nvSpPr>
        <p:spPr bwMode="auto">
          <a:xfrm rot="16200000">
            <a:off x="6096000" y="-326707"/>
            <a:ext cx="0" cy="8346115"/>
          </a:xfrm>
          <a:prstGeom prst="line">
            <a:avLst/>
          </a:prstGeom>
          <a:solidFill>
            <a:schemeClr val="accent1"/>
          </a:solidFill>
          <a:ln w="6350">
            <a:solidFill>
              <a:schemeClr val="accent1"/>
            </a:solidFill>
            <a:miter lim="800000"/>
            <a:tailEnd type="triangle"/>
          </a:ln>
        </p:spPr>
        <p:txBody>
          <a:bodyPr wrap="square">
            <a:normAutofit fontScale="25000" lnSpcReduction="20000"/>
          </a:bodyPr>
          <a:lstStyle/>
          <a:p>
            <a:endParaRPr lang="zh-CN" altLang="en-US" sz="1320"/>
          </a:p>
        </p:txBody>
      </p:sp>
      <p:grpSp>
        <p:nvGrpSpPr>
          <p:cNvPr id="21" name="组合 20"/>
          <p:cNvGrpSpPr/>
          <p:nvPr>
            <p:custDataLst>
              <p:tags r:id="rId2"/>
            </p:custDataLst>
          </p:nvPr>
        </p:nvGrpSpPr>
        <p:grpSpPr>
          <a:xfrm rot="16200000">
            <a:off x="2559942" y="2019226"/>
            <a:ext cx="2032135" cy="2032284"/>
            <a:chOff x="467681" y="2490100"/>
            <a:chExt cx="1274159" cy="1274254"/>
          </a:xfrm>
        </p:grpSpPr>
        <p:sp>
          <p:nvSpPr>
            <p:cNvPr id="22" name="椭圆 2"/>
            <p:cNvSpPr>
              <a:spLocks noChangeArrowheads="1"/>
            </p:cNvSpPr>
            <p:nvPr>
              <p:custDataLst>
                <p:tags r:id="rId3"/>
              </p:custDataLst>
            </p:nvPr>
          </p:nvSpPr>
          <p:spPr bwMode="auto">
            <a:xfrm>
              <a:off x="467681" y="2997341"/>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sp>
          <p:nvSpPr>
            <p:cNvPr id="23" name="矩形 22"/>
            <p:cNvSpPr/>
            <p:nvPr>
              <p:custDataLst>
                <p:tags r:id="rId4"/>
              </p:custDataLst>
            </p:nvPr>
          </p:nvSpPr>
          <p:spPr>
            <a:xfrm rot="5400000">
              <a:off x="710442" y="2732956"/>
              <a:ext cx="1274254" cy="788542"/>
            </a:xfrm>
            <a:prstGeom prst="rect">
              <a:avLst/>
            </a:prstGeom>
          </p:spPr>
          <p:txBody>
            <a:bodyPr wrap="square" anchor="ctr" anchorCtr="0">
              <a:normAutofit/>
            </a:bodyPr>
            <a:lstStyle/>
            <a:p>
              <a:pPr algn="ctr">
                <a:lnSpc>
                  <a:spcPct val="120000"/>
                </a:lnSpc>
              </a:pPr>
              <a:r>
                <a:rPr lang="fr-FR" dirty="0">
                  <a:solidFill>
                    <a:schemeClr val="accent1"/>
                  </a:solidFill>
                  <a:sym typeface="+mn-ea"/>
                </a:rPr>
                <a:t>Improving the writing process</a:t>
              </a:r>
              <a:endParaRPr lang="zh-CN" altLang="en-US" dirty="0">
                <a:solidFill>
                  <a:schemeClr val="accent1"/>
                </a:solidFill>
              </a:endParaRPr>
            </a:p>
          </p:txBody>
        </p:sp>
      </p:grpSp>
      <p:grpSp>
        <p:nvGrpSpPr>
          <p:cNvPr id="24" name="组合 23"/>
          <p:cNvGrpSpPr/>
          <p:nvPr>
            <p:custDataLst>
              <p:tags r:id="rId5"/>
            </p:custDataLst>
          </p:nvPr>
        </p:nvGrpSpPr>
        <p:grpSpPr>
          <a:xfrm rot="16200000">
            <a:off x="4246298" y="3656923"/>
            <a:ext cx="2058522" cy="2032284"/>
            <a:chOff x="-567436" y="3202827"/>
            <a:chExt cx="1290705" cy="1274254"/>
          </a:xfrm>
        </p:grpSpPr>
        <p:sp>
          <p:nvSpPr>
            <p:cNvPr id="25" name="矩形 24"/>
            <p:cNvSpPr/>
            <p:nvPr>
              <p:custDataLst>
                <p:tags r:id="rId6"/>
              </p:custDataLst>
            </p:nvPr>
          </p:nvSpPr>
          <p:spPr>
            <a:xfrm rot="5400000">
              <a:off x="-810292" y="3445683"/>
              <a:ext cx="1274254" cy="788542"/>
            </a:xfrm>
            <a:prstGeom prst="rect">
              <a:avLst/>
            </a:prstGeom>
          </p:spPr>
          <p:txBody>
            <a:bodyPr wrap="square" anchor="ctr" anchorCtr="0">
              <a:normAutofit/>
            </a:bodyPr>
            <a:lstStyle/>
            <a:p>
              <a:pPr algn="ctr">
                <a:lnSpc>
                  <a:spcPct val="120000"/>
                </a:lnSpc>
              </a:pPr>
              <a:r>
                <a:rPr lang="fr-FR" dirty="0">
                  <a:solidFill>
                    <a:schemeClr val="accent2"/>
                  </a:solidFill>
                  <a:sym typeface="+mn-ea"/>
                </a:rPr>
                <a:t>More collections</a:t>
              </a:r>
              <a:endParaRPr lang="zh-CN" altLang="en-US" dirty="0">
                <a:solidFill>
                  <a:schemeClr val="accent2"/>
                </a:solidFill>
              </a:endParaRPr>
            </a:p>
          </p:txBody>
        </p:sp>
        <p:sp>
          <p:nvSpPr>
            <p:cNvPr id="26" name="椭圆 2"/>
            <p:cNvSpPr>
              <a:spLocks noChangeArrowheads="1"/>
            </p:cNvSpPr>
            <p:nvPr>
              <p:custDataLst>
                <p:tags r:id="rId7"/>
              </p:custDataLst>
            </p:nvPr>
          </p:nvSpPr>
          <p:spPr bwMode="auto">
            <a:xfrm>
              <a:off x="467681" y="3720244"/>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27" name="组合 26"/>
          <p:cNvGrpSpPr/>
          <p:nvPr>
            <p:custDataLst>
              <p:tags r:id="rId8"/>
            </p:custDataLst>
          </p:nvPr>
        </p:nvGrpSpPr>
        <p:grpSpPr>
          <a:xfrm rot="16200000">
            <a:off x="5965712" y="2019226"/>
            <a:ext cx="2032135" cy="2032284"/>
            <a:chOff x="467681" y="3935904"/>
            <a:chExt cx="1274160" cy="1274254"/>
          </a:xfrm>
        </p:grpSpPr>
        <p:sp>
          <p:nvSpPr>
            <p:cNvPr id="28" name="矩形 27"/>
            <p:cNvSpPr/>
            <p:nvPr>
              <p:custDataLst>
                <p:tags r:id="rId9"/>
              </p:custDataLst>
            </p:nvPr>
          </p:nvSpPr>
          <p:spPr>
            <a:xfrm rot="5400000">
              <a:off x="710443" y="4178760"/>
              <a:ext cx="1274254" cy="788542"/>
            </a:xfrm>
            <a:prstGeom prst="rect">
              <a:avLst/>
            </a:prstGeom>
          </p:spPr>
          <p:txBody>
            <a:bodyPr wrap="square" anchor="ctr" anchorCtr="0">
              <a:normAutofit/>
            </a:bodyPr>
            <a:lstStyle/>
            <a:p>
              <a:pPr algn="ctr">
                <a:lnSpc>
                  <a:spcPct val="120000"/>
                </a:lnSpc>
              </a:pPr>
              <a:r>
                <a:rPr lang="fr-FR">
                  <a:solidFill>
                    <a:schemeClr val="accent3"/>
                  </a:solidFill>
                  <a:sym typeface="+mn-ea"/>
                </a:rPr>
                <a:t>Reading objects</a:t>
              </a:r>
              <a:endParaRPr lang="zh-CN" altLang="en-US" dirty="0">
                <a:solidFill>
                  <a:schemeClr val="accent3"/>
                </a:solidFill>
              </a:endParaRPr>
            </a:p>
          </p:txBody>
        </p:sp>
        <p:sp>
          <p:nvSpPr>
            <p:cNvPr id="29" name="椭圆 2"/>
            <p:cNvSpPr>
              <a:spLocks noChangeArrowheads="1"/>
            </p:cNvSpPr>
            <p:nvPr>
              <p:custDataLst>
                <p:tags r:id="rId10"/>
              </p:custDataLst>
            </p:nvPr>
          </p:nvSpPr>
          <p:spPr bwMode="auto">
            <a:xfrm>
              <a:off x="467681" y="4443147"/>
              <a:ext cx="255588" cy="255588"/>
            </a:xfrm>
            <a:prstGeom prst="ellipse">
              <a:avLst/>
            </a:prstGeom>
            <a:solidFill>
              <a:schemeClr val="accent3"/>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30" name="组合 29"/>
          <p:cNvGrpSpPr/>
          <p:nvPr>
            <p:custDataLst>
              <p:tags r:id="rId11"/>
            </p:custDataLst>
          </p:nvPr>
        </p:nvGrpSpPr>
        <p:grpSpPr>
          <a:xfrm rot="16200000">
            <a:off x="7586729" y="3656923"/>
            <a:ext cx="2058522" cy="2032284"/>
            <a:chOff x="-567436" y="4648634"/>
            <a:chExt cx="1290705" cy="1274254"/>
          </a:xfrm>
        </p:grpSpPr>
        <p:sp>
          <p:nvSpPr>
            <p:cNvPr id="31" name="矩形 30"/>
            <p:cNvSpPr/>
            <p:nvPr>
              <p:custDataLst>
                <p:tags r:id="rId12"/>
              </p:custDataLst>
            </p:nvPr>
          </p:nvSpPr>
          <p:spPr>
            <a:xfrm rot="5400000">
              <a:off x="-810292" y="4891490"/>
              <a:ext cx="1274254" cy="788542"/>
            </a:xfrm>
            <a:prstGeom prst="rect">
              <a:avLst/>
            </a:prstGeom>
          </p:spPr>
          <p:txBody>
            <a:bodyPr wrap="square" anchor="ctr" anchorCtr="0">
              <a:normAutofit/>
            </a:bodyPr>
            <a:lstStyle/>
            <a:p>
              <a:pPr algn="ctr">
                <a:lnSpc>
                  <a:spcPct val="120000"/>
                </a:lnSpc>
              </a:pPr>
              <a:r>
                <a:rPr lang="fr-FR" dirty="0">
                  <a:solidFill>
                    <a:schemeClr val="accent1"/>
                  </a:solidFill>
                </a:rPr>
                <a:t>The client interface</a:t>
              </a:r>
              <a:endParaRPr lang="fr-FR" dirty="0">
                <a:solidFill>
                  <a:schemeClr val="accent1"/>
                </a:solidFill>
              </a:endParaRPr>
            </a:p>
          </p:txBody>
        </p:sp>
        <p:sp>
          <p:nvSpPr>
            <p:cNvPr id="32" name="椭圆 2"/>
            <p:cNvSpPr>
              <a:spLocks noChangeArrowheads="1"/>
            </p:cNvSpPr>
            <p:nvPr>
              <p:custDataLst>
                <p:tags r:id="rId13"/>
              </p:custDataLst>
            </p:nvPr>
          </p:nvSpPr>
          <p:spPr bwMode="auto">
            <a:xfrm>
              <a:off x="467681" y="5166050"/>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sp>
        <p:nvSpPr>
          <p:cNvPr id="39" name="文本框 38"/>
          <p:cNvSpPr txBox="1"/>
          <p:nvPr>
            <p:custDataLst>
              <p:tags r:id="rId14"/>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PART 3 : TSL</a:t>
            </a:r>
            <a:endParaRPr lang="zh-CN" altLang="en-US" sz="3600"/>
          </a:p>
        </p:txBody>
      </p:sp>
    </p:spTree>
    <p:custDataLst>
      <p:tags r:id="rId15"/>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直接连接符 7"/>
          <p:cNvSpPr>
            <a:spLocks noChangeShapeType="1"/>
          </p:cNvSpPr>
          <p:nvPr>
            <p:custDataLst>
              <p:tags r:id="rId1"/>
            </p:custDataLst>
          </p:nvPr>
        </p:nvSpPr>
        <p:spPr bwMode="auto">
          <a:xfrm rot="16200000">
            <a:off x="6095999" y="-746913"/>
            <a:ext cx="2" cy="9186530"/>
          </a:xfrm>
          <a:prstGeom prst="line">
            <a:avLst/>
          </a:prstGeom>
          <a:solidFill>
            <a:schemeClr val="accent1"/>
          </a:solidFill>
          <a:ln w="6350">
            <a:solidFill>
              <a:schemeClr val="accent1"/>
            </a:solidFill>
            <a:miter lim="800000"/>
            <a:tailEnd type="triangle"/>
          </a:ln>
        </p:spPr>
        <p:txBody>
          <a:bodyPr wrap="square">
            <a:normAutofit fontScale="25000" lnSpcReduction="20000"/>
          </a:bodyPr>
          <a:lstStyle/>
          <a:p>
            <a:endParaRPr lang="zh-CN" altLang="en-US" sz="1320"/>
          </a:p>
        </p:txBody>
      </p:sp>
      <p:grpSp>
        <p:nvGrpSpPr>
          <p:cNvPr id="22" name="组合 21"/>
          <p:cNvGrpSpPr/>
          <p:nvPr>
            <p:custDataLst>
              <p:tags r:id="rId2"/>
            </p:custDataLst>
          </p:nvPr>
        </p:nvGrpSpPr>
        <p:grpSpPr>
          <a:xfrm rot="16200000">
            <a:off x="2400635" y="2019226"/>
            <a:ext cx="2032135" cy="2032284"/>
            <a:chOff x="467681" y="2490100"/>
            <a:chExt cx="1274159" cy="1274254"/>
          </a:xfrm>
        </p:grpSpPr>
        <p:sp>
          <p:nvSpPr>
            <p:cNvPr id="23" name="椭圆 2"/>
            <p:cNvSpPr>
              <a:spLocks noChangeArrowheads="1"/>
            </p:cNvSpPr>
            <p:nvPr>
              <p:custDataLst>
                <p:tags r:id="rId3"/>
              </p:custDataLst>
            </p:nvPr>
          </p:nvSpPr>
          <p:spPr bwMode="auto">
            <a:xfrm>
              <a:off x="467681" y="2997341"/>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sp>
          <p:nvSpPr>
            <p:cNvPr id="24" name="矩形 23"/>
            <p:cNvSpPr/>
            <p:nvPr>
              <p:custDataLst>
                <p:tags r:id="rId4"/>
              </p:custDataLst>
            </p:nvPr>
          </p:nvSpPr>
          <p:spPr>
            <a:xfrm rot="5400000">
              <a:off x="710442" y="2732956"/>
              <a:ext cx="1274254" cy="788542"/>
            </a:xfrm>
            <a:prstGeom prst="rect">
              <a:avLst/>
            </a:prstGeom>
          </p:spPr>
          <p:txBody>
            <a:bodyPr wrap="square" anchor="ctr" anchorCtr="0">
              <a:normAutofit/>
            </a:bodyPr>
            <a:lstStyle/>
            <a:p>
              <a:pPr algn="ctr">
                <a:lnSpc>
                  <a:spcPct val="120000"/>
                </a:lnSpc>
              </a:pPr>
              <a:r>
                <a:rPr lang="fr-FR" dirty="0">
                  <a:solidFill>
                    <a:schemeClr val="accent1"/>
                  </a:solidFill>
                  <a:sym typeface="+mn-ea"/>
                </a:rPr>
                <a:t>Improving the writing process</a:t>
              </a:r>
              <a:endParaRPr lang="zh-CN" altLang="en-US" dirty="0">
                <a:solidFill>
                  <a:schemeClr val="accent1"/>
                </a:solidFill>
              </a:endParaRPr>
            </a:p>
          </p:txBody>
        </p:sp>
      </p:grpSp>
      <p:grpSp>
        <p:nvGrpSpPr>
          <p:cNvPr id="25" name="组合 24"/>
          <p:cNvGrpSpPr/>
          <p:nvPr>
            <p:custDataLst>
              <p:tags r:id="rId5"/>
            </p:custDataLst>
          </p:nvPr>
        </p:nvGrpSpPr>
        <p:grpSpPr>
          <a:xfrm rot="16200000">
            <a:off x="3710863" y="3656923"/>
            <a:ext cx="2058522" cy="2032284"/>
            <a:chOff x="-567436" y="3202827"/>
            <a:chExt cx="1290705" cy="1274254"/>
          </a:xfrm>
        </p:grpSpPr>
        <p:sp>
          <p:nvSpPr>
            <p:cNvPr id="26" name="矩形 25"/>
            <p:cNvSpPr/>
            <p:nvPr>
              <p:custDataLst>
                <p:tags r:id="rId6"/>
              </p:custDataLst>
            </p:nvPr>
          </p:nvSpPr>
          <p:spPr>
            <a:xfrm rot="5400000">
              <a:off x="-810292" y="3445683"/>
              <a:ext cx="1274254" cy="788542"/>
            </a:xfrm>
            <a:prstGeom prst="rect">
              <a:avLst/>
            </a:prstGeom>
          </p:spPr>
          <p:txBody>
            <a:bodyPr wrap="square" anchor="ctr" anchorCtr="0">
              <a:normAutofit/>
            </a:bodyPr>
            <a:lstStyle/>
            <a:p>
              <a:pPr algn="ctr">
                <a:lnSpc>
                  <a:spcPct val="120000"/>
                </a:lnSpc>
              </a:pPr>
              <a:r>
                <a:rPr lang="fr-FR" dirty="0">
                  <a:solidFill>
                    <a:schemeClr val="accent2"/>
                  </a:solidFill>
                  <a:sym typeface="+mn-ea"/>
                </a:rPr>
                <a:t>More collections</a:t>
              </a:r>
              <a:endParaRPr lang="zh-CN" altLang="en-US" dirty="0">
                <a:solidFill>
                  <a:schemeClr val="accent2"/>
                </a:solidFill>
              </a:endParaRPr>
            </a:p>
          </p:txBody>
        </p:sp>
        <p:sp>
          <p:nvSpPr>
            <p:cNvPr id="27" name="椭圆 2"/>
            <p:cNvSpPr>
              <a:spLocks noChangeArrowheads="1"/>
            </p:cNvSpPr>
            <p:nvPr>
              <p:custDataLst>
                <p:tags r:id="rId7"/>
              </p:custDataLst>
            </p:nvPr>
          </p:nvSpPr>
          <p:spPr bwMode="auto">
            <a:xfrm>
              <a:off x="467681" y="3720244"/>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28" name="组合 27"/>
          <p:cNvGrpSpPr/>
          <p:nvPr>
            <p:custDataLst>
              <p:tags r:id="rId8"/>
            </p:custDataLst>
          </p:nvPr>
        </p:nvGrpSpPr>
        <p:grpSpPr>
          <a:xfrm rot="16200000">
            <a:off x="5079933" y="2019226"/>
            <a:ext cx="2032135" cy="2032284"/>
            <a:chOff x="467681" y="3935904"/>
            <a:chExt cx="1274160" cy="1274254"/>
          </a:xfrm>
        </p:grpSpPr>
        <p:sp>
          <p:nvSpPr>
            <p:cNvPr id="29" name="矩形 28"/>
            <p:cNvSpPr/>
            <p:nvPr>
              <p:custDataLst>
                <p:tags r:id="rId9"/>
              </p:custDataLst>
            </p:nvPr>
          </p:nvSpPr>
          <p:spPr>
            <a:xfrm rot="5400000">
              <a:off x="710443" y="4178760"/>
              <a:ext cx="1274254" cy="788542"/>
            </a:xfrm>
            <a:prstGeom prst="rect">
              <a:avLst/>
            </a:prstGeom>
          </p:spPr>
          <p:txBody>
            <a:bodyPr wrap="square" anchor="ctr" anchorCtr="0">
              <a:normAutofit/>
            </a:bodyPr>
            <a:lstStyle/>
            <a:p>
              <a:pPr algn="ctr">
                <a:lnSpc>
                  <a:spcPct val="120000"/>
                </a:lnSpc>
              </a:pPr>
              <a:r>
                <a:rPr lang="fr-FR">
                  <a:solidFill>
                    <a:schemeClr val="accent3"/>
                  </a:solidFill>
                  <a:sym typeface="+mn-ea"/>
                </a:rPr>
                <a:t>Reading objects</a:t>
              </a:r>
              <a:endParaRPr lang="zh-CN" altLang="en-US" dirty="0">
                <a:solidFill>
                  <a:schemeClr val="accent3"/>
                </a:solidFill>
              </a:endParaRPr>
            </a:p>
          </p:txBody>
        </p:sp>
        <p:sp>
          <p:nvSpPr>
            <p:cNvPr id="30" name="椭圆 2"/>
            <p:cNvSpPr>
              <a:spLocks noChangeArrowheads="1"/>
            </p:cNvSpPr>
            <p:nvPr>
              <p:custDataLst>
                <p:tags r:id="rId10"/>
              </p:custDataLst>
            </p:nvPr>
          </p:nvSpPr>
          <p:spPr bwMode="auto">
            <a:xfrm>
              <a:off x="467681" y="4443147"/>
              <a:ext cx="255588" cy="255588"/>
            </a:xfrm>
            <a:prstGeom prst="ellipse">
              <a:avLst/>
            </a:prstGeom>
            <a:solidFill>
              <a:schemeClr val="accent3"/>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31" name="组合 30"/>
          <p:cNvGrpSpPr/>
          <p:nvPr>
            <p:custDataLst>
              <p:tags r:id="rId11"/>
            </p:custDataLst>
          </p:nvPr>
        </p:nvGrpSpPr>
        <p:grpSpPr>
          <a:xfrm rot="16200000">
            <a:off x="6390163" y="3656923"/>
            <a:ext cx="2058522" cy="2032284"/>
            <a:chOff x="-567436" y="4648634"/>
            <a:chExt cx="1290705" cy="1274254"/>
          </a:xfrm>
        </p:grpSpPr>
        <p:sp>
          <p:nvSpPr>
            <p:cNvPr id="32" name="矩形 31"/>
            <p:cNvSpPr/>
            <p:nvPr>
              <p:custDataLst>
                <p:tags r:id="rId12"/>
              </p:custDataLst>
            </p:nvPr>
          </p:nvSpPr>
          <p:spPr>
            <a:xfrm rot="5400000">
              <a:off x="-810292" y="4891490"/>
              <a:ext cx="1274254" cy="788542"/>
            </a:xfrm>
            <a:prstGeom prst="rect">
              <a:avLst/>
            </a:prstGeom>
          </p:spPr>
          <p:txBody>
            <a:bodyPr wrap="square" anchor="ctr" anchorCtr="0">
              <a:normAutofit/>
            </a:bodyPr>
            <a:lstStyle/>
            <a:p>
              <a:pPr algn="ctr">
                <a:lnSpc>
                  <a:spcPct val="120000"/>
                </a:lnSpc>
              </a:pPr>
              <a:r>
                <a:rPr lang="fr-FR" dirty="0">
                  <a:solidFill>
                    <a:schemeClr val="accent1"/>
                  </a:solidFill>
                  <a:sym typeface="+mn-ea"/>
                </a:rPr>
                <a:t>The client interface</a:t>
              </a:r>
              <a:endParaRPr lang="zh-CN" altLang="en-US" dirty="0">
                <a:solidFill>
                  <a:schemeClr val="accent1"/>
                </a:solidFill>
              </a:endParaRPr>
            </a:p>
          </p:txBody>
        </p:sp>
        <p:sp>
          <p:nvSpPr>
            <p:cNvPr id="33" name="椭圆 2"/>
            <p:cNvSpPr>
              <a:spLocks noChangeArrowheads="1"/>
            </p:cNvSpPr>
            <p:nvPr>
              <p:custDataLst>
                <p:tags r:id="rId13"/>
              </p:custDataLst>
            </p:nvPr>
          </p:nvSpPr>
          <p:spPr bwMode="auto">
            <a:xfrm>
              <a:off x="467681" y="5166050"/>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34" name="组合 33"/>
          <p:cNvGrpSpPr/>
          <p:nvPr>
            <p:custDataLst>
              <p:tags r:id="rId14"/>
            </p:custDataLst>
          </p:nvPr>
        </p:nvGrpSpPr>
        <p:grpSpPr>
          <a:xfrm rot="16200000">
            <a:off x="7759229" y="2019226"/>
            <a:ext cx="2032135" cy="2032284"/>
            <a:chOff x="467681" y="5381710"/>
            <a:chExt cx="1274160" cy="1274254"/>
          </a:xfrm>
        </p:grpSpPr>
        <p:sp>
          <p:nvSpPr>
            <p:cNvPr id="35" name="矩形 34"/>
            <p:cNvSpPr/>
            <p:nvPr>
              <p:custDataLst>
                <p:tags r:id="rId15"/>
              </p:custDataLst>
            </p:nvPr>
          </p:nvSpPr>
          <p:spPr>
            <a:xfrm rot="5400000">
              <a:off x="710443" y="5624566"/>
              <a:ext cx="1274254" cy="788542"/>
            </a:xfrm>
            <a:prstGeom prst="rect">
              <a:avLst/>
            </a:prstGeom>
          </p:spPr>
          <p:txBody>
            <a:bodyPr wrap="square" anchor="ctr" anchorCtr="0">
              <a:normAutofit/>
            </a:bodyPr>
            <a:lstStyle/>
            <a:p>
              <a:pPr algn="ctr">
                <a:lnSpc>
                  <a:spcPct val="120000"/>
                </a:lnSpc>
              </a:pPr>
              <a:r>
                <a:rPr lang="fr-FR">
                  <a:solidFill>
                    <a:schemeClr val="accent2"/>
                  </a:solidFill>
                </a:rPr>
                <a:t>The static library</a:t>
              </a:r>
              <a:endParaRPr lang="fr-FR" dirty="0">
                <a:solidFill>
                  <a:schemeClr val="accent2"/>
                </a:solidFill>
              </a:endParaRPr>
            </a:p>
          </p:txBody>
        </p:sp>
        <p:sp>
          <p:nvSpPr>
            <p:cNvPr id="36" name="椭圆 2"/>
            <p:cNvSpPr>
              <a:spLocks noChangeArrowheads="1"/>
            </p:cNvSpPr>
            <p:nvPr>
              <p:custDataLst>
                <p:tags r:id="rId16"/>
              </p:custDataLst>
            </p:nvPr>
          </p:nvSpPr>
          <p:spPr bwMode="auto">
            <a:xfrm>
              <a:off x="467681" y="5888953"/>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sp>
        <p:nvSpPr>
          <p:cNvPr id="40" name="文本框 39"/>
          <p:cNvSpPr txBox="1"/>
          <p:nvPr>
            <p:custDataLst>
              <p:tags r:id="rId17"/>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PART 3 : TSL</a:t>
            </a:r>
            <a:endParaRPr lang="zh-CN" altLang="en-US" sz="3600"/>
          </a:p>
        </p:txBody>
      </p:sp>
    </p:spTree>
    <p:custDataLst>
      <p:tags r:id="rId18"/>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7500" lnSpcReduction="10000"/>
          </a:bodyPr>
          <a:lstStyle/>
          <a:p>
            <a:pPr algn="ctr"/>
            <a:r>
              <a:rPr lang="fr-FR" altLang="zh-CN" sz="4000" b="1" dirty="0">
                <a:solidFill>
                  <a:srgbClr val="1C2B38"/>
                </a:solidFill>
                <a:latin typeface="+mj-lt"/>
                <a:ea typeface="+mj-ea"/>
                <a:cs typeface="+mj-cs"/>
              </a:rPr>
              <a:t>What's missing ?</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8" name="文本框 7"/>
          <p:cNvSpPr txBox="1"/>
          <p:nvPr>
            <p:custDataLst>
              <p:tags r:id="rId16"/>
            </p:custDataLst>
          </p:nvPr>
        </p:nvSpPr>
        <p:spPr>
          <a:xfrm>
            <a:off x="1243330" y="2071370"/>
            <a:ext cx="9705975" cy="3812540"/>
          </a:xfrm>
          <a:prstGeom prst="rect">
            <a:avLst/>
          </a:prstGeom>
        </p:spPr>
        <p:txBody>
          <a:bodyPr vert="horz" lIns="91440" tIns="45720" rIns="91440" bIns="45720" rtlCol="0">
            <a:no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lnSpc>
                <a:spcPct val="200000"/>
              </a:lnSpc>
              <a:buFont typeface="Wingdings" panose="05000000000000000000" charset="0"/>
              <a:buChar char=""/>
            </a:pPr>
            <a:endParaRPr lang="fr-FR" b="1" dirty="0">
              <a:solidFill>
                <a:schemeClr val="tx2"/>
              </a:solidFill>
            </a:endParaRPr>
          </a:p>
          <a:p>
            <a:pPr marL="342900" indent="-342900">
              <a:lnSpc>
                <a:spcPct val="200000"/>
              </a:lnSpc>
              <a:buFont typeface="Wingdings" panose="05000000000000000000" charset="0"/>
              <a:buChar char=""/>
            </a:pPr>
            <a:r>
              <a:rPr lang="fr-FR" b="1" dirty="0">
                <a:solidFill>
                  <a:schemeClr val="tx2"/>
                </a:solidFill>
              </a:rPr>
              <a:t>This only writes C++ classes to JSON </a:t>
            </a:r>
            <a:endParaRPr lang="fr-FR" b="1" dirty="0">
              <a:solidFill>
                <a:schemeClr val="tx2"/>
              </a:solidFill>
            </a:endParaRPr>
          </a:p>
          <a:p>
            <a:pPr marL="342900" indent="-342900">
              <a:lnSpc>
                <a:spcPct val="200000"/>
              </a:lnSpc>
              <a:buFont typeface="Wingdings" panose="05000000000000000000" charset="0"/>
              <a:buChar char=""/>
            </a:pPr>
            <a:r>
              <a:rPr lang="fr-FR" b="1" dirty="0">
                <a:solidFill>
                  <a:schemeClr val="tx2"/>
                </a:solidFill>
              </a:rPr>
              <a:t>The JSON format is still tightly coupled with the iteration (better to separate that),</a:t>
            </a:r>
            <a:endParaRPr lang="fr-FR" b="1" dirty="0">
              <a:solidFill>
                <a:schemeClr val="tx2"/>
              </a:solidFill>
            </a:endParaRPr>
          </a:p>
          <a:p>
            <a:pPr marL="342900" indent="-342900">
              <a:lnSpc>
                <a:spcPct val="200000"/>
              </a:lnSpc>
              <a:buFont typeface="Wingdings" panose="05000000000000000000" charset="0"/>
              <a:buChar char=""/>
            </a:pPr>
            <a:r>
              <a:rPr lang="fr-FR" b="1" dirty="0">
                <a:solidFill>
                  <a:schemeClr val="tx2"/>
                </a:solidFill>
              </a:rPr>
              <a:t>This doesn’t support polymorphic types where we have a pointer or maybe a shared_ptr.</a:t>
            </a:r>
            <a:endParaRPr lang="fr-FR" b="1" dirty="0">
              <a:solidFill>
                <a:schemeClr val="tx2"/>
              </a:solidFill>
            </a:endParaRPr>
          </a:p>
        </p:txBody>
      </p:sp>
    </p:spTree>
    <p:custDataLst>
      <p:tags r:id="rId17"/>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7500" lnSpcReduction="10000"/>
          </a:bodyPr>
          <a:lstStyle/>
          <a:p>
            <a:pPr algn="ctr"/>
            <a:r>
              <a:rPr lang="fr-FR" altLang="zh-CN" sz="4000" b="1" dirty="0">
                <a:solidFill>
                  <a:srgbClr val="1C2B38"/>
                </a:solidFill>
                <a:latin typeface="+mj-lt"/>
                <a:ea typeface="+mj-ea"/>
                <a:cs typeface="+mj-cs"/>
              </a:rPr>
              <a:t>Improving the writing process</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8" name="文本框 7"/>
          <p:cNvSpPr txBox="1"/>
          <p:nvPr>
            <p:custDataLst>
              <p:tags r:id="rId16"/>
            </p:custDataLst>
          </p:nvPr>
        </p:nvSpPr>
        <p:spPr>
          <a:xfrm>
            <a:off x="1243330" y="2071370"/>
            <a:ext cx="9705975" cy="608965"/>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
            </a:pPr>
            <a:r>
              <a:rPr lang="fr-FR" dirty="0">
                <a:solidFill>
                  <a:schemeClr val="tx2"/>
                </a:solidFill>
              </a:rPr>
              <a:t>The stream is no longer exposed in the reading and writing functors :</a:t>
            </a:r>
            <a:endParaRPr lang="fr-FR" dirty="0">
              <a:solidFill>
                <a:schemeClr val="tx2"/>
              </a:solidFill>
            </a:endParaRPr>
          </a:p>
          <a:p>
            <a:pPr marL="342900" indent="-342900">
              <a:buFont typeface="Wingdings" panose="05000000000000000000" charset="0"/>
              <a:buChar char=""/>
            </a:pPr>
            <a:endParaRPr lang="fr-FR" dirty="0">
              <a:solidFill>
                <a:schemeClr val="tx2"/>
              </a:solidFill>
            </a:endParaRPr>
          </a:p>
        </p:txBody>
      </p:sp>
      <p:grpSp>
        <p:nvGrpSpPr>
          <p:cNvPr id="4" name="Group 3"/>
          <p:cNvGrpSpPr/>
          <p:nvPr/>
        </p:nvGrpSpPr>
        <p:grpSpPr>
          <a:xfrm>
            <a:off x="514350" y="2757805"/>
            <a:ext cx="11028045" cy="1938020"/>
            <a:chOff x="810" y="4343"/>
            <a:chExt cx="17367" cy="3052"/>
          </a:xfrm>
        </p:grpSpPr>
        <p:pic>
          <p:nvPicPr>
            <p:cNvPr id="2" name="Picture 1" descr="Capture"/>
            <p:cNvPicPr>
              <a:picLocks noChangeAspect="1"/>
            </p:cNvPicPr>
            <p:nvPr/>
          </p:nvPicPr>
          <p:blipFill>
            <a:blip r:embed="rId17"/>
            <a:stretch>
              <a:fillRect/>
            </a:stretch>
          </p:blipFill>
          <p:spPr>
            <a:xfrm>
              <a:off x="810" y="4343"/>
              <a:ext cx="11248" cy="3052"/>
            </a:xfrm>
            <a:prstGeom prst="rect">
              <a:avLst/>
            </a:prstGeom>
          </p:spPr>
        </p:pic>
        <p:pic>
          <p:nvPicPr>
            <p:cNvPr id="3" name="Picture 2" descr="Capture2"/>
            <p:cNvPicPr>
              <a:picLocks noChangeAspect="1"/>
            </p:cNvPicPr>
            <p:nvPr/>
          </p:nvPicPr>
          <p:blipFill>
            <a:blip r:embed="rId18"/>
            <a:srcRect r="17767"/>
            <a:stretch>
              <a:fillRect/>
            </a:stretch>
          </p:blipFill>
          <p:spPr>
            <a:xfrm>
              <a:off x="8847" y="4343"/>
              <a:ext cx="9331" cy="3052"/>
            </a:xfrm>
            <a:prstGeom prst="rect">
              <a:avLst/>
            </a:prstGeom>
          </p:spPr>
        </p:pic>
      </p:grpSp>
    </p:spTree>
    <p:custDataLst>
      <p:tags r:id="rId1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1757511" y="1829531"/>
            <a:ext cx="4628555" cy="1103907"/>
            <a:chOff x="102523" y="2207593"/>
            <a:chExt cx="3101567" cy="694798"/>
          </a:xfrm>
        </p:grpSpPr>
        <p:sp>
          <p:nvSpPr>
            <p:cNvPr id="12" name="MH_Other_1"/>
            <p:cNvSpPr/>
            <p:nvPr>
              <p:custDataLst>
                <p:tags r:id="rId2"/>
              </p:custDataLst>
            </p:nvPr>
          </p:nvSpPr>
          <p:spPr>
            <a:xfrm>
              <a:off x="102523" y="2207593"/>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3" name="MH_Other_2"/>
            <p:cNvSpPr/>
            <p:nvPr>
              <p:custDataLst>
                <p:tags r:id="rId3"/>
              </p:custDataLst>
            </p:nvPr>
          </p:nvSpPr>
          <p:spPr>
            <a:xfrm>
              <a:off x="465394" y="2447590"/>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A</a:t>
              </a:r>
              <a:endParaRPr lang="zh-CN" altLang="en-US" sz="2400" dirty="0">
                <a:solidFill>
                  <a:srgbClr val="FEFFFF"/>
                </a:solidFill>
              </a:endParaRPr>
            </a:p>
          </p:txBody>
        </p:sp>
        <p:sp>
          <p:nvSpPr>
            <p:cNvPr id="14" name="MH_SubTitle_1"/>
            <p:cNvSpPr txBox="1">
              <a:spLocks noChangeArrowheads="1"/>
            </p:cNvSpPr>
            <p:nvPr>
              <p:custDataLst>
                <p:tags r:id="rId4"/>
              </p:custDataLst>
            </p:nvPr>
          </p:nvSpPr>
          <p:spPr bwMode="auto">
            <a:xfrm>
              <a:off x="892494" y="2354579"/>
              <a:ext cx="2311596" cy="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Introduction</a:t>
              </a:r>
              <a:endParaRPr lang="fr-FR" sz="2000" dirty="0">
                <a:latin typeface="+mn-lt"/>
                <a:ea typeface="+mn-ea"/>
              </a:endParaRPr>
            </a:p>
          </p:txBody>
        </p:sp>
      </p:grpSp>
      <p:grpSp>
        <p:nvGrpSpPr>
          <p:cNvPr id="15" name="组合 14"/>
          <p:cNvGrpSpPr/>
          <p:nvPr>
            <p:custDataLst>
              <p:tags r:id="rId5"/>
            </p:custDataLst>
          </p:nvPr>
        </p:nvGrpSpPr>
        <p:grpSpPr>
          <a:xfrm>
            <a:off x="5805935" y="3921491"/>
            <a:ext cx="4628555" cy="1109536"/>
            <a:chOff x="102523" y="3186941"/>
            <a:chExt cx="3101567" cy="698343"/>
          </a:xfrm>
        </p:grpSpPr>
        <p:sp>
          <p:nvSpPr>
            <p:cNvPr id="16" name="MH_Other_3"/>
            <p:cNvSpPr/>
            <p:nvPr>
              <p:custDataLst>
                <p:tags r:id="rId6"/>
              </p:custDataLst>
            </p:nvPr>
          </p:nvSpPr>
          <p:spPr>
            <a:xfrm>
              <a:off x="102523" y="3186941"/>
              <a:ext cx="362870" cy="570336"/>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7" name="MH_Other_4"/>
            <p:cNvSpPr/>
            <p:nvPr>
              <p:custDataLst>
                <p:tags r:id="rId7"/>
              </p:custDataLst>
            </p:nvPr>
          </p:nvSpPr>
          <p:spPr>
            <a:xfrm>
              <a:off x="465394" y="3426026"/>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B</a:t>
              </a:r>
              <a:endParaRPr lang="zh-CN" altLang="en-US" sz="2400" dirty="0">
                <a:solidFill>
                  <a:srgbClr val="FEFFFF"/>
                </a:solidFill>
              </a:endParaRPr>
            </a:p>
          </p:txBody>
        </p:sp>
        <p:sp>
          <p:nvSpPr>
            <p:cNvPr id="20" name="MH_SubTitle_2"/>
            <p:cNvSpPr txBox="1">
              <a:spLocks noChangeArrowheads="1"/>
            </p:cNvSpPr>
            <p:nvPr>
              <p:custDataLst>
                <p:tags r:id="rId8"/>
              </p:custDataLst>
            </p:nvPr>
          </p:nvSpPr>
          <p:spPr bwMode="auto">
            <a:xfrm>
              <a:off x="892494" y="3334026"/>
              <a:ext cx="2311596" cy="55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Problematics</a:t>
              </a:r>
              <a:endParaRPr lang="fr-FR" sz="2000" dirty="0">
                <a:latin typeface="+mn-lt"/>
                <a:ea typeface="+mn-ea"/>
              </a:endParaRPr>
            </a:p>
          </p:txBody>
        </p:sp>
      </p:grpSp>
      <p:sp>
        <p:nvSpPr>
          <p:cNvPr id="27" name="文本框 26"/>
          <p:cNvSpPr txBox="1"/>
          <p:nvPr>
            <p:custDataLst>
              <p:tags r:id="rId9"/>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PLAN</a:t>
            </a:r>
            <a:endParaRPr lang="zh-CN" altLang="en-US" sz="3600"/>
          </a:p>
        </p:txBody>
      </p:sp>
    </p:spTree>
    <p:custDataLst>
      <p:tags r:id="rId10"/>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7500" lnSpcReduction="10000"/>
          </a:bodyPr>
          <a:lstStyle/>
          <a:p>
            <a:pPr algn="ctr"/>
            <a:r>
              <a:rPr lang="fr-FR" altLang="zh-CN" sz="4000" b="1" dirty="0">
                <a:solidFill>
                  <a:srgbClr val="1C2B38"/>
                </a:solidFill>
                <a:latin typeface="+mj-lt"/>
                <a:ea typeface="+mj-ea"/>
                <a:cs typeface="+mj-cs"/>
              </a:rPr>
              <a:t>Improving the writing process</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5" name="Picture 4" descr="Capture3"/>
          <p:cNvPicPr>
            <a:picLocks noChangeAspect="1"/>
          </p:cNvPicPr>
          <p:nvPr/>
        </p:nvPicPr>
        <p:blipFill>
          <a:blip r:embed="rId16"/>
          <a:stretch>
            <a:fillRect/>
          </a:stretch>
        </p:blipFill>
        <p:spPr>
          <a:xfrm>
            <a:off x="2109470" y="2695575"/>
            <a:ext cx="7687945" cy="1467485"/>
          </a:xfrm>
          <a:prstGeom prst="rect">
            <a:avLst/>
          </a:prstGeom>
        </p:spPr>
      </p:pic>
    </p:spTree>
    <p:custDataLst>
      <p:tags r:id="rId17"/>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Picture 20" descr="req4"/>
          <p:cNvPicPr>
            <a:picLocks noChangeAspect="1"/>
          </p:cNvPicPr>
          <p:nvPr/>
        </p:nvPicPr>
        <p:blipFill>
          <a:blip r:embed="rId1"/>
          <a:stretch>
            <a:fillRect/>
          </a:stretch>
        </p:blipFill>
        <p:spPr>
          <a:xfrm>
            <a:off x="882650" y="2179320"/>
            <a:ext cx="10426065" cy="2917190"/>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req3"/>
          <p:cNvPicPr>
            <a:picLocks noChangeAspect="1"/>
          </p:cNvPicPr>
          <p:nvPr/>
        </p:nvPicPr>
        <p:blipFill>
          <a:blip r:embed="rId1"/>
          <a:stretch>
            <a:fillRect/>
          </a:stretch>
        </p:blipFill>
        <p:spPr>
          <a:xfrm>
            <a:off x="4342130" y="1195705"/>
            <a:ext cx="3508375" cy="4845050"/>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7500" lnSpcReduction="10000"/>
          </a:bodyPr>
          <a:lstStyle/>
          <a:p>
            <a:pPr algn="ctr"/>
            <a:r>
              <a:rPr lang="fr-FR" altLang="zh-CN" sz="4000" b="1" dirty="0">
                <a:solidFill>
                  <a:srgbClr val="1C2B38"/>
                </a:solidFill>
                <a:latin typeface="+mj-lt"/>
                <a:ea typeface="+mj-ea"/>
                <a:cs typeface="+mj-cs"/>
              </a:rPr>
              <a:t>More collections</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8" name="文本框 7"/>
          <p:cNvSpPr txBox="1"/>
          <p:nvPr>
            <p:custDataLst>
              <p:tags r:id="rId16"/>
            </p:custDataLst>
          </p:nvPr>
        </p:nvSpPr>
        <p:spPr>
          <a:xfrm>
            <a:off x="1243330" y="2071370"/>
            <a:ext cx="9705975" cy="381254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
            </a:pPr>
            <a:r>
              <a:rPr lang="fr-FR" dirty="0">
                <a:solidFill>
                  <a:schemeClr val="tx2"/>
                </a:solidFill>
              </a:rPr>
              <a:t>A new class has been added that implements the std::map logic. </a:t>
            </a:r>
            <a:endParaRPr lang="fr-FR" dirty="0">
              <a:solidFill>
                <a:schemeClr val="tx2"/>
              </a:solidFill>
            </a:endParaRPr>
          </a:p>
        </p:txBody>
      </p:sp>
      <p:pic>
        <p:nvPicPr>
          <p:cNvPr id="2" name="Picture 1" descr="Captur4e"/>
          <p:cNvPicPr>
            <a:picLocks noChangeAspect="1"/>
          </p:cNvPicPr>
          <p:nvPr/>
        </p:nvPicPr>
        <p:blipFill>
          <a:blip r:embed="rId17"/>
          <a:stretch>
            <a:fillRect/>
          </a:stretch>
        </p:blipFill>
        <p:spPr>
          <a:xfrm>
            <a:off x="3637280" y="4845050"/>
            <a:ext cx="4916805" cy="324485"/>
          </a:xfrm>
          <a:prstGeom prst="rect">
            <a:avLst/>
          </a:prstGeom>
        </p:spPr>
      </p:pic>
      <p:pic>
        <p:nvPicPr>
          <p:cNvPr id="3" name="Picture 2" descr="req2"/>
          <p:cNvPicPr>
            <a:picLocks noChangeAspect="1"/>
          </p:cNvPicPr>
          <p:nvPr/>
        </p:nvPicPr>
        <p:blipFill>
          <a:blip r:embed="rId18"/>
          <a:srcRect r="28508" b="77067"/>
          <a:stretch>
            <a:fillRect/>
          </a:stretch>
        </p:blipFill>
        <p:spPr>
          <a:xfrm>
            <a:off x="1647190" y="2916555"/>
            <a:ext cx="8898890" cy="1417320"/>
          </a:xfrm>
          <a:prstGeom prst="rect">
            <a:avLst/>
          </a:prstGeom>
        </p:spPr>
      </p:pic>
    </p:spTree>
    <p:custDataLst>
      <p:tags r:id="rId19"/>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85000" lnSpcReduction="20000"/>
          </a:bodyPr>
          <a:lstStyle/>
          <a:p>
            <a:pPr algn="ctr"/>
            <a:r>
              <a:rPr lang="en-US" altLang="zh-CN" sz="4000" b="1" dirty="0" smtClean="0">
                <a:solidFill>
                  <a:srgbClr val="1C2B38"/>
                </a:solidFill>
                <a:latin typeface="+mj-lt"/>
                <a:ea typeface="+mj-ea"/>
                <a:cs typeface="+mj-cs"/>
              </a:rPr>
              <a:t>Reading Objects</a:t>
            </a:r>
            <a:endParaRPr lang="en-US"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8" name="文本框 7"/>
          <p:cNvSpPr txBox="1"/>
          <p:nvPr>
            <p:custDataLst>
              <p:tags r:id="rId16"/>
            </p:custDataLst>
          </p:nvPr>
        </p:nvSpPr>
        <p:spPr>
          <a:xfrm>
            <a:off x="1243330" y="2071370"/>
            <a:ext cx="9705975" cy="381254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
            </a:pPr>
            <a:endParaRPr lang="en-US" dirty="0" smtClean="0">
              <a:solidFill>
                <a:schemeClr val="tx2"/>
              </a:solidFill>
            </a:endParaRPr>
          </a:p>
          <a:p>
            <a:pPr marL="342900" indent="-342900">
              <a:buFont typeface="Wingdings" panose="05000000000000000000" charset="0"/>
              <a:buChar char=""/>
            </a:pPr>
            <a:endParaRPr lang="en-US" dirty="0">
              <a:solidFill>
                <a:schemeClr val="tx2"/>
              </a:solidFill>
            </a:endParaRPr>
          </a:p>
          <a:p>
            <a:pPr marL="342900" indent="-342900">
              <a:buFont typeface="Wingdings" panose="05000000000000000000" charset="0"/>
              <a:buChar char=""/>
            </a:pPr>
            <a:endParaRPr lang="en-US" dirty="0" smtClean="0">
              <a:solidFill>
                <a:schemeClr val="tx2"/>
              </a:solidFill>
            </a:endParaRPr>
          </a:p>
          <a:p>
            <a:pPr marL="342900" indent="-342900">
              <a:buFont typeface="Wingdings" panose="05000000000000000000" charset="0"/>
              <a:buChar char=""/>
            </a:pPr>
            <a:endParaRPr lang="en-US" dirty="0">
              <a:solidFill>
                <a:schemeClr val="tx2"/>
              </a:solidFill>
            </a:endParaRPr>
          </a:p>
          <a:p>
            <a:r>
              <a:rPr lang="en-US" dirty="0" smtClean="0">
                <a:solidFill>
                  <a:schemeClr val="tx2"/>
                </a:solidFill>
              </a:rPr>
              <a:t>The </a:t>
            </a:r>
            <a:r>
              <a:rPr lang="en-US" dirty="0">
                <a:solidFill>
                  <a:schemeClr val="tx2"/>
                </a:solidFill>
              </a:rPr>
              <a:t>inverse of writing process, the process consists of constructing objects of a given type from a </a:t>
            </a:r>
            <a:r>
              <a:rPr lang="en-US" dirty="0" smtClean="0">
                <a:solidFill>
                  <a:schemeClr val="tx2"/>
                </a:solidFill>
              </a:rPr>
              <a:t>any kind of stream that is conform to JSON’s syntax</a:t>
            </a:r>
            <a:endParaRPr lang="en-US" dirty="0">
              <a:solidFill>
                <a:schemeClr val="tx2"/>
              </a:solidFill>
            </a:endParaRPr>
          </a:p>
        </p:txBody>
      </p:sp>
    </p:spTree>
    <p:custDataLst>
      <p:tags r:id="rId17"/>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85000" lnSpcReduction="20000"/>
          </a:bodyPr>
          <a:lstStyle/>
          <a:p>
            <a:pPr algn="ctr"/>
            <a:r>
              <a:rPr lang="en-US" altLang="zh-CN" sz="4000" b="1" dirty="0" smtClean="0">
                <a:solidFill>
                  <a:srgbClr val="1C2B38"/>
                </a:solidFill>
                <a:latin typeface="+mj-lt"/>
                <a:ea typeface="+mj-ea"/>
                <a:cs typeface="+mj-cs"/>
              </a:rPr>
              <a:t>Reading Objects</a:t>
            </a:r>
            <a:endParaRPr lang="en-US"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8" name="文本框 7"/>
          <p:cNvSpPr txBox="1"/>
          <p:nvPr>
            <p:custDataLst>
              <p:tags r:id="rId16"/>
            </p:custDataLst>
          </p:nvPr>
        </p:nvSpPr>
        <p:spPr>
          <a:xfrm>
            <a:off x="1243330" y="2071370"/>
            <a:ext cx="9705975" cy="381254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lvl="0" indent="-342900"/>
            <a:r>
              <a:rPr lang="en-US" dirty="0">
                <a:solidFill>
                  <a:schemeClr val="tx2"/>
                </a:solidFill>
              </a:rPr>
              <a:t>The operation can be </a:t>
            </a:r>
            <a:r>
              <a:rPr lang="en-US" dirty="0" smtClean="0">
                <a:solidFill>
                  <a:schemeClr val="tx2"/>
                </a:solidFill>
              </a:rPr>
              <a:t>divided </a:t>
            </a:r>
            <a:r>
              <a:rPr lang="en-US" dirty="0">
                <a:solidFill>
                  <a:schemeClr val="tx2"/>
                </a:solidFill>
              </a:rPr>
              <a:t>into 2 phases </a:t>
            </a:r>
            <a:r>
              <a:rPr lang="en-US" dirty="0" smtClean="0">
                <a:solidFill>
                  <a:schemeClr val="tx2"/>
                </a:solidFill>
              </a:rPr>
              <a:t>:</a:t>
            </a:r>
            <a:endParaRPr lang="en-US" dirty="0" smtClean="0">
              <a:solidFill>
                <a:schemeClr val="tx2"/>
              </a:solidFill>
            </a:endParaRPr>
          </a:p>
          <a:p>
            <a:pPr marL="342900" lvl="0" indent="-342900"/>
            <a:endParaRPr lang="en-US" dirty="0">
              <a:solidFill>
                <a:schemeClr val="tx2"/>
              </a:solidFill>
            </a:endParaRPr>
          </a:p>
          <a:p>
            <a:pPr marL="342900" lvl="0" indent="-342900">
              <a:buFont typeface="Arial" panose="020B0604020202020204" pitchFamily="34" charset="0"/>
              <a:buChar char="•"/>
            </a:pPr>
            <a:r>
              <a:rPr lang="en-US" dirty="0" smtClean="0">
                <a:solidFill>
                  <a:schemeClr val="tx2"/>
                </a:solidFill>
              </a:rPr>
              <a:t>A </a:t>
            </a:r>
            <a:r>
              <a:rPr lang="en-US" dirty="0">
                <a:solidFill>
                  <a:schemeClr val="tx2"/>
                </a:solidFill>
              </a:rPr>
              <a:t>lexical analysis phase : Using a </a:t>
            </a:r>
            <a:r>
              <a:rPr lang="en-US" dirty="0" smtClean="0">
                <a:solidFill>
                  <a:schemeClr val="tx2"/>
                </a:solidFill>
              </a:rPr>
              <a:t>tokenizer(</a:t>
            </a:r>
            <a:r>
              <a:rPr lang="en-US" dirty="0" err="1" smtClean="0">
                <a:solidFill>
                  <a:schemeClr val="tx2"/>
                </a:solidFill>
              </a:rPr>
              <a:t>lexer</a:t>
            </a:r>
            <a:r>
              <a:rPr lang="en-US" dirty="0" smtClean="0">
                <a:solidFill>
                  <a:schemeClr val="tx2"/>
                </a:solidFill>
              </a:rPr>
              <a:t>) </a:t>
            </a:r>
            <a:r>
              <a:rPr lang="en-US" dirty="0">
                <a:solidFill>
                  <a:schemeClr val="tx2"/>
                </a:solidFill>
              </a:rPr>
              <a:t>object that reads and tokenizes the stream</a:t>
            </a:r>
            <a:r>
              <a:rPr lang="en-US" dirty="0" smtClean="0">
                <a:solidFill>
                  <a:schemeClr val="tx2"/>
                </a:solidFill>
              </a:rPr>
              <a:t>;</a:t>
            </a:r>
            <a:endParaRPr lang="en-US" dirty="0" smtClean="0">
              <a:solidFill>
                <a:schemeClr val="tx2"/>
              </a:solidFill>
            </a:endParaRPr>
          </a:p>
          <a:p>
            <a:pPr marL="342900" lvl="0" indent="-342900">
              <a:buFont typeface="Arial" panose="020B0604020202020204" pitchFamily="34" charset="0"/>
              <a:buChar char="•"/>
            </a:pPr>
            <a:endParaRPr lang="en-US" dirty="0">
              <a:solidFill>
                <a:schemeClr val="tx2"/>
              </a:solidFill>
            </a:endParaRPr>
          </a:p>
          <a:p>
            <a:pPr marL="342900" lvl="0" indent="-342900">
              <a:buFont typeface="Arial" panose="020B0604020202020204" pitchFamily="34" charset="0"/>
              <a:buChar char="•"/>
            </a:pPr>
            <a:r>
              <a:rPr lang="en-US" dirty="0" smtClean="0">
                <a:solidFill>
                  <a:schemeClr val="tx2"/>
                </a:solidFill>
              </a:rPr>
              <a:t>An </a:t>
            </a:r>
            <a:r>
              <a:rPr lang="en-US" dirty="0">
                <a:solidFill>
                  <a:schemeClr val="tx2"/>
                </a:solidFill>
              </a:rPr>
              <a:t>object </a:t>
            </a:r>
            <a:r>
              <a:rPr lang="en-US" dirty="0" smtClean="0">
                <a:solidFill>
                  <a:schemeClr val="tx2"/>
                </a:solidFill>
              </a:rPr>
              <a:t>construction </a:t>
            </a:r>
            <a:r>
              <a:rPr lang="en-US" dirty="0">
                <a:solidFill>
                  <a:schemeClr val="tx2"/>
                </a:solidFill>
              </a:rPr>
              <a:t>phase : using the reader object that performs matches </a:t>
            </a:r>
            <a:r>
              <a:rPr lang="en-US" dirty="0" smtClean="0">
                <a:solidFill>
                  <a:schemeClr val="tx2"/>
                </a:solidFill>
              </a:rPr>
              <a:t>and retrieves </a:t>
            </a:r>
            <a:r>
              <a:rPr lang="en-US" dirty="0">
                <a:solidFill>
                  <a:schemeClr val="tx2"/>
                </a:solidFill>
              </a:rPr>
              <a:t>tokens on demand from the </a:t>
            </a:r>
            <a:r>
              <a:rPr lang="en-US" dirty="0" smtClean="0">
                <a:solidFill>
                  <a:schemeClr val="tx2"/>
                </a:solidFill>
              </a:rPr>
              <a:t>tokenizer(</a:t>
            </a:r>
            <a:r>
              <a:rPr lang="en-US" dirty="0" err="1" smtClean="0">
                <a:solidFill>
                  <a:schemeClr val="tx2"/>
                </a:solidFill>
              </a:rPr>
              <a:t>lexer</a:t>
            </a:r>
            <a:r>
              <a:rPr lang="en-US" dirty="0" smtClean="0">
                <a:solidFill>
                  <a:schemeClr val="tx2"/>
                </a:solidFill>
              </a:rPr>
              <a:t>), </a:t>
            </a:r>
            <a:r>
              <a:rPr lang="en-US" dirty="0">
                <a:solidFill>
                  <a:schemeClr val="tx2"/>
                </a:solidFill>
              </a:rPr>
              <a:t>the properties are then checked and </a:t>
            </a:r>
            <a:r>
              <a:rPr lang="en-US" dirty="0" smtClean="0">
                <a:solidFill>
                  <a:schemeClr val="tx2"/>
                </a:solidFill>
              </a:rPr>
              <a:t>assigned </a:t>
            </a:r>
            <a:r>
              <a:rPr lang="en-US" dirty="0">
                <a:solidFill>
                  <a:schemeClr val="tx2"/>
                </a:solidFill>
              </a:rPr>
              <a:t>to the (empty) object</a:t>
            </a:r>
            <a:endParaRPr lang="en-US" dirty="0" smtClean="0">
              <a:solidFill>
                <a:schemeClr val="tx2"/>
              </a:solidFill>
            </a:endParaRPr>
          </a:p>
        </p:txBody>
      </p:sp>
    </p:spTree>
    <p:custDataLst>
      <p:tags r:id="rId17"/>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85000" lnSpcReduction="20000"/>
          </a:bodyPr>
          <a:lstStyle/>
          <a:p>
            <a:pPr algn="ctr"/>
            <a:r>
              <a:rPr lang="en-US" altLang="zh-CN" sz="4000" b="1" dirty="0" smtClean="0">
                <a:solidFill>
                  <a:srgbClr val="1C2B38"/>
                </a:solidFill>
                <a:latin typeface="+mj-lt"/>
                <a:ea typeface="+mj-ea"/>
                <a:cs typeface="+mj-cs"/>
              </a:rPr>
              <a:t>Reading Objects</a:t>
            </a:r>
            <a:endParaRPr lang="en-US"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8" name="文本框 7"/>
          <p:cNvSpPr txBox="1"/>
          <p:nvPr>
            <p:custDataLst>
              <p:tags r:id="rId16"/>
            </p:custDataLst>
          </p:nvPr>
        </p:nvSpPr>
        <p:spPr>
          <a:xfrm>
            <a:off x="1243330" y="2071370"/>
            <a:ext cx="9705975" cy="381254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lvl="0" indent="-342900">
              <a:buFont typeface="Arial" panose="020B0604020202020204" pitchFamily="34" charset="0"/>
              <a:buChar char="•"/>
            </a:pPr>
            <a:r>
              <a:rPr lang="en-US" dirty="0">
                <a:solidFill>
                  <a:schemeClr val="tx2"/>
                </a:solidFill>
              </a:rPr>
              <a:t>The sequence of characters in the stream is read character by character </a:t>
            </a:r>
            <a:r>
              <a:rPr lang="en-US" dirty="0" smtClean="0">
                <a:solidFill>
                  <a:schemeClr val="tx2"/>
                </a:solidFill>
              </a:rPr>
              <a:t>while </a:t>
            </a:r>
            <a:r>
              <a:rPr lang="en-US" dirty="0">
                <a:solidFill>
                  <a:schemeClr val="tx2"/>
                </a:solidFill>
              </a:rPr>
              <a:t>the token are being constructed at the same time.	</a:t>
            </a:r>
            <a:endParaRPr lang="en-US" dirty="0" smtClean="0">
              <a:solidFill>
                <a:schemeClr val="tx2"/>
              </a:solidFill>
            </a:endParaRPr>
          </a:p>
          <a:p>
            <a:pPr marL="342900" lvl="0" indent="-342900">
              <a:buFont typeface="Arial" panose="020B0604020202020204" pitchFamily="34" charset="0"/>
              <a:buChar char="•"/>
            </a:pPr>
            <a:endParaRPr lang="en-US" dirty="0">
              <a:solidFill>
                <a:schemeClr val="tx2"/>
              </a:solidFill>
            </a:endParaRPr>
          </a:p>
          <a:p>
            <a:pPr marL="342900" lvl="0" indent="-342900">
              <a:buFont typeface="Arial" panose="020B0604020202020204" pitchFamily="34" charset="0"/>
              <a:buChar char="•"/>
            </a:pPr>
            <a:r>
              <a:rPr lang="en-US" dirty="0" smtClean="0">
                <a:solidFill>
                  <a:schemeClr val="tx2"/>
                </a:solidFill>
              </a:rPr>
              <a:t>Using </a:t>
            </a:r>
            <a:r>
              <a:rPr lang="en-US" dirty="0">
                <a:solidFill>
                  <a:schemeClr val="tx2"/>
                </a:solidFill>
              </a:rPr>
              <a:t>the provided stream, the reader object </a:t>
            </a:r>
            <a:r>
              <a:rPr lang="en-US" dirty="0" smtClean="0">
                <a:solidFill>
                  <a:schemeClr val="tx2"/>
                </a:solidFill>
              </a:rPr>
              <a:t>performs </a:t>
            </a:r>
            <a:r>
              <a:rPr lang="en-US" dirty="0">
                <a:solidFill>
                  <a:schemeClr val="tx2"/>
                </a:solidFill>
              </a:rPr>
              <a:t>matches against </a:t>
            </a:r>
            <a:r>
              <a:rPr lang="en-US" dirty="0" smtClean="0">
                <a:solidFill>
                  <a:schemeClr val="tx2"/>
                </a:solidFill>
              </a:rPr>
              <a:t>the </a:t>
            </a:r>
            <a:r>
              <a:rPr lang="en-US" dirty="0">
                <a:solidFill>
                  <a:schemeClr val="tx2"/>
                </a:solidFill>
              </a:rPr>
              <a:t>symbols of JSON's syntax and retrieves property names and values via </a:t>
            </a:r>
            <a:r>
              <a:rPr lang="en-US" dirty="0" smtClean="0">
                <a:solidFill>
                  <a:schemeClr val="tx2"/>
                </a:solidFill>
              </a:rPr>
              <a:t>a </a:t>
            </a:r>
            <a:r>
              <a:rPr lang="en-US" dirty="0">
                <a:solidFill>
                  <a:schemeClr val="tx2"/>
                </a:solidFill>
              </a:rPr>
              <a:t>set of functions	</a:t>
            </a:r>
            <a:endParaRPr lang="en-US" dirty="0" smtClean="0">
              <a:solidFill>
                <a:schemeClr val="tx2"/>
              </a:solidFill>
            </a:endParaRPr>
          </a:p>
          <a:p>
            <a:pPr marL="342900" lvl="0" indent="-342900">
              <a:buFont typeface="Arial" panose="020B0604020202020204" pitchFamily="34" charset="0"/>
              <a:buChar char="•"/>
            </a:pPr>
            <a:endParaRPr lang="en-US" dirty="0">
              <a:solidFill>
                <a:schemeClr val="tx2"/>
              </a:solidFill>
            </a:endParaRPr>
          </a:p>
          <a:p>
            <a:pPr marL="342900" lvl="0" indent="-342900">
              <a:buFont typeface="Arial" panose="020B0604020202020204" pitchFamily="34" charset="0"/>
              <a:buChar char="•"/>
            </a:pPr>
            <a:r>
              <a:rPr lang="en-US" dirty="0" smtClean="0">
                <a:solidFill>
                  <a:schemeClr val="tx2"/>
                </a:solidFill>
              </a:rPr>
              <a:t>The </a:t>
            </a:r>
            <a:r>
              <a:rPr lang="en-US" dirty="0">
                <a:solidFill>
                  <a:schemeClr val="tx2"/>
                </a:solidFill>
              </a:rPr>
              <a:t>match/advance operations are similar to context free </a:t>
            </a:r>
            <a:r>
              <a:rPr lang="en-US" dirty="0" smtClean="0">
                <a:solidFill>
                  <a:schemeClr val="tx2"/>
                </a:solidFill>
              </a:rPr>
              <a:t>grammar matching process</a:t>
            </a:r>
            <a:endParaRPr lang="en-US" dirty="0" smtClean="0">
              <a:solidFill>
                <a:schemeClr val="tx2"/>
              </a:solidFill>
            </a:endParaRPr>
          </a:p>
        </p:txBody>
      </p:sp>
    </p:spTree>
    <p:custDataLst>
      <p:tags r:id="rId17"/>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85000" lnSpcReduction="20000"/>
          </a:bodyPr>
          <a:lstStyle/>
          <a:p>
            <a:pPr algn="ctr"/>
            <a:r>
              <a:rPr lang="en-US" altLang="zh-CN" sz="4000" b="1" dirty="0" smtClean="0">
                <a:solidFill>
                  <a:srgbClr val="1C2B38"/>
                </a:solidFill>
                <a:latin typeface="+mj-lt"/>
                <a:ea typeface="+mj-ea"/>
                <a:cs typeface="+mj-cs"/>
              </a:rPr>
              <a:t>Reading Objects</a:t>
            </a:r>
            <a:endParaRPr lang="en-US"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8" name="文本框 7"/>
          <p:cNvSpPr txBox="1"/>
          <p:nvPr>
            <p:custDataLst>
              <p:tags r:id="rId16"/>
            </p:custDataLst>
          </p:nvPr>
        </p:nvSpPr>
        <p:spPr>
          <a:xfrm>
            <a:off x="1243330" y="2071370"/>
            <a:ext cx="9705975" cy="381254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lvl="0"/>
            <a:r>
              <a:rPr lang="en-US" dirty="0">
                <a:solidFill>
                  <a:schemeClr val="tx2"/>
                </a:solidFill>
              </a:rPr>
              <a:t>For </a:t>
            </a:r>
            <a:r>
              <a:rPr lang="en-US" dirty="0" smtClean="0">
                <a:solidFill>
                  <a:schemeClr val="tx2"/>
                </a:solidFill>
              </a:rPr>
              <a:t>example :</a:t>
            </a:r>
            <a:endParaRPr lang="en-US" dirty="0" smtClean="0">
              <a:solidFill>
                <a:schemeClr val="tx2"/>
              </a:solidFill>
            </a:endParaRPr>
          </a:p>
          <a:p>
            <a:pPr lvl="0"/>
            <a:endParaRPr lang="en-US" dirty="0" smtClean="0">
              <a:solidFill>
                <a:schemeClr val="tx2"/>
              </a:solidFill>
            </a:endParaRPr>
          </a:p>
          <a:p>
            <a:pPr marL="342900" lvl="0" indent="-342900">
              <a:buFont typeface="Arial" panose="020B0604020202020204" pitchFamily="34" charset="0"/>
              <a:buChar char="•"/>
            </a:pPr>
            <a:r>
              <a:rPr lang="en-US" dirty="0" smtClean="0">
                <a:solidFill>
                  <a:schemeClr val="tx2"/>
                </a:solidFill>
              </a:rPr>
              <a:t>Match </a:t>
            </a:r>
            <a:r>
              <a:rPr lang="en-US" dirty="0">
                <a:solidFill>
                  <a:schemeClr val="tx2"/>
                </a:solidFill>
              </a:rPr>
              <a:t>opening bracket	</a:t>
            </a:r>
            <a:endParaRPr lang="en-US" dirty="0">
              <a:solidFill>
                <a:schemeClr val="tx2"/>
              </a:solidFill>
            </a:endParaRPr>
          </a:p>
          <a:p>
            <a:pPr marL="342900" lvl="0" indent="-342900">
              <a:buFont typeface="Arial" panose="020B0604020202020204" pitchFamily="34" charset="0"/>
              <a:buChar char="•"/>
            </a:pPr>
            <a:r>
              <a:rPr lang="en-US" dirty="0" smtClean="0">
                <a:solidFill>
                  <a:schemeClr val="tx2"/>
                </a:solidFill>
              </a:rPr>
              <a:t>Read </a:t>
            </a:r>
            <a:r>
              <a:rPr lang="en-US" dirty="0">
                <a:solidFill>
                  <a:schemeClr val="tx2"/>
                </a:solidFill>
              </a:rPr>
              <a:t>property name	</a:t>
            </a:r>
            <a:endParaRPr lang="en-US" dirty="0" smtClean="0">
              <a:solidFill>
                <a:schemeClr val="tx2"/>
              </a:solidFill>
            </a:endParaRPr>
          </a:p>
          <a:p>
            <a:pPr marL="342900" lvl="0" indent="-342900">
              <a:buFont typeface="Arial" panose="020B0604020202020204" pitchFamily="34" charset="0"/>
              <a:buChar char="•"/>
            </a:pPr>
            <a:r>
              <a:rPr lang="en-US" dirty="0" smtClean="0">
                <a:solidFill>
                  <a:schemeClr val="tx2"/>
                </a:solidFill>
              </a:rPr>
              <a:t>Check</a:t>
            </a:r>
            <a:endParaRPr lang="en-US" dirty="0" smtClean="0">
              <a:solidFill>
                <a:schemeClr val="tx2"/>
              </a:solidFill>
            </a:endParaRPr>
          </a:p>
          <a:p>
            <a:pPr marL="800100" lvl="1" indent="-342900">
              <a:buFont typeface="Arial" panose="020B0604020202020204" pitchFamily="34" charset="0"/>
              <a:buChar char="•"/>
            </a:pPr>
            <a:r>
              <a:rPr lang="en-US" dirty="0" smtClean="0">
                <a:solidFill>
                  <a:schemeClr val="tx2"/>
                </a:solidFill>
              </a:rPr>
              <a:t>if </a:t>
            </a:r>
            <a:r>
              <a:rPr lang="en-US" dirty="0">
                <a:solidFill>
                  <a:schemeClr val="tx2"/>
                </a:solidFill>
              </a:rPr>
              <a:t>property name is different from array class </a:t>
            </a:r>
            <a:r>
              <a:rPr lang="en-US" dirty="0" smtClean="0">
                <a:solidFill>
                  <a:schemeClr val="tx2"/>
                </a:solidFill>
              </a:rPr>
              <a:t>member then </a:t>
            </a:r>
            <a:r>
              <a:rPr lang="en-US" dirty="0">
                <a:solidFill>
                  <a:schemeClr val="tx2"/>
                </a:solidFill>
              </a:rPr>
              <a:t>it's an error	</a:t>
            </a:r>
            <a:endParaRPr lang="en-US" dirty="0" smtClean="0">
              <a:solidFill>
                <a:schemeClr val="tx2"/>
              </a:solidFill>
            </a:endParaRPr>
          </a:p>
          <a:p>
            <a:pPr marL="800100" lvl="1" indent="-342900">
              <a:buFont typeface="Arial" panose="020B0604020202020204" pitchFamily="34" charset="0"/>
              <a:buChar char="•"/>
            </a:pPr>
            <a:r>
              <a:rPr lang="en-US" dirty="0" smtClean="0">
                <a:solidFill>
                  <a:schemeClr val="tx2"/>
                </a:solidFill>
              </a:rPr>
              <a:t>else </a:t>
            </a:r>
            <a:r>
              <a:rPr lang="en-US" dirty="0">
                <a:solidFill>
                  <a:schemeClr val="tx2"/>
                </a:solidFill>
              </a:rPr>
              <a:t>then content of array is read </a:t>
            </a:r>
            <a:r>
              <a:rPr lang="en-US" dirty="0" smtClean="0">
                <a:solidFill>
                  <a:schemeClr val="tx2"/>
                </a:solidFill>
              </a:rPr>
              <a:t>recursively </a:t>
            </a:r>
            <a:r>
              <a:rPr lang="en-US" dirty="0">
                <a:solidFill>
                  <a:schemeClr val="tx2"/>
                </a:solidFill>
              </a:rPr>
              <a:t>	using the same reading process (inner objects</a:t>
            </a:r>
            <a:r>
              <a:rPr lang="en-US" dirty="0" smtClean="0">
                <a:solidFill>
                  <a:schemeClr val="tx2"/>
                </a:solidFill>
              </a:rPr>
              <a:t>...)</a:t>
            </a:r>
            <a:r>
              <a:rPr lang="en-US" sz="2000" dirty="0" smtClean="0">
                <a:solidFill>
                  <a:schemeClr val="tx2"/>
                </a:solidFill>
              </a:rPr>
              <a:t> </a:t>
            </a:r>
            <a:endParaRPr lang="en-US" sz="2000" dirty="0">
              <a:solidFill>
                <a:schemeClr val="tx2"/>
              </a:solidFill>
            </a:endParaRPr>
          </a:p>
          <a:p>
            <a:pPr marL="800100" lvl="1" indent="-342900">
              <a:buFont typeface="Arial" panose="020B0604020202020204" pitchFamily="34" charset="0"/>
              <a:buChar char="•"/>
            </a:pPr>
            <a:endParaRPr lang="en-US" dirty="0" smtClean="0">
              <a:solidFill>
                <a:schemeClr val="tx2"/>
              </a:solidFill>
            </a:endParaRPr>
          </a:p>
        </p:txBody>
      </p:sp>
    </p:spTree>
    <p:custDataLst>
      <p:tags r:id="rId17"/>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85000" lnSpcReduction="10000"/>
          </a:bodyPr>
          <a:lstStyle/>
          <a:p>
            <a:pPr algn="ctr"/>
            <a:r>
              <a:rPr lang="fr-FR" altLang="zh-CN" sz="4000" b="1" dirty="0">
                <a:solidFill>
                  <a:srgbClr val="1C2B38"/>
                </a:solidFill>
                <a:latin typeface="+mj-lt"/>
                <a:ea typeface="+mj-ea"/>
                <a:cs typeface="+mj-cs"/>
              </a:rPr>
              <a:t>The client code</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3" name="Picture 2" descr="Capture5"/>
          <p:cNvPicPr>
            <a:picLocks noChangeAspect="1"/>
          </p:cNvPicPr>
          <p:nvPr/>
        </p:nvPicPr>
        <p:blipFill>
          <a:blip r:embed="rId16"/>
          <a:stretch>
            <a:fillRect/>
          </a:stretch>
        </p:blipFill>
        <p:spPr>
          <a:xfrm>
            <a:off x="1916430" y="2369820"/>
            <a:ext cx="8359775" cy="2642235"/>
          </a:xfrm>
          <a:prstGeom prst="rect">
            <a:avLst/>
          </a:prstGeom>
        </p:spPr>
      </p:pic>
    </p:spTree>
    <p:custDataLst>
      <p:tags r:id="rId17"/>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85000" lnSpcReduction="10000"/>
          </a:bodyPr>
          <a:lstStyle/>
          <a:p>
            <a:pPr algn="ctr"/>
            <a:r>
              <a:rPr lang="fr-FR" altLang="zh-CN" sz="4000" b="1" dirty="0">
                <a:solidFill>
                  <a:srgbClr val="1C2B38"/>
                </a:solidFill>
                <a:latin typeface="+mj-lt"/>
                <a:ea typeface="+mj-ea"/>
                <a:cs typeface="+mj-cs"/>
              </a:rPr>
              <a:t>The client code</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2" name="Picture 1" descr="Ca"/>
          <p:cNvPicPr>
            <a:picLocks noChangeAspect="1"/>
          </p:cNvPicPr>
          <p:nvPr/>
        </p:nvPicPr>
        <p:blipFill>
          <a:blip r:embed="rId16"/>
          <a:stretch>
            <a:fillRect/>
          </a:stretch>
        </p:blipFill>
        <p:spPr>
          <a:xfrm>
            <a:off x="2758440" y="2611120"/>
            <a:ext cx="6674485" cy="2193925"/>
          </a:xfrm>
          <a:prstGeom prst="rect">
            <a:avLst/>
          </a:prstGeom>
        </p:spPr>
      </p:pic>
    </p:spTree>
    <p:custDataLst>
      <p:tags r:id="rId1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1066799" y="1677131"/>
            <a:ext cx="4628555" cy="1103907"/>
            <a:chOff x="102523" y="2207593"/>
            <a:chExt cx="3101567" cy="694798"/>
          </a:xfrm>
        </p:grpSpPr>
        <p:sp>
          <p:nvSpPr>
            <p:cNvPr id="16" name="MH_Other_1"/>
            <p:cNvSpPr/>
            <p:nvPr>
              <p:custDataLst>
                <p:tags r:id="rId2"/>
              </p:custDataLst>
            </p:nvPr>
          </p:nvSpPr>
          <p:spPr>
            <a:xfrm>
              <a:off x="102523" y="2207593"/>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7" name="MH_Other_2"/>
            <p:cNvSpPr/>
            <p:nvPr>
              <p:custDataLst>
                <p:tags r:id="rId3"/>
              </p:custDataLst>
            </p:nvPr>
          </p:nvSpPr>
          <p:spPr>
            <a:xfrm>
              <a:off x="465394" y="2447590"/>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A</a:t>
              </a:r>
              <a:endParaRPr lang="zh-CN" altLang="en-US" sz="2400" dirty="0">
                <a:solidFill>
                  <a:srgbClr val="FEFFFF"/>
                </a:solidFill>
              </a:endParaRPr>
            </a:p>
          </p:txBody>
        </p:sp>
        <p:sp>
          <p:nvSpPr>
            <p:cNvPr id="20" name="MH_SubTitle_1"/>
            <p:cNvSpPr txBox="1">
              <a:spLocks noChangeArrowheads="1"/>
            </p:cNvSpPr>
            <p:nvPr>
              <p:custDataLst>
                <p:tags r:id="rId4"/>
              </p:custDataLst>
            </p:nvPr>
          </p:nvSpPr>
          <p:spPr bwMode="auto">
            <a:xfrm>
              <a:off x="892494" y="2354579"/>
              <a:ext cx="2311596" cy="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Introduction</a:t>
              </a:r>
              <a:endParaRPr lang="fr-FR" sz="2000" dirty="0">
                <a:latin typeface="+mn-lt"/>
                <a:ea typeface="+mn-ea"/>
              </a:endParaRPr>
            </a:p>
          </p:txBody>
        </p:sp>
      </p:grpSp>
      <p:grpSp>
        <p:nvGrpSpPr>
          <p:cNvPr id="21" name="组合 20"/>
          <p:cNvGrpSpPr/>
          <p:nvPr>
            <p:custDataLst>
              <p:tags r:id="rId5"/>
            </p:custDataLst>
          </p:nvPr>
        </p:nvGrpSpPr>
        <p:grpSpPr>
          <a:xfrm>
            <a:off x="3781723" y="3292841"/>
            <a:ext cx="4628555" cy="1109536"/>
            <a:chOff x="102523" y="3186941"/>
            <a:chExt cx="3101567" cy="698343"/>
          </a:xfrm>
        </p:grpSpPr>
        <p:sp>
          <p:nvSpPr>
            <p:cNvPr id="24" name="MH_Other_3"/>
            <p:cNvSpPr/>
            <p:nvPr>
              <p:custDataLst>
                <p:tags r:id="rId6"/>
              </p:custDataLst>
            </p:nvPr>
          </p:nvSpPr>
          <p:spPr>
            <a:xfrm>
              <a:off x="102523" y="3186941"/>
              <a:ext cx="362870" cy="570336"/>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25" name="MH_Other_4"/>
            <p:cNvSpPr/>
            <p:nvPr>
              <p:custDataLst>
                <p:tags r:id="rId7"/>
              </p:custDataLst>
            </p:nvPr>
          </p:nvSpPr>
          <p:spPr>
            <a:xfrm>
              <a:off x="465394" y="3426026"/>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B</a:t>
              </a:r>
              <a:endParaRPr lang="zh-CN" altLang="en-US" sz="2400" dirty="0">
                <a:solidFill>
                  <a:srgbClr val="FEFFFF"/>
                </a:solidFill>
              </a:endParaRPr>
            </a:p>
          </p:txBody>
        </p:sp>
        <p:sp>
          <p:nvSpPr>
            <p:cNvPr id="28" name="MH_SubTitle_2"/>
            <p:cNvSpPr txBox="1">
              <a:spLocks noChangeArrowheads="1"/>
            </p:cNvSpPr>
            <p:nvPr>
              <p:custDataLst>
                <p:tags r:id="rId8"/>
              </p:custDataLst>
            </p:nvPr>
          </p:nvSpPr>
          <p:spPr bwMode="auto">
            <a:xfrm>
              <a:off x="892494" y="3334026"/>
              <a:ext cx="2311596" cy="55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Problematics</a:t>
              </a:r>
              <a:endParaRPr lang="fr-FR" sz="2000" dirty="0">
                <a:latin typeface="+mn-lt"/>
                <a:ea typeface="+mn-ea"/>
              </a:endParaRPr>
            </a:p>
          </p:txBody>
        </p:sp>
      </p:grpSp>
      <p:grpSp>
        <p:nvGrpSpPr>
          <p:cNvPr id="29" name="组合 28"/>
          <p:cNvGrpSpPr/>
          <p:nvPr>
            <p:custDataLst>
              <p:tags r:id="rId9"/>
            </p:custDataLst>
          </p:nvPr>
        </p:nvGrpSpPr>
        <p:grpSpPr>
          <a:xfrm>
            <a:off x="6496647" y="4939673"/>
            <a:ext cx="4628555" cy="1113243"/>
            <a:chOff x="102523" y="4165377"/>
            <a:chExt cx="3101567" cy="700676"/>
          </a:xfrm>
        </p:grpSpPr>
        <p:sp>
          <p:nvSpPr>
            <p:cNvPr id="30" name="MH_Other_5"/>
            <p:cNvSpPr/>
            <p:nvPr>
              <p:custDataLst>
                <p:tags r:id="rId10"/>
              </p:custDataLst>
            </p:nvPr>
          </p:nvSpPr>
          <p:spPr>
            <a:xfrm>
              <a:off x="102523" y="4165377"/>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31" name="MH_Other_6"/>
            <p:cNvSpPr/>
            <p:nvPr>
              <p:custDataLst>
                <p:tags r:id="rId11"/>
              </p:custDataLst>
            </p:nvPr>
          </p:nvSpPr>
          <p:spPr>
            <a:xfrm>
              <a:off x="465394" y="4405374"/>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C</a:t>
              </a:r>
              <a:endParaRPr lang="zh-CN" altLang="en-US" sz="2400" dirty="0">
                <a:solidFill>
                  <a:srgbClr val="FEFFFF"/>
                </a:solidFill>
              </a:endParaRPr>
            </a:p>
          </p:txBody>
        </p:sp>
        <p:sp>
          <p:nvSpPr>
            <p:cNvPr id="32" name="MH_SubTitle_3"/>
            <p:cNvSpPr txBox="1">
              <a:spLocks noChangeArrowheads="1"/>
            </p:cNvSpPr>
            <p:nvPr>
              <p:custDataLst>
                <p:tags r:id="rId12"/>
              </p:custDataLst>
            </p:nvPr>
          </p:nvSpPr>
          <p:spPr bwMode="auto">
            <a:xfrm>
              <a:off x="892494" y="4316517"/>
              <a:ext cx="2311596" cy="54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Part 1</a:t>
              </a:r>
              <a:endParaRPr lang="fr-FR" sz="2000" dirty="0">
                <a:latin typeface="+mn-lt"/>
                <a:ea typeface="+mn-ea"/>
              </a:endParaRPr>
            </a:p>
          </p:txBody>
        </p:sp>
      </p:grpSp>
      <p:sp>
        <p:nvSpPr>
          <p:cNvPr id="45" name="文本框 44"/>
          <p:cNvSpPr txBox="1"/>
          <p:nvPr>
            <p:custDataLst>
              <p:tags r:id="rId13"/>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PLAN</a:t>
            </a:r>
            <a:endParaRPr lang="zh-CN" altLang="en-US" sz="3600"/>
          </a:p>
        </p:txBody>
      </p:sp>
    </p:spTree>
    <p:custDataLst>
      <p:tags r:id="rId14"/>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85000" lnSpcReduction="10000"/>
          </a:bodyPr>
          <a:lstStyle/>
          <a:p>
            <a:pPr algn="ctr"/>
            <a:r>
              <a:rPr lang="fr-FR" altLang="zh-CN" sz="4000" b="1" dirty="0">
                <a:solidFill>
                  <a:srgbClr val="1C2B38"/>
                </a:solidFill>
                <a:latin typeface="+mj-lt"/>
                <a:ea typeface="+mj-ea"/>
                <a:cs typeface="+mj-cs"/>
              </a:rPr>
              <a:t>The client code</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5" name="Picture 4" descr="Capture7"/>
          <p:cNvPicPr>
            <a:picLocks noChangeAspect="1"/>
          </p:cNvPicPr>
          <p:nvPr/>
        </p:nvPicPr>
        <p:blipFill>
          <a:blip r:embed="rId16"/>
          <a:stretch>
            <a:fillRect/>
          </a:stretch>
        </p:blipFill>
        <p:spPr>
          <a:xfrm>
            <a:off x="2549525" y="1626235"/>
            <a:ext cx="7092950" cy="2185035"/>
          </a:xfrm>
          <a:prstGeom prst="rect">
            <a:avLst/>
          </a:prstGeom>
          <a:ln>
            <a:solidFill>
              <a:schemeClr val="accent2"/>
            </a:solidFill>
          </a:ln>
        </p:spPr>
      </p:pic>
      <p:pic>
        <p:nvPicPr>
          <p:cNvPr id="6" name="Picture 5" descr="Capture8"/>
          <p:cNvPicPr>
            <a:picLocks noChangeAspect="1"/>
          </p:cNvPicPr>
          <p:nvPr/>
        </p:nvPicPr>
        <p:blipFill>
          <a:blip r:embed="rId17"/>
          <a:stretch>
            <a:fillRect/>
          </a:stretch>
        </p:blipFill>
        <p:spPr>
          <a:xfrm>
            <a:off x="1419225" y="3811270"/>
            <a:ext cx="9352915" cy="1332230"/>
          </a:xfrm>
          <a:prstGeom prst="rect">
            <a:avLst/>
          </a:prstGeom>
        </p:spPr>
      </p:pic>
    </p:spTree>
    <p:custDataLst>
      <p:tags r:id="rId18"/>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90000"/>
          </a:bodyPr>
          <a:lstStyle/>
          <a:p>
            <a:pPr algn="ctr"/>
            <a:r>
              <a:rPr lang="fr-FR" altLang="zh-CN" sz="4000" b="1" dirty="0">
                <a:solidFill>
                  <a:srgbClr val="1C2B38"/>
                </a:solidFill>
                <a:latin typeface="+mj-lt"/>
                <a:ea typeface="+mj-ea"/>
                <a:cs typeface="+mj-cs"/>
              </a:rPr>
              <a:t>Static library</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8" name="文本框 7"/>
          <p:cNvSpPr txBox="1"/>
          <p:nvPr>
            <p:custDataLst>
              <p:tags r:id="rId16"/>
            </p:custDataLst>
          </p:nvPr>
        </p:nvSpPr>
        <p:spPr>
          <a:xfrm>
            <a:off x="1243330" y="2071370"/>
            <a:ext cx="9705975" cy="908050"/>
          </a:xfrm>
          <a:prstGeom prst="rect">
            <a:avLst/>
          </a:prstGeom>
        </p:spPr>
        <p:txBody>
          <a:bodyPr vert="horz" lIns="91440" tIns="45720" rIns="91440" bIns="45720" rtlCol="0">
            <a:normAutofit fontScale="92500"/>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
            </a:pPr>
            <a:r>
              <a:rPr lang="fr-FR" dirty="0">
                <a:solidFill>
                  <a:schemeClr val="tx2"/>
                </a:solidFill>
              </a:rPr>
              <a:t>To complete this framework, we tought about making it a static library for the use of programmers.</a:t>
            </a:r>
            <a:endParaRPr lang="fr-FR" dirty="0">
              <a:solidFill>
                <a:schemeClr val="tx2"/>
              </a:solidFill>
            </a:endParaRPr>
          </a:p>
          <a:p>
            <a:pPr marL="342900" indent="-342900">
              <a:buFont typeface="Wingdings" panose="05000000000000000000" charset="0"/>
              <a:buChar char=""/>
            </a:pPr>
            <a:r>
              <a:rPr lang="fr-FR" dirty="0">
                <a:solidFill>
                  <a:schemeClr val="tx2"/>
                </a:solidFill>
              </a:rPr>
              <a:t>we named it the TSL, which refers to : T-REX Serialization Library</a:t>
            </a:r>
            <a:endParaRPr lang="fr-FR" dirty="0">
              <a:solidFill>
                <a:schemeClr val="tx2"/>
              </a:solidFill>
            </a:endParaRPr>
          </a:p>
        </p:txBody>
      </p:sp>
      <p:pic>
        <p:nvPicPr>
          <p:cNvPr id="4" name="Picture 3" descr="tsl"/>
          <p:cNvPicPr>
            <a:picLocks noChangeAspect="1"/>
          </p:cNvPicPr>
          <p:nvPr/>
        </p:nvPicPr>
        <p:blipFill>
          <a:blip r:embed="rId17"/>
          <a:stretch>
            <a:fillRect/>
          </a:stretch>
        </p:blipFill>
        <p:spPr>
          <a:xfrm>
            <a:off x="1661794" y="3375914"/>
            <a:ext cx="8869045" cy="1038225"/>
          </a:xfrm>
          <a:prstGeom prst="rect">
            <a:avLst/>
          </a:prstGeom>
        </p:spPr>
      </p:pic>
    </p:spTree>
    <p:custDataLst>
      <p:tags r:id="rId18"/>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0000" lnSpcReduction="20000"/>
          </a:bodyPr>
          <a:lstStyle/>
          <a:p>
            <a:pPr algn="ctr"/>
            <a:r>
              <a:rPr lang="fr-FR" altLang="zh-CN" sz="4000" b="1" dirty="0" err="1" smtClean="0">
                <a:solidFill>
                  <a:srgbClr val="1C2B38"/>
                </a:solidFill>
                <a:latin typeface="+mj-lt"/>
                <a:ea typeface="+mj-ea"/>
                <a:cs typeface="+mj-cs"/>
              </a:rPr>
              <a:t>Improvements</a:t>
            </a:r>
            <a:r>
              <a:rPr lang="fr-FR" altLang="zh-CN" sz="4000" b="1" dirty="0" smtClean="0">
                <a:solidFill>
                  <a:srgbClr val="1C2B38"/>
                </a:solidFill>
                <a:latin typeface="+mj-lt"/>
                <a:ea typeface="+mj-ea"/>
                <a:cs typeface="+mj-cs"/>
              </a:rPr>
              <a:t> and Perspectives </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20" name="文本框 7"/>
          <p:cNvSpPr txBox="1"/>
          <p:nvPr>
            <p:custDataLst>
              <p:tags r:id="rId16"/>
            </p:custDataLst>
          </p:nvPr>
        </p:nvSpPr>
        <p:spPr>
          <a:xfrm>
            <a:off x="1243330" y="2071370"/>
            <a:ext cx="9705975" cy="3835654"/>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
            </a:pPr>
            <a:r>
              <a:rPr lang="en-US" b="1" dirty="0" smtClean="0">
                <a:solidFill>
                  <a:schemeClr val="tx2"/>
                </a:solidFill>
              </a:rPr>
              <a:t>We tried to improve the library in many ways, according to the following categories : </a:t>
            </a:r>
            <a:endParaRPr lang="en-US" b="1" dirty="0" smtClean="0">
              <a:solidFill>
                <a:schemeClr val="tx2"/>
              </a:solidFill>
            </a:endParaRPr>
          </a:p>
          <a:p>
            <a:pPr marL="800100" lvl="1" indent="-342900">
              <a:buFont typeface="Wingdings" panose="05000000000000000000" charset="0"/>
              <a:buChar char=""/>
            </a:pPr>
            <a:endParaRPr lang="en-US" b="1" dirty="0" smtClean="0">
              <a:solidFill>
                <a:schemeClr val="tx2"/>
              </a:solidFill>
            </a:endParaRPr>
          </a:p>
          <a:p>
            <a:pPr marL="800100" lvl="1" indent="-342900">
              <a:buFont typeface="Wingdings" panose="05000000000000000000" charset="0"/>
              <a:buChar char=""/>
            </a:pPr>
            <a:endParaRPr lang="en-US" b="1" dirty="0" smtClean="0">
              <a:solidFill>
                <a:schemeClr val="tx2"/>
              </a:solidFill>
            </a:endParaRPr>
          </a:p>
          <a:p>
            <a:pPr marL="800100" lvl="1" indent="-342900">
              <a:lnSpc>
                <a:spcPct val="250000"/>
              </a:lnSpc>
              <a:buFont typeface="Wingdings" panose="05000000000000000000" charset="0"/>
              <a:buChar char=""/>
            </a:pPr>
            <a:r>
              <a:rPr lang="en-US" b="1" dirty="0" smtClean="0">
                <a:solidFill>
                  <a:schemeClr val="tx2"/>
                </a:solidFill>
              </a:rPr>
              <a:t>Structure improvements </a:t>
            </a:r>
            <a:endParaRPr lang="en-US" b="1" dirty="0" smtClean="0">
              <a:solidFill>
                <a:schemeClr val="tx2"/>
              </a:solidFill>
            </a:endParaRPr>
          </a:p>
          <a:p>
            <a:pPr marL="800100" lvl="1" indent="-342900">
              <a:lnSpc>
                <a:spcPct val="250000"/>
              </a:lnSpc>
              <a:buFont typeface="Wingdings" panose="05000000000000000000" charset="0"/>
              <a:buChar char=""/>
            </a:pPr>
            <a:r>
              <a:rPr lang="en-US" b="1" dirty="0" smtClean="0">
                <a:solidFill>
                  <a:schemeClr val="tx2"/>
                </a:solidFill>
              </a:rPr>
              <a:t>Features improvements</a:t>
            </a:r>
            <a:endParaRPr lang="en-US" b="1" dirty="0" smtClean="0">
              <a:solidFill>
                <a:schemeClr val="tx2"/>
              </a:solidFill>
            </a:endParaRPr>
          </a:p>
          <a:p>
            <a:pPr marL="800100" lvl="1" indent="-342900">
              <a:lnSpc>
                <a:spcPct val="250000"/>
              </a:lnSpc>
              <a:buFont typeface="Wingdings" panose="05000000000000000000" charset="0"/>
              <a:buChar char=""/>
            </a:pPr>
            <a:r>
              <a:rPr lang="en-US" b="1" dirty="0" smtClean="0">
                <a:solidFill>
                  <a:schemeClr val="tx2"/>
                </a:solidFill>
              </a:rPr>
              <a:t>Code standards improvements</a:t>
            </a:r>
            <a:endParaRPr lang="en-US" b="1" dirty="0" smtClean="0">
              <a:solidFill>
                <a:schemeClr val="tx2"/>
              </a:solidFill>
            </a:endParaRPr>
          </a:p>
        </p:txBody>
      </p:sp>
    </p:spTree>
    <p:custDataLst>
      <p:tags r:id="rId17"/>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7500" lnSpcReduction="20000"/>
          </a:bodyPr>
          <a:lstStyle/>
          <a:p>
            <a:pPr algn="ctr"/>
            <a:r>
              <a:rPr lang="en-US" altLang="zh-CN" sz="4000" b="1" dirty="0" smtClean="0">
                <a:solidFill>
                  <a:srgbClr val="1C2B38"/>
                </a:solidFill>
                <a:latin typeface="+mj-lt"/>
                <a:ea typeface="+mj-ea"/>
                <a:cs typeface="+mj-cs"/>
              </a:rPr>
              <a:t>Feature Improvements</a:t>
            </a:r>
            <a:endParaRPr lang="en-US"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327808" y="546434"/>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8766788" y="552561"/>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2" name="TextBox 1"/>
          <p:cNvSpPr txBox="1"/>
          <p:nvPr/>
        </p:nvSpPr>
        <p:spPr>
          <a:xfrm>
            <a:off x="987552" y="1874520"/>
            <a:ext cx="184731" cy="369332"/>
          </a:xfrm>
          <a:prstGeom prst="rect">
            <a:avLst/>
          </a:prstGeom>
          <a:noFill/>
        </p:spPr>
        <p:txBody>
          <a:bodyPr wrap="none" rtlCol="0">
            <a:spAutoFit/>
          </a:bodyPr>
          <a:lstStyle/>
          <a:p>
            <a:endParaRPr lang="fr-FR" dirty="0"/>
          </a:p>
        </p:txBody>
      </p:sp>
      <p:sp>
        <p:nvSpPr>
          <p:cNvPr id="20" name="文本框 7"/>
          <p:cNvSpPr txBox="1"/>
          <p:nvPr>
            <p:custDataLst>
              <p:tags r:id="rId16"/>
            </p:custDataLst>
          </p:nvPr>
        </p:nvSpPr>
        <p:spPr>
          <a:xfrm>
            <a:off x="1243330" y="2071370"/>
            <a:ext cx="9705975" cy="3835654"/>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
            </a:pPr>
            <a:endParaRPr lang="en-US" dirty="0" smtClean="0">
              <a:solidFill>
                <a:schemeClr val="tx2"/>
              </a:solidFill>
            </a:endParaRPr>
          </a:p>
          <a:p>
            <a:pPr marL="342900" indent="-342900">
              <a:buFont typeface="Wingdings" panose="05000000000000000000" charset="0"/>
              <a:buChar char=""/>
            </a:pPr>
            <a:r>
              <a:rPr lang="en-US" dirty="0" smtClean="0">
                <a:solidFill>
                  <a:schemeClr val="tx2"/>
                </a:solidFill>
              </a:rPr>
              <a:t>Strict OOP rules : more encapsulation</a:t>
            </a:r>
            <a:r>
              <a:rPr lang="en-US" dirty="0">
                <a:solidFill>
                  <a:schemeClr val="tx2"/>
                </a:solidFill>
              </a:rPr>
              <a:t> </a:t>
            </a:r>
            <a:r>
              <a:rPr lang="en-US" dirty="0" smtClean="0">
                <a:solidFill>
                  <a:schemeClr val="tx2"/>
                </a:solidFill>
              </a:rPr>
              <a:t>(removing all public fields)</a:t>
            </a:r>
            <a:endParaRPr lang="en-US" dirty="0" smtClean="0">
              <a:solidFill>
                <a:schemeClr val="tx2"/>
              </a:solidFill>
            </a:endParaRPr>
          </a:p>
          <a:p>
            <a:pPr marL="342900" indent="-342900">
              <a:buFont typeface="Wingdings" panose="05000000000000000000" charset="0"/>
              <a:buChar char=""/>
            </a:pPr>
            <a:endParaRPr lang="en-US" dirty="0" smtClean="0">
              <a:solidFill>
                <a:schemeClr val="tx2"/>
              </a:solidFill>
            </a:endParaRPr>
          </a:p>
          <a:p>
            <a:pPr marL="342900" indent="-342900">
              <a:buFont typeface="Wingdings" panose="05000000000000000000" charset="0"/>
              <a:buChar char=""/>
            </a:pPr>
            <a:r>
              <a:rPr lang="en-US" dirty="0" smtClean="0">
                <a:solidFill>
                  <a:schemeClr val="tx2"/>
                </a:solidFill>
              </a:rPr>
              <a:t>One-line serialization </a:t>
            </a:r>
            <a:endParaRPr lang="en-US" dirty="0" smtClean="0">
              <a:solidFill>
                <a:schemeClr val="tx2"/>
              </a:solidFill>
            </a:endParaRPr>
          </a:p>
          <a:p>
            <a:r>
              <a:rPr lang="en-US" dirty="0">
                <a:solidFill>
                  <a:schemeClr val="tx2"/>
                </a:solidFill>
              </a:rPr>
              <a:t>	</a:t>
            </a:r>
            <a:r>
              <a:rPr lang="en-US" dirty="0" smtClean="0">
                <a:solidFill>
                  <a:schemeClr val="tx2"/>
                </a:solidFill>
              </a:rPr>
              <a:t>syntax :</a:t>
            </a:r>
            <a:endParaRPr lang="en-US" dirty="0" smtClean="0">
              <a:solidFill>
                <a:schemeClr val="tx2"/>
              </a:solidFill>
            </a:endParaRPr>
          </a:p>
        </p:txBody>
      </p:sp>
      <p:pic>
        <p:nvPicPr>
          <p:cNvPr id="4" name="Picture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20753" y="3008376"/>
            <a:ext cx="4487625" cy="1790700"/>
          </a:xfrm>
          <a:prstGeom prst="rect">
            <a:avLst/>
          </a:prstGeom>
        </p:spPr>
      </p:pic>
      <p:pic>
        <p:nvPicPr>
          <p:cNvPr id="5" name="Picture 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413179" y="5302065"/>
            <a:ext cx="6090920" cy="332232"/>
          </a:xfrm>
          <a:prstGeom prst="rect">
            <a:avLst/>
          </a:prstGeom>
        </p:spPr>
      </p:pic>
      <p:cxnSp>
        <p:nvCxnSpPr>
          <p:cNvPr id="7" name="Curved Connector 6"/>
          <p:cNvCxnSpPr/>
          <p:nvPr/>
        </p:nvCxnSpPr>
        <p:spPr>
          <a:xfrm rot="5400000">
            <a:off x="8368259" y="4533930"/>
            <a:ext cx="1161353" cy="707147"/>
          </a:xfrm>
          <a:prstGeom prst="curvedConnector3">
            <a:avLst>
              <a:gd name="adj1" fmla="val 105902"/>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9445752" y="4887503"/>
            <a:ext cx="1307592" cy="369332"/>
          </a:xfrm>
          <a:prstGeom prst="rect">
            <a:avLst/>
          </a:prstGeom>
          <a:noFill/>
        </p:spPr>
        <p:txBody>
          <a:bodyPr wrap="square" rtlCol="0">
            <a:spAutoFit/>
          </a:bodyPr>
          <a:lstStyle/>
          <a:p>
            <a:r>
              <a:rPr lang="fr-FR" dirty="0" err="1" smtClean="0"/>
              <a:t>Becomes</a:t>
            </a:r>
            <a:endParaRPr lang="fr-FR" dirty="0"/>
          </a:p>
        </p:txBody>
      </p:sp>
    </p:spTree>
    <p:custDataLst>
      <p:tags r:id="rId19"/>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0000" lnSpcReduction="20000"/>
          </a:bodyPr>
          <a:lstStyle/>
          <a:p>
            <a:pPr algn="ctr"/>
            <a:r>
              <a:rPr lang="fr-FR" altLang="zh-CN" sz="4000" b="1" dirty="0" smtClean="0">
                <a:solidFill>
                  <a:srgbClr val="1C2B38"/>
                </a:solidFill>
                <a:latin typeface="+mj-lt"/>
                <a:ea typeface="+mj-ea"/>
                <a:cs typeface="+mj-cs"/>
              </a:rPr>
              <a:t>Code standards </a:t>
            </a:r>
            <a:r>
              <a:rPr lang="fr-FR" altLang="zh-CN" sz="4000" b="1" dirty="0" err="1" smtClean="0">
                <a:solidFill>
                  <a:srgbClr val="1C2B38"/>
                </a:solidFill>
                <a:latin typeface="+mj-lt"/>
                <a:ea typeface="+mj-ea"/>
                <a:cs typeface="+mj-cs"/>
              </a:rPr>
              <a:t>improvements</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20" name="文本框 7"/>
          <p:cNvSpPr txBox="1"/>
          <p:nvPr>
            <p:custDataLst>
              <p:tags r:id="rId16"/>
            </p:custDataLst>
          </p:nvPr>
        </p:nvSpPr>
        <p:spPr>
          <a:xfrm>
            <a:off x="1243330" y="2071370"/>
            <a:ext cx="9705975" cy="3835654"/>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
            </a:pPr>
            <a:r>
              <a:rPr lang="en-US" dirty="0" smtClean="0">
                <a:solidFill>
                  <a:schemeClr val="tx2"/>
                </a:solidFill>
              </a:rPr>
              <a:t>The library’s code was reviewed and corrected as to :</a:t>
            </a:r>
            <a:endParaRPr lang="en-US" dirty="0" smtClean="0">
              <a:solidFill>
                <a:schemeClr val="tx2"/>
              </a:solidFill>
            </a:endParaRPr>
          </a:p>
          <a:p>
            <a:pPr marL="342900" indent="-342900">
              <a:buFont typeface="Wingdings" panose="05000000000000000000" charset="0"/>
              <a:buChar char=""/>
            </a:pPr>
            <a:endParaRPr lang="en-US" dirty="0" smtClean="0">
              <a:solidFill>
                <a:schemeClr val="tx2"/>
              </a:solidFill>
            </a:endParaRPr>
          </a:p>
          <a:p>
            <a:pPr marL="342900" indent="-342900">
              <a:buFont typeface="Wingdings" panose="05000000000000000000" charset="0"/>
              <a:buChar char=""/>
            </a:pPr>
            <a:endParaRPr lang="en-US" dirty="0" smtClean="0">
              <a:solidFill>
                <a:schemeClr val="tx2"/>
              </a:solidFill>
            </a:endParaRPr>
          </a:p>
          <a:p>
            <a:pPr marL="800100" lvl="1" indent="-342900">
              <a:buFont typeface="Wingdings" panose="05000000000000000000" charset="0"/>
              <a:buChar char=""/>
            </a:pPr>
            <a:endParaRPr lang="en-US" dirty="0" smtClean="0">
              <a:solidFill>
                <a:schemeClr val="tx2"/>
              </a:solidFill>
            </a:endParaRPr>
          </a:p>
          <a:p>
            <a:pPr marL="800100" lvl="1" indent="-342900">
              <a:buFont typeface="Wingdings" panose="05000000000000000000" charset="0"/>
              <a:buChar char=""/>
            </a:pPr>
            <a:r>
              <a:rPr lang="en-US" dirty="0" smtClean="0">
                <a:solidFill>
                  <a:schemeClr val="tx2"/>
                </a:solidFill>
              </a:rPr>
              <a:t>Include some of C++14 and C++17 features (using type aliasing instead of </a:t>
            </a:r>
            <a:r>
              <a:rPr lang="en-US" dirty="0" err="1" smtClean="0">
                <a:solidFill>
                  <a:schemeClr val="tx2"/>
                </a:solidFill>
              </a:rPr>
              <a:t>typedef</a:t>
            </a:r>
            <a:r>
              <a:rPr lang="en-US" dirty="0" smtClean="0">
                <a:solidFill>
                  <a:schemeClr val="tx2"/>
                </a:solidFill>
              </a:rPr>
              <a:t> type definitions)</a:t>
            </a:r>
            <a:endParaRPr lang="en-US" dirty="0" smtClean="0">
              <a:solidFill>
                <a:schemeClr val="tx2"/>
              </a:solidFill>
            </a:endParaRPr>
          </a:p>
          <a:p>
            <a:pPr marL="800100" lvl="1" indent="-342900">
              <a:buFont typeface="Wingdings" panose="05000000000000000000" charset="0"/>
              <a:buChar char=""/>
            </a:pPr>
            <a:r>
              <a:rPr lang="en-US" dirty="0" smtClean="0">
                <a:solidFill>
                  <a:schemeClr val="tx2"/>
                </a:solidFill>
              </a:rPr>
              <a:t>More robust type checking using the ‘auto’ and ‘</a:t>
            </a:r>
            <a:r>
              <a:rPr lang="en-US" dirty="0" err="1" smtClean="0">
                <a:solidFill>
                  <a:schemeClr val="tx2"/>
                </a:solidFill>
              </a:rPr>
              <a:t>decltype</a:t>
            </a:r>
            <a:r>
              <a:rPr lang="en-US" dirty="0" smtClean="0">
                <a:solidFill>
                  <a:schemeClr val="tx2"/>
                </a:solidFill>
              </a:rPr>
              <a:t>’ keywords (instead of plain type)</a:t>
            </a:r>
            <a:endParaRPr lang="en-US" dirty="0">
              <a:solidFill>
                <a:schemeClr val="tx2"/>
              </a:solidFill>
            </a:endParaRPr>
          </a:p>
          <a:p>
            <a:pPr marL="800100" lvl="1" indent="-342900">
              <a:buFont typeface="Wingdings" panose="05000000000000000000" charset="0"/>
              <a:buChar char=""/>
            </a:pPr>
            <a:r>
              <a:rPr lang="en-US" dirty="0" smtClean="0">
                <a:solidFill>
                  <a:schemeClr val="tx2"/>
                </a:solidFill>
              </a:rPr>
              <a:t>Avoidance of all compiler-related extensions (such as predefined macros)</a:t>
            </a:r>
            <a:endParaRPr lang="en-US" dirty="0" smtClean="0">
              <a:solidFill>
                <a:schemeClr val="tx2"/>
              </a:solidFill>
            </a:endParaRPr>
          </a:p>
        </p:txBody>
      </p:sp>
    </p:spTree>
    <p:custDataLst>
      <p:tags r:id="rId17"/>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7500" lnSpcReduction="20000"/>
          </a:bodyPr>
          <a:lstStyle/>
          <a:p>
            <a:pPr algn="ctr"/>
            <a:r>
              <a:rPr lang="en-US" altLang="zh-CN" sz="4000" b="1" dirty="0" smtClean="0">
                <a:solidFill>
                  <a:srgbClr val="1C2B38"/>
                </a:solidFill>
                <a:latin typeface="+mj-lt"/>
                <a:ea typeface="+mj-ea"/>
                <a:cs typeface="+mj-cs"/>
              </a:rPr>
              <a:t>Structure Improvements</a:t>
            </a:r>
            <a:endParaRPr lang="en-US"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327808" y="546434"/>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8766788" y="552561"/>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2" name="TextBox 1"/>
          <p:cNvSpPr txBox="1"/>
          <p:nvPr/>
        </p:nvSpPr>
        <p:spPr>
          <a:xfrm>
            <a:off x="987552" y="1874520"/>
            <a:ext cx="184731" cy="369332"/>
          </a:xfrm>
          <a:prstGeom prst="rect">
            <a:avLst/>
          </a:prstGeom>
          <a:noFill/>
        </p:spPr>
        <p:txBody>
          <a:bodyPr wrap="none" rtlCol="0">
            <a:spAutoFit/>
          </a:bodyPr>
          <a:lstStyle/>
          <a:p>
            <a:endParaRPr lang="fr-FR" dirty="0"/>
          </a:p>
        </p:txBody>
      </p:sp>
      <p:sp>
        <p:nvSpPr>
          <p:cNvPr id="20" name="文本框 7"/>
          <p:cNvSpPr txBox="1"/>
          <p:nvPr>
            <p:custDataLst>
              <p:tags r:id="rId16"/>
            </p:custDataLst>
          </p:nvPr>
        </p:nvSpPr>
        <p:spPr>
          <a:xfrm>
            <a:off x="1243330" y="2071370"/>
            <a:ext cx="9705975" cy="3835654"/>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
            </a:pPr>
            <a:endParaRPr lang="en-US" dirty="0" smtClean="0">
              <a:solidFill>
                <a:schemeClr val="tx2"/>
              </a:solidFill>
            </a:endParaRPr>
          </a:p>
        </p:txBody>
      </p:sp>
      <p:pic>
        <p:nvPicPr>
          <p:cNvPr id="3" name="Picture 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62650" y="2581910"/>
            <a:ext cx="2381250" cy="1933575"/>
          </a:xfrm>
          <a:prstGeom prst="rect">
            <a:avLst/>
          </a:prstGeom>
        </p:spPr>
      </p:pic>
      <p:sp>
        <p:nvSpPr>
          <p:cNvPr id="4" name="TextBox 3"/>
          <p:cNvSpPr txBox="1"/>
          <p:nvPr/>
        </p:nvSpPr>
        <p:spPr>
          <a:xfrm>
            <a:off x="3912907" y="1701292"/>
            <a:ext cx="7187909" cy="1477328"/>
          </a:xfrm>
          <a:prstGeom prst="rect">
            <a:avLst/>
          </a:prstGeom>
          <a:noFill/>
        </p:spPr>
        <p:txBody>
          <a:bodyPr wrap="square" rtlCol="0">
            <a:spAutoFit/>
          </a:bodyPr>
          <a:lstStyle/>
          <a:p>
            <a:r>
              <a:rPr lang="en-US" dirty="0" smtClean="0"/>
              <a:t>Major improvement :</a:t>
            </a:r>
            <a:endParaRPr lang="en-US" dirty="0" smtClean="0"/>
          </a:p>
          <a:p>
            <a:r>
              <a:rPr lang="en-US" dirty="0" smtClean="0"/>
              <a:t>	</a:t>
            </a:r>
            <a:endParaRPr lang="en-US" dirty="0" smtClean="0"/>
          </a:p>
          <a:p>
            <a:pPr algn="ctr"/>
            <a:r>
              <a:rPr lang="en-US" sz="3600" b="1" dirty="0" smtClean="0"/>
              <a:t>	Syntax-free serialization ! </a:t>
            </a:r>
            <a:endParaRPr lang="en-US" sz="3600" b="1" dirty="0" smtClean="0"/>
          </a:p>
          <a:p>
            <a:endParaRPr lang="en-US" dirty="0" smtClean="0"/>
          </a:p>
        </p:txBody>
      </p:sp>
      <p:sp>
        <p:nvSpPr>
          <p:cNvPr id="5" name="TextBox 4"/>
          <p:cNvSpPr txBox="1"/>
          <p:nvPr/>
        </p:nvSpPr>
        <p:spPr>
          <a:xfrm>
            <a:off x="3912908" y="3548698"/>
            <a:ext cx="7251916" cy="1200329"/>
          </a:xfrm>
          <a:prstGeom prst="rect">
            <a:avLst/>
          </a:prstGeom>
          <a:noFill/>
        </p:spPr>
        <p:txBody>
          <a:bodyPr wrap="square" rtlCol="0">
            <a:spAutoFit/>
          </a:bodyPr>
          <a:lstStyle/>
          <a:p>
            <a:r>
              <a:rPr lang="fr-FR" dirty="0" smtClean="0"/>
              <a:t>The structure of the </a:t>
            </a:r>
            <a:r>
              <a:rPr lang="fr-FR" dirty="0" err="1" smtClean="0"/>
              <a:t>library</a:t>
            </a:r>
            <a:r>
              <a:rPr lang="fr-FR" dirty="0" smtClean="0"/>
              <a:t> </a:t>
            </a:r>
            <a:r>
              <a:rPr lang="fr-FR" dirty="0" err="1" smtClean="0"/>
              <a:t>is</a:t>
            </a:r>
            <a:r>
              <a:rPr lang="fr-FR" dirty="0" smtClean="0"/>
              <a:t> not flexible </a:t>
            </a:r>
            <a:r>
              <a:rPr lang="fr-FR" dirty="0" err="1" smtClean="0"/>
              <a:t>enough</a:t>
            </a:r>
            <a:r>
              <a:rPr lang="fr-FR" dirty="0" smtClean="0"/>
              <a:t> to </a:t>
            </a:r>
            <a:r>
              <a:rPr lang="fr-FR" dirty="0" err="1" smtClean="0"/>
              <a:t>allow</a:t>
            </a:r>
            <a:r>
              <a:rPr lang="fr-FR" dirty="0" smtClean="0"/>
              <a:t> for more </a:t>
            </a:r>
            <a:endParaRPr lang="fr-FR" dirty="0" smtClean="0"/>
          </a:p>
          <a:p>
            <a:r>
              <a:rPr lang="fr-FR" dirty="0" smtClean="0"/>
              <a:t>extensions (JSON </a:t>
            </a:r>
            <a:r>
              <a:rPr lang="fr-FR" dirty="0" err="1" smtClean="0"/>
              <a:t>only</a:t>
            </a:r>
            <a:r>
              <a:rPr lang="fr-FR" dirty="0" smtClean="0"/>
              <a:t>).</a:t>
            </a:r>
            <a:endParaRPr lang="fr-FR" dirty="0" smtClean="0"/>
          </a:p>
          <a:p>
            <a:endParaRPr lang="fr-FR" dirty="0"/>
          </a:p>
          <a:p>
            <a:r>
              <a:rPr lang="fr-FR" dirty="0" err="1" smtClean="0"/>
              <a:t>Let’s</a:t>
            </a:r>
            <a:r>
              <a:rPr lang="fr-FR" dirty="0" smtClean="0"/>
              <a:t> </a:t>
            </a:r>
            <a:r>
              <a:rPr lang="fr-FR" dirty="0" err="1" smtClean="0"/>
              <a:t>make</a:t>
            </a:r>
            <a:r>
              <a:rPr lang="fr-FR" dirty="0" smtClean="0"/>
              <a:t> </a:t>
            </a:r>
            <a:r>
              <a:rPr lang="fr-FR" dirty="0" err="1" smtClean="0"/>
              <a:t>it</a:t>
            </a:r>
            <a:r>
              <a:rPr lang="fr-FR" dirty="0" smtClean="0"/>
              <a:t> more flexible !</a:t>
            </a:r>
            <a:endParaRPr lang="fr-FR" dirty="0"/>
          </a:p>
        </p:txBody>
      </p:sp>
    </p:spTree>
    <p:custDataLst>
      <p:tags r:id="rId18"/>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7500" lnSpcReduction="20000"/>
          </a:bodyPr>
          <a:lstStyle/>
          <a:p>
            <a:pPr algn="ctr"/>
            <a:r>
              <a:rPr lang="en-US" altLang="zh-CN" sz="4000" b="1" dirty="0" smtClean="0">
                <a:solidFill>
                  <a:srgbClr val="1C2B38"/>
                </a:solidFill>
                <a:latin typeface="+mj-lt"/>
                <a:ea typeface="+mj-ea"/>
                <a:cs typeface="+mj-cs"/>
              </a:rPr>
              <a:t>Structure Improvements</a:t>
            </a:r>
            <a:endParaRPr lang="en-US" altLang="zh-CN" sz="4000" b="1" dirty="0">
              <a:solidFill>
                <a:srgbClr val="1C2B38"/>
              </a:solidFill>
              <a:latin typeface="+mj-lt"/>
              <a:ea typeface="+mj-ea"/>
              <a:cs typeface="+mj-cs"/>
            </a:endParaRPr>
          </a:p>
        </p:txBody>
      </p:sp>
      <p:grpSp>
        <p:nvGrpSpPr>
          <p:cNvPr id="3" name="组合 22"/>
          <p:cNvGrpSpPr>
            <a:grpSpLocks noChangeAspect="1"/>
          </p:cNvGrpSpPr>
          <p:nvPr>
            <p:custDataLst>
              <p:tags r:id="rId2"/>
            </p:custDataLst>
          </p:nvPr>
        </p:nvGrpSpPr>
        <p:grpSpPr>
          <a:xfrm>
            <a:off x="3327808" y="546434"/>
            <a:ext cx="585099" cy="481606"/>
            <a:chOff x="1928813" y="1763600"/>
            <a:chExt cx="1373188" cy="1130300"/>
          </a:xfrm>
        </p:grpSpPr>
        <p:sp>
          <p:nvSpPr>
            <p:cNvPr id="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10" name="组合 29"/>
          <p:cNvGrpSpPr>
            <a:grpSpLocks noChangeAspect="1"/>
          </p:cNvGrpSpPr>
          <p:nvPr>
            <p:custDataLst>
              <p:tags r:id="rId9"/>
            </p:custDataLst>
          </p:nvPr>
        </p:nvGrpSpPr>
        <p:grpSpPr>
          <a:xfrm flipH="1">
            <a:off x="8766788" y="552561"/>
            <a:ext cx="585099" cy="481606"/>
            <a:chOff x="1928813" y="1763600"/>
            <a:chExt cx="1373188" cy="1130300"/>
          </a:xfrm>
        </p:grpSpPr>
        <p:sp>
          <p:nvSpPr>
            <p:cNvPr id="1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1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1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1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280446" y="1151186"/>
            <a:ext cx="3578602" cy="4941879"/>
          </a:xfrm>
          <a:prstGeom prst="rect">
            <a:avLst/>
          </a:prstGeom>
        </p:spPr>
      </p:pic>
      <p:pic>
        <p:nvPicPr>
          <p:cNvPr id="18" name="Picture 1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2577" y="1983740"/>
            <a:ext cx="7324725" cy="3514725"/>
          </a:xfrm>
          <a:prstGeom prst="rect">
            <a:avLst/>
          </a:prstGeom>
        </p:spPr>
      </p:pic>
      <p:sp>
        <p:nvSpPr>
          <p:cNvPr id="19" name="TextBox 18"/>
          <p:cNvSpPr txBox="1"/>
          <p:nvPr/>
        </p:nvSpPr>
        <p:spPr>
          <a:xfrm>
            <a:off x="1234440" y="5733288"/>
            <a:ext cx="5184648" cy="369332"/>
          </a:xfrm>
          <a:prstGeom prst="rect">
            <a:avLst/>
          </a:prstGeom>
          <a:noFill/>
        </p:spPr>
        <p:txBody>
          <a:bodyPr wrap="square" rtlCol="0">
            <a:spAutoFit/>
          </a:bodyPr>
          <a:lstStyle/>
          <a:p>
            <a:r>
              <a:rPr lang="fr-FR" dirty="0" smtClean="0"/>
              <a:t>JSON </a:t>
            </a:r>
            <a:r>
              <a:rPr lang="fr-FR" dirty="0" err="1" smtClean="0"/>
              <a:t>reading</a:t>
            </a:r>
            <a:r>
              <a:rPr lang="fr-FR" dirty="0" smtClean="0"/>
              <a:t> classes</a:t>
            </a:r>
            <a:endParaRPr lang="fr-FR" dirty="0"/>
          </a:p>
        </p:txBody>
      </p:sp>
      <p:sp>
        <p:nvSpPr>
          <p:cNvPr id="20" name="TextBox 19"/>
          <p:cNvSpPr txBox="1"/>
          <p:nvPr/>
        </p:nvSpPr>
        <p:spPr>
          <a:xfrm>
            <a:off x="8527334" y="6210084"/>
            <a:ext cx="2811226" cy="369332"/>
          </a:xfrm>
          <a:prstGeom prst="rect">
            <a:avLst/>
          </a:prstGeom>
          <a:noFill/>
        </p:spPr>
        <p:txBody>
          <a:bodyPr wrap="square" rtlCol="0">
            <a:spAutoFit/>
          </a:bodyPr>
          <a:lstStyle/>
          <a:p>
            <a:r>
              <a:rPr lang="fr-FR" dirty="0" smtClean="0"/>
              <a:t>JSON </a:t>
            </a:r>
            <a:r>
              <a:rPr lang="fr-FR" dirty="0" err="1" smtClean="0"/>
              <a:t>writing</a:t>
            </a:r>
            <a:r>
              <a:rPr lang="fr-FR" dirty="0" smtClean="0"/>
              <a:t> class</a:t>
            </a:r>
            <a:endParaRPr lang="fr-F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2500"/>
          </a:bodyPr>
          <a:lstStyle/>
          <a:p>
            <a:pPr algn="ctr"/>
            <a:r>
              <a:rPr lang="en-US" altLang="zh-CN" sz="4000" b="1" dirty="0" smtClean="0">
                <a:solidFill>
                  <a:srgbClr val="1C2B38"/>
                </a:solidFill>
                <a:latin typeface="+mj-lt"/>
                <a:ea typeface="+mj-ea"/>
                <a:cs typeface="+mj-cs"/>
              </a:rPr>
              <a:t>Perspectives </a:t>
            </a:r>
            <a:r>
              <a:rPr lang="fr-FR" altLang="en-US" sz="4000" b="1" dirty="0" smtClean="0">
                <a:solidFill>
                  <a:srgbClr val="1C2B38"/>
                </a:solidFill>
                <a:latin typeface="+mj-lt"/>
                <a:ea typeface="+mj-ea"/>
                <a:cs typeface="+mj-cs"/>
              </a:rPr>
              <a:t>&amp; Conclusion</a:t>
            </a:r>
            <a:endParaRPr lang="fr-FR" altLang="en-US" sz="4000" b="1" dirty="0" smtClean="0">
              <a:solidFill>
                <a:srgbClr val="1C2B38"/>
              </a:solidFill>
              <a:latin typeface="+mj-lt"/>
              <a:ea typeface="+mj-ea"/>
              <a:cs typeface="+mj-cs"/>
            </a:endParaRPr>
          </a:p>
        </p:txBody>
      </p:sp>
      <p:grpSp>
        <p:nvGrpSpPr>
          <p:cNvPr id="3" name="组合 22"/>
          <p:cNvGrpSpPr>
            <a:grpSpLocks noChangeAspect="1"/>
          </p:cNvGrpSpPr>
          <p:nvPr>
            <p:custDataLst>
              <p:tags r:id="rId2"/>
            </p:custDataLst>
          </p:nvPr>
        </p:nvGrpSpPr>
        <p:grpSpPr>
          <a:xfrm>
            <a:off x="3327808" y="546434"/>
            <a:ext cx="585099" cy="481606"/>
            <a:chOff x="1928813" y="1763600"/>
            <a:chExt cx="1373188" cy="1130300"/>
          </a:xfrm>
        </p:grpSpPr>
        <p:sp>
          <p:nvSpPr>
            <p:cNvPr id="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10" name="组合 29"/>
          <p:cNvGrpSpPr>
            <a:grpSpLocks noChangeAspect="1"/>
          </p:cNvGrpSpPr>
          <p:nvPr>
            <p:custDataLst>
              <p:tags r:id="rId9"/>
            </p:custDataLst>
          </p:nvPr>
        </p:nvGrpSpPr>
        <p:grpSpPr>
          <a:xfrm flipH="1">
            <a:off x="8766788" y="552561"/>
            <a:ext cx="585099" cy="481606"/>
            <a:chOff x="1928813" y="1763600"/>
            <a:chExt cx="1373188" cy="1130300"/>
          </a:xfrm>
        </p:grpSpPr>
        <p:sp>
          <p:nvSpPr>
            <p:cNvPr id="1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1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1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1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19" name="TextBox 18"/>
          <p:cNvSpPr txBox="1"/>
          <p:nvPr/>
        </p:nvSpPr>
        <p:spPr>
          <a:xfrm>
            <a:off x="1369228" y="1673352"/>
            <a:ext cx="9454896" cy="2030095"/>
          </a:xfrm>
          <a:prstGeom prst="rect">
            <a:avLst/>
          </a:prstGeom>
          <a:noFill/>
        </p:spPr>
        <p:txBody>
          <a:bodyPr wrap="square" rtlCol="0">
            <a:spAutoFit/>
          </a:bodyPr>
          <a:lstStyle/>
          <a:p>
            <a:r>
              <a:rPr lang="en-US" b="1" dirty="0" smtClean="0"/>
              <a:t>We could improve the library in many other ways :</a:t>
            </a:r>
            <a:endParaRPr lang="en-US" b="1" dirty="0" smtClean="0"/>
          </a:p>
          <a:p>
            <a:endParaRPr lang="en-US" b="1" dirty="0" smtClean="0"/>
          </a:p>
          <a:p>
            <a:endParaRPr lang="en-US" b="1" dirty="0" smtClean="0"/>
          </a:p>
          <a:p>
            <a:pPr marL="285750" indent="-285750">
              <a:buFont typeface="Arial" panose="020B0604020202020204" pitchFamily="34" charset="0"/>
              <a:buChar char="•"/>
            </a:pPr>
            <a:r>
              <a:rPr lang="en-US" b="1" dirty="0" err="1" smtClean="0"/>
              <a:t>Deserializer</a:t>
            </a:r>
            <a:r>
              <a:rPr lang="en-US" b="1" dirty="0" smtClean="0"/>
              <a:t> for arbitrary JSON strings (the project does only known schemas)</a:t>
            </a:r>
            <a:endParaRPr lang="en-US" b="1"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Include metadata for functions to use the serialization and perform remote procedure calls</a:t>
            </a:r>
            <a:endParaRPr lang="en-US"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3550273" y="2782814"/>
            <a:ext cx="5091455" cy="1484386"/>
            <a:chOff x="1452993" y="2977752"/>
            <a:chExt cx="2350225" cy="902494"/>
          </a:xfrm>
        </p:grpSpPr>
        <p:sp>
          <p:nvSpPr>
            <p:cNvPr id="3" name="文本框 2"/>
            <p:cNvSpPr txBox="1"/>
            <p:nvPr>
              <p:custDataLst>
                <p:tags r:id="rId2"/>
              </p:custDataLst>
            </p:nvPr>
          </p:nvSpPr>
          <p:spPr>
            <a:xfrm>
              <a:off x="1452993" y="2977752"/>
              <a:ext cx="2073484" cy="445621"/>
            </a:xfrm>
            <a:custGeom>
              <a:avLst/>
              <a:gdLst/>
              <a:ahLst/>
              <a:cxnLst/>
              <a:rect l="l" t="t" r="r" b="b"/>
              <a:pathLst>
                <a:path w="4809530" h="445621">
                  <a:moveTo>
                    <a:pt x="3914775" y="14883"/>
                  </a:moveTo>
                  <a:lnTo>
                    <a:pt x="4071342" y="14883"/>
                  </a:lnTo>
                  <a:lnTo>
                    <a:pt x="3705225" y="368499"/>
                  </a:lnTo>
                  <a:lnTo>
                    <a:pt x="3762005" y="445621"/>
                  </a:lnTo>
                  <a:lnTo>
                    <a:pt x="3483444" y="445621"/>
                  </a:lnTo>
                  <a:close/>
                  <a:moveTo>
                    <a:pt x="3365896" y="14883"/>
                  </a:moveTo>
                  <a:lnTo>
                    <a:pt x="3481388" y="14883"/>
                  </a:lnTo>
                  <a:lnTo>
                    <a:pt x="3481388" y="445621"/>
                  </a:lnTo>
                  <a:lnTo>
                    <a:pt x="3365896" y="445621"/>
                  </a:lnTo>
                  <a:close/>
                  <a:moveTo>
                    <a:pt x="3070026" y="14883"/>
                  </a:moveTo>
                  <a:lnTo>
                    <a:pt x="3180754" y="14883"/>
                  </a:lnTo>
                  <a:lnTo>
                    <a:pt x="3180754" y="445621"/>
                  </a:lnTo>
                  <a:lnTo>
                    <a:pt x="3070026" y="445621"/>
                  </a:lnTo>
                  <a:close/>
                  <a:moveTo>
                    <a:pt x="2493168" y="14883"/>
                  </a:moveTo>
                  <a:lnTo>
                    <a:pt x="2611636" y="14883"/>
                  </a:lnTo>
                  <a:lnTo>
                    <a:pt x="2899792" y="445621"/>
                  </a:lnTo>
                  <a:lnTo>
                    <a:pt x="2766860" y="445621"/>
                  </a:lnTo>
                  <a:lnTo>
                    <a:pt x="2603896" y="201811"/>
                  </a:lnTo>
                  <a:lnTo>
                    <a:pt x="2603896" y="445621"/>
                  </a:lnTo>
                  <a:lnTo>
                    <a:pt x="2493168" y="445621"/>
                  </a:lnTo>
                  <a:close/>
                  <a:moveTo>
                    <a:pt x="1924050" y="14883"/>
                  </a:moveTo>
                  <a:lnTo>
                    <a:pt x="2048470" y="14883"/>
                  </a:lnTo>
                  <a:lnTo>
                    <a:pt x="2224762" y="445621"/>
                  </a:lnTo>
                  <a:lnTo>
                    <a:pt x="2105067" y="445621"/>
                  </a:lnTo>
                  <a:lnTo>
                    <a:pt x="2045494" y="287536"/>
                  </a:lnTo>
                  <a:cubicBezTo>
                    <a:pt x="2017713" y="214114"/>
                    <a:pt x="1997075" y="153789"/>
                    <a:pt x="1983581" y="106561"/>
                  </a:cubicBezTo>
                  <a:cubicBezTo>
                    <a:pt x="1972468" y="162521"/>
                    <a:pt x="1956792" y="218083"/>
                    <a:pt x="1936551" y="273249"/>
                  </a:cubicBezTo>
                  <a:lnTo>
                    <a:pt x="1872012" y="445621"/>
                  </a:lnTo>
                  <a:lnTo>
                    <a:pt x="1758630" y="445621"/>
                  </a:lnTo>
                  <a:close/>
                  <a:moveTo>
                    <a:pt x="812006" y="14883"/>
                  </a:moveTo>
                  <a:lnTo>
                    <a:pt x="927497" y="14883"/>
                  </a:lnTo>
                  <a:lnTo>
                    <a:pt x="927497" y="373261"/>
                  </a:lnTo>
                  <a:lnTo>
                    <a:pt x="1381125" y="373261"/>
                  </a:lnTo>
                  <a:lnTo>
                    <a:pt x="1381125" y="14883"/>
                  </a:lnTo>
                  <a:lnTo>
                    <a:pt x="1496615" y="14883"/>
                  </a:lnTo>
                  <a:lnTo>
                    <a:pt x="1496615" y="445621"/>
                  </a:lnTo>
                  <a:lnTo>
                    <a:pt x="812006" y="445621"/>
                  </a:lnTo>
                  <a:close/>
                  <a:moveTo>
                    <a:pt x="0" y="14883"/>
                  </a:moveTo>
                  <a:lnTo>
                    <a:pt x="691753" y="14883"/>
                  </a:lnTo>
                  <a:lnTo>
                    <a:pt x="691753" y="117872"/>
                  </a:lnTo>
                  <a:lnTo>
                    <a:pt x="403027" y="117872"/>
                  </a:lnTo>
                  <a:lnTo>
                    <a:pt x="403027" y="445621"/>
                  </a:lnTo>
                  <a:lnTo>
                    <a:pt x="287536" y="445621"/>
                  </a:lnTo>
                  <a:lnTo>
                    <a:pt x="287536" y="117872"/>
                  </a:lnTo>
                  <a:lnTo>
                    <a:pt x="0" y="117872"/>
                  </a:lnTo>
                  <a:close/>
                  <a:moveTo>
                    <a:pt x="4481513" y="0"/>
                  </a:moveTo>
                  <a:cubicBezTo>
                    <a:pt x="4546203" y="0"/>
                    <a:pt x="4603254" y="10418"/>
                    <a:pt x="4652665" y="31254"/>
                  </a:cubicBezTo>
                  <a:cubicBezTo>
                    <a:pt x="4702076" y="52090"/>
                    <a:pt x="4740076" y="82749"/>
                    <a:pt x="4766667" y="123230"/>
                  </a:cubicBezTo>
                  <a:cubicBezTo>
                    <a:pt x="4793257" y="163711"/>
                    <a:pt x="4807544" y="209550"/>
                    <a:pt x="4809530" y="260747"/>
                  </a:cubicBezTo>
                  <a:lnTo>
                    <a:pt x="4698802" y="269081"/>
                  </a:lnTo>
                  <a:cubicBezTo>
                    <a:pt x="4692848" y="213916"/>
                    <a:pt x="4672707" y="172244"/>
                    <a:pt x="4638377" y="144066"/>
                  </a:cubicBezTo>
                  <a:cubicBezTo>
                    <a:pt x="4604047" y="115888"/>
                    <a:pt x="4553346" y="101799"/>
                    <a:pt x="4486275" y="101799"/>
                  </a:cubicBezTo>
                  <a:cubicBezTo>
                    <a:pt x="4416425" y="101799"/>
                    <a:pt x="4365525" y="114598"/>
                    <a:pt x="4333578" y="140196"/>
                  </a:cubicBezTo>
                  <a:cubicBezTo>
                    <a:pt x="4301629" y="165795"/>
                    <a:pt x="4285654" y="196652"/>
                    <a:pt x="4285654" y="232767"/>
                  </a:cubicBezTo>
                  <a:cubicBezTo>
                    <a:pt x="4285654" y="264120"/>
                    <a:pt x="4296965" y="289917"/>
                    <a:pt x="4319587" y="310158"/>
                  </a:cubicBezTo>
                  <a:cubicBezTo>
                    <a:pt x="4341812" y="330399"/>
                    <a:pt x="4399855" y="351135"/>
                    <a:pt x="4493716" y="372368"/>
                  </a:cubicBezTo>
                  <a:cubicBezTo>
                    <a:pt x="4587577" y="393601"/>
                    <a:pt x="4651971" y="412155"/>
                    <a:pt x="4686895" y="428030"/>
                  </a:cubicBezTo>
                  <a:lnTo>
                    <a:pt x="4716159" y="445621"/>
                  </a:lnTo>
                  <a:lnTo>
                    <a:pt x="4336288" y="445621"/>
                  </a:lnTo>
                  <a:lnTo>
                    <a:pt x="4298156" y="430411"/>
                  </a:lnTo>
                  <a:cubicBezTo>
                    <a:pt x="4256484" y="408583"/>
                    <a:pt x="4225429" y="381496"/>
                    <a:pt x="4204990" y="349151"/>
                  </a:cubicBezTo>
                  <a:cubicBezTo>
                    <a:pt x="4184550" y="316806"/>
                    <a:pt x="4174331" y="280591"/>
                    <a:pt x="4174331" y="240506"/>
                  </a:cubicBezTo>
                  <a:cubicBezTo>
                    <a:pt x="4174331" y="196453"/>
                    <a:pt x="4186833" y="155278"/>
                    <a:pt x="4211836" y="116979"/>
                  </a:cubicBezTo>
                  <a:cubicBezTo>
                    <a:pt x="4236839" y="78681"/>
                    <a:pt x="4273351" y="49610"/>
                    <a:pt x="4321373" y="29766"/>
                  </a:cubicBezTo>
                  <a:cubicBezTo>
                    <a:pt x="4369395" y="9922"/>
                    <a:pt x="4422775" y="0"/>
                    <a:pt x="4481513" y="0"/>
                  </a:cubicBezTo>
                  <a:close/>
                </a:path>
              </a:pathLst>
            </a:custGeom>
            <a:solidFill>
              <a:schemeClr val="accent1"/>
            </a:solidFill>
            <a:ln>
              <a:noFill/>
            </a:ln>
            <a:effectLst/>
          </p:spPr>
          <p:txBody>
            <a:bodyPr rot="0" spcFirstLastPara="0" vertOverflow="overflow" horzOverflow="overflow" vert="horz" wrap="square" lIns="67101" tIns="33550" rIns="67101" bIns="33550" numCol="1" spcCol="0" rtlCol="0" fromWordArt="0" anchor="t" anchorCtr="0" forceAA="0" compatLnSpc="1">
              <a:normAutofit fontScale="70000" lnSpcReduction="20000"/>
            </a:bodyPr>
            <a:lstStyle/>
            <a:p>
              <a:pPr algn="ctr"/>
              <a:endParaRPr lang="zh-CN" altLang="en-US" sz="7045" dirty="0">
                <a:solidFill>
                  <a:schemeClr val="bg1"/>
                </a:solidFill>
              </a:endParaRPr>
            </a:p>
          </p:txBody>
        </p:sp>
        <p:sp>
          <p:nvSpPr>
            <p:cNvPr id="4" name="文本框 3"/>
            <p:cNvSpPr txBox="1"/>
            <p:nvPr>
              <p:custDataLst>
                <p:tags r:id="rId3"/>
              </p:custDataLst>
            </p:nvPr>
          </p:nvSpPr>
          <p:spPr>
            <a:xfrm>
              <a:off x="1576956" y="3423373"/>
              <a:ext cx="1960813" cy="456873"/>
            </a:xfrm>
            <a:custGeom>
              <a:avLst/>
              <a:gdLst/>
              <a:ahLst/>
              <a:cxnLst/>
              <a:rect l="l" t="t" r="r" b="b"/>
              <a:pathLst>
                <a:path w="4548187" h="456873">
                  <a:moveTo>
                    <a:pt x="4048752" y="0"/>
                  </a:moveTo>
                  <a:lnTo>
                    <a:pt x="4428623" y="0"/>
                  </a:lnTo>
                  <a:lnTo>
                    <a:pt x="4465588" y="22220"/>
                  </a:lnTo>
                  <a:cubicBezTo>
                    <a:pt x="4484340" y="37054"/>
                    <a:pt x="4499768" y="53449"/>
                    <a:pt x="4511873" y="71408"/>
                  </a:cubicBezTo>
                  <a:cubicBezTo>
                    <a:pt x="4536082" y="107325"/>
                    <a:pt x="4548187" y="148700"/>
                    <a:pt x="4548187" y="195531"/>
                  </a:cubicBezTo>
                  <a:cubicBezTo>
                    <a:pt x="4548187" y="241965"/>
                    <a:pt x="4534892" y="285721"/>
                    <a:pt x="4508301" y="326797"/>
                  </a:cubicBezTo>
                  <a:cubicBezTo>
                    <a:pt x="4481710" y="367874"/>
                    <a:pt x="4443511" y="399822"/>
                    <a:pt x="4393704" y="422643"/>
                  </a:cubicBezTo>
                  <a:cubicBezTo>
                    <a:pt x="4343896" y="445463"/>
                    <a:pt x="4287837" y="456873"/>
                    <a:pt x="4225528" y="456873"/>
                  </a:cubicBezTo>
                  <a:cubicBezTo>
                    <a:pt x="4146550" y="456873"/>
                    <a:pt x="4080371" y="445364"/>
                    <a:pt x="4026991" y="422345"/>
                  </a:cubicBezTo>
                  <a:cubicBezTo>
                    <a:pt x="3973611" y="399326"/>
                    <a:pt x="3931741" y="364699"/>
                    <a:pt x="3901380" y="318463"/>
                  </a:cubicBezTo>
                  <a:cubicBezTo>
                    <a:pt x="3871019" y="272227"/>
                    <a:pt x="3855045" y="219939"/>
                    <a:pt x="3853457" y="161598"/>
                  </a:cubicBezTo>
                  <a:lnTo>
                    <a:pt x="3962400" y="152073"/>
                  </a:lnTo>
                  <a:cubicBezTo>
                    <a:pt x="3967559" y="195729"/>
                    <a:pt x="3979565" y="231547"/>
                    <a:pt x="3998416" y="259527"/>
                  </a:cubicBezTo>
                  <a:cubicBezTo>
                    <a:pt x="4017268" y="287507"/>
                    <a:pt x="4046537" y="310128"/>
                    <a:pt x="4086225" y="327393"/>
                  </a:cubicBezTo>
                  <a:cubicBezTo>
                    <a:pt x="4125912" y="344657"/>
                    <a:pt x="4170560" y="353289"/>
                    <a:pt x="4220170" y="353289"/>
                  </a:cubicBezTo>
                  <a:cubicBezTo>
                    <a:pt x="4264223" y="353289"/>
                    <a:pt x="4303117" y="346740"/>
                    <a:pt x="4336851" y="333643"/>
                  </a:cubicBezTo>
                  <a:cubicBezTo>
                    <a:pt x="4370585" y="320546"/>
                    <a:pt x="4395688" y="302588"/>
                    <a:pt x="4412159" y="279768"/>
                  </a:cubicBezTo>
                  <a:cubicBezTo>
                    <a:pt x="4428628" y="256947"/>
                    <a:pt x="4436864" y="232043"/>
                    <a:pt x="4436864" y="205056"/>
                  </a:cubicBezTo>
                  <a:cubicBezTo>
                    <a:pt x="4436864" y="177671"/>
                    <a:pt x="4428926" y="153760"/>
                    <a:pt x="4413051" y="133321"/>
                  </a:cubicBezTo>
                  <a:cubicBezTo>
                    <a:pt x="4397176" y="112882"/>
                    <a:pt x="4370983" y="95717"/>
                    <a:pt x="4334470" y="81826"/>
                  </a:cubicBezTo>
                  <a:cubicBezTo>
                    <a:pt x="4311054" y="72698"/>
                    <a:pt x="4259262" y="58510"/>
                    <a:pt x="4179093" y="39261"/>
                  </a:cubicBezTo>
                  <a:cubicBezTo>
                    <a:pt x="4139009" y="29637"/>
                    <a:pt x="4104927" y="20286"/>
                    <a:pt x="4076848" y="11207"/>
                  </a:cubicBezTo>
                  <a:close/>
                  <a:moveTo>
                    <a:pt x="3078360" y="0"/>
                  </a:moveTo>
                  <a:lnTo>
                    <a:pt x="3193851" y="0"/>
                  </a:lnTo>
                  <a:lnTo>
                    <a:pt x="3193851" y="2054"/>
                  </a:lnTo>
                  <a:lnTo>
                    <a:pt x="3195908" y="0"/>
                  </a:lnTo>
                  <a:lnTo>
                    <a:pt x="3474469" y="0"/>
                  </a:lnTo>
                  <a:lnTo>
                    <a:pt x="3799879" y="441990"/>
                  </a:lnTo>
                  <a:lnTo>
                    <a:pt x="3647479" y="441990"/>
                  </a:lnTo>
                  <a:lnTo>
                    <a:pt x="3336726" y="268"/>
                  </a:lnTo>
                  <a:lnTo>
                    <a:pt x="3193851" y="139571"/>
                  </a:lnTo>
                  <a:lnTo>
                    <a:pt x="3193851" y="441990"/>
                  </a:lnTo>
                  <a:lnTo>
                    <a:pt x="3078360" y="441990"/>
                  </a:lnTo>
                  <a:close/>
                  <a:moveTo>
                    <a:pt x="2479324" y="0"/>
                  </a:moveTo>
                  <a:lnTo>
                    <a:pt x="2612256" y="0"/>
                  </a:lnTo>
                  <a:lnTo>
                    <a:pt x="2782490" y="254467"/>
                  </a:lnTo>
                  <a:lnTo>
                    <a:pt x="2782490" y="0"/>
                  </a:lnTo>
                  <a:lnTo>
                    <a:pt x="2893218" y="0"/>
                  </a:lnTo>
                  <a:lnTo>
                    <a:pt x="2893218" y="441990"/>
                  </a:lnTo>
                  <a:lnTo>
                    <a:pt x="2774751" y="441990"/>
                  </a:lnTo>
                  <a:close/>
                  <a:moveTo>
                    <a:pt x="2205632" y="0"/>
                  </a:moveTo>
                  <a:lnTo>
                    <a:pt x="2316360" y="0"/>
                  </a:lnTo>
                  <a:lnTo>
                    <a:pt x="2316360" y="441990"/>
                  </a:lnTo>
                  <a:lnTo>
                    <a:pt x="2205632" y="441990"/>
                  </a:lnTo>
                  <a:close/>
                  <a:moveTo>
                    <a:pt x="1471094" y="0"/>
                  </a:moveTo>
                  <a:lnTo>
                    <a:pt x="1584476" y="0"/>
                  </a:lnTo>
                  <a:lnTo>
                    <a:pt x="1553170" y="83612"/>
                  </a:lnTo>
                  <a:lnTo>
                    <a:pt x="1849040" y="83612"/>
                  </a:lnTo>
                  <a:lnTo>
                    <a:pt x="1817531" y="0"/>
                  </a:lnTo>
                  <a:lnTo>
                    <a:pt x="1937226" y="0"/>
                  </a:lnTo>
                  <a:lnTo>
                    <a:pt x="2118122" y="441990"/>
                  </a:lnTo>
                  <a:lnTo>
                    <a:pt x="1986557" y="441990"/>
                  </a:lnTo>
                  <a:lnTo>
                    <a:pt x="1884759" y="177671"/>
                  </a:lnTo>
                  <a:lnTo>
                    <a:pt x="1519833" y="177671"/>
                  </a:lnTo>
                  <a:lnTo>
                    <a:pt x="1423987" y="441990"/>
                  </a:lnTo>
                  <a:lnTo>
                    <a:pt x="1301353" y="441990"/>
                  </a:lnTo>
                  <a:close/>
                  <a:moveTo>
                    <a:pt x="524470" y="0"/>
                  </a:moveTo>
                  <a:lnTo>
                    <a:pt x="1209079" y="0"/>
                  </a:lnTo>
                  <a:lnTo>
                    <a:pt x="1209079" y="441990"/>
                  </a:lnTo>
                  <a:lnTo>
                    <a:pt x="1093589" y="441990"/>
                  </a:lnTo>
                  <a:lnTo>
                    <a:pt x="1093589" y="30629"/>
                  </a:lnTo>
                  <a:lnTo>
                    <a:pt x="639961" y="30629"/>
                  </a:lnTo>
                  <a:lnTo>
                    <a:pt x="639961" y="441990"/>
                  </a:lnTo>
                  <a:lnTo>
                    <a:pt x="524470" y="441990"/>
                  </a:lnTo>
                  <a:close/>
                  <a:moveTo>
                    <a:pt x="0" y="0"/>
                  </a:moveTo>
                  <a:lnTo>
                    <a:pt x="115491" y="0"/>
                  </a:lnTo>
                  <a:lnTo>
                    <a:pt x="115491" y="441990"/>
                  </a:lnTo>
                  <a:lnTo>
                    <a:pt x="0" y="441990"/>
                  </a:lnTo>
                  <a:close/>
                </a:path>
              </a:pathLst>
            </a:custGeom>
            <a:solidFill>
              <a:schemeClr val="bg1"/>
            </a:solidFill>
            <a:ln>
              <a:noFill/>
            </a:ln>
            <a:effectLst/>
          </p:spPr>
          <p:txBody>
            <a:bodyPr rot="0" spcFirstLastPara="0" vertOverflow="overflow" horzOverflow="overflow" vert="horz" wrap="square" lIns="67101" tIns="33550" rIns="67101" bIns="33550" numCol="1" spcCol="0" rtlCol="0" fromWordArt="0" anchor="t" anchorCtr="0" forceAA="0" compatLnSpc="1">
              <a:normAutofit fontScale="77500" lnSpcReduction="20000"/>
            </a:bodyPr>
            <a:lstStyle/>
            <a:p>
              <a:pPr algn="ctr"/>
              <a:endParaRPr lang="zh-CN" altLang="en-US" sz="7045" dirty="0"/>
            </a:p>
          </p:txBody>
        </p:sp>
        <p:sp>
          <p:nvSpPr>
            <p:cNvPr id="5" name="矩形 4"/>
            <p:cNvSpPr/>
            <p:nvPr>
              <p:custDataLst>
                <p:tags r:id="rId4"/>
              </p:custDataLst>
            </p:nvPr>
          </p:nvSpPr>
          <p:spPr>
            <a:xfrm>
              <a:off x="3710824" y="2977753"/>
              <a:ext cx="92394" cy="442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a:bodyPr>
            <a:lstStyle/>
            <a:p>
              <a:pPr algn="ctr"/>
              <a:endParaRPr lang="zh-CN" altLang="en-US" sz="1320"/>
            </a:p>
          </p:txBody>
        </p:sp>
        <p:sp>
          <p:nvSpPr>
            <p:cNvPr id="6" name="矩形 5"/>
            <p:cNvSpPr/>
            <p:nvPr>
              <p:custDataLst>
                <p:tags r:id="rId5"/>
              </p:custDataLst>
            </p:nvPr>
          </p:nvSpPr>
          <p:spPr>
            <a:xfrm>
              <a:off x="3710824" y="3420665"/>
              <a:ext cx="92394"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fontScale="70000" lnSpcReduction="20000"/>
            </a:bodyPr>
            <a:lstStyle/>
            <a:p>
              <a:pPr algn="ctr"/>
              <a:endParaRPr lang="zh-CN" altLang="en-US" sz="1320"/>
            </a:p>
          </p:txBody>
        </p:sp>
        <p:sp>
          <p:nvSpPr>
            <p:cNvPr id="7" name="矩形 6"/>
            <p:cNvSpPr/>
            <p:nvPr>
              <p:custDataLst>
                <p:tags r:id="rId6"/>
              </p:custDataLst>
            </p:nvPr>
          </p:nvSpPr>
          <p:spPr>
            <a:xfrm>
              <a:off x="3710824" y="3739602"/>
              <a:ext cx="92394" cy="140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fontScale="92500" lnSpcReduction="20000"/>
            </a:bodyPr>
            <a:lstStyle/>
            <a:p>
              <a:pPr algn="ctr"/>
              <a:endParaRPr lang="zh-CN" altLang="en-US" sz="1320"/>
            </a:p>
          </p:txBody>
        </p:sp>
      </p:grpSp>
    </p:spTree>
    <p:custDataLst>
      <p:tags r:id="rId7"/>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custDataLst>
              <p:tags r:id="rId1"/>
            </p:custDataLst>
          </p:nvPr>
        </p:nvGrpSpPr>
        <p:grpSpPr>
          <a:xfrm>
            <a:off x="1066799" y="2134331"/>
            <a:ext cx="4628555" cy="1103907"/>
            <a:chOff x="102523" y="2207593"/>
            <a:chExt cx="3101567" cy="694798"/>
          </a:xfrm>
        </p:grpSpPr>
        <p:sp>
          <p:nvSpPr>
            <p:cNvPr id="21" name="MH_Other_1"/>
            <p:cNvSpPr/>
            <p:nvPr>
              <p:custDataLst>
                <p:tags r:id="rId2"/>
              </p:custDataLst>
            </p:nvPr>
          </p:nvSpPr>
          <p:spPr>
            <a:xfrm>
              <a:off x="102523" y="2207593"/>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24" name="MH_Other_2"/>
            <p:cNvSpPr/>
            <p:nvPr>
              <p:custDataLst>
                <p:tags r:id="rId3"/>
              </p:custDataLst>
            </p:nvPr>
          </p:nvSpPr>
          <p:spPr>
            <a:xfrm>
              <a:off x="465394" y="2447590"/>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A</a:t>
              </a:r>
              <a:endParaRPr lang="zh-CN" altLang="en-US" sz="2400" dirty="0">
                <a:solidFill>
                  <a:srgbClr val="FEFFFF"/>
                </a:solidFill>
              </a:endParaRPr>
            </a:p>
          </p:txBody>
        </p:sp>
        <p:sp>
          <p:nvSpPr>
            <p:cNvPr id="25" name="MH_SubTitle_1"/>
            <p:cNvSpPr txBox="1">
              <a:spLocks noChangeArrowheads="1"/>
            </p:cNvSpPr>
            <p:nvPr>
              <p:custDataLst>
                <p:tags r:id="rId4"/>
              </p:custDataLst>
            </p:nvPr>
          </p:nvSpPr>
          <p:spPr bwMode="auto">
            <a:xfrm>
              <a:off x="892494" y="2354579"/>
              <a:ext cx="2311596" cy="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Introduction	</a:t>
              </a:r>
              <a:endParaRPr lang="fr-FR" sz="2000" dirty="0">
                <a:latin typeface="+mn-lt"/>
                <a:ea typeface="+mn-ea"/>
              </a:endParaRPr>
            </a:p>
          </p:txBody>
        </p:sp>
      </p:grpSp>
      <p:grpSp>
        <p:nvGrpSpPr>
          <p:cNvPr id="28" name="组合 27"/>
          <p:cNvGrpSpPr/>
          <p:nvPr>
            <p:custDataLst>
              <p:tags r:id="rId5"/>
            </p:custDataLst>
          </p:nvPr>
        </p:nvGrpSpPr>
        <p:grpSpPr>
          <a:xfrm>
            <a:off x="6496647" y="2133995"/>
            <a:ext cx="4628555" cy="1109536"/>
            <a:chOff x="102523" y="3186941"/>
            <a:chExt cx="3101567" cy="698343"/>
          </a:xfrm>
        </p:grpSpPr>
        <p:sp>
          <p:nvSpPr>
            <p:cNvPr id="29" name="MH_Other_3"/>
            <p:cNvSpPr/>
            <p:nvPr>
              <p:custDataLst>
                <p:tags r:id="rId6"/>
              </p:custDataLst>
            </p:nvPr>
          </p:nvSpPr>
          <p:spPr>
            <a:xfrm>
              <a:off x="102523" y="3186941"/>
              <a:ext cx="362870" cy="570336"/>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32" name="MH_Other_4"/>
            <p:cNvSpPr/>
            <p:nvPr>
              <p:custDataLst>
                <p:tags r:id="rId7"/>
              </p:custDataLst>
            </p:nvPr>
          </p:nvSpPr>
          <p:spPr>
            <a:xfrm>
              <a:off x="465394" y="3426026"/>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B</a:t>
              </a:r>
              <a:endParaRPr lang="zh-CN" altLang="en-US" sz="2400" dirty="0">
                <a:solidFill>
                  <a:srgbClr val="FEFFFF"/>
                </a:solidFill>
              </a:endParaRPr>
            </a:p>
          </p:txBody>
        </p:sp>
        <p:sp>
          <p:nvSpPr>
            <p:cNvPr id="33" name="MH_SubTitle_2"/>
            <p:cNvSpPr txBox="1">
              <a:spLocks noChangeArrowheads="1"/>
            </p:cNvSpPr>
            <p:nvPr>
              <p:custDataLst>
                <p:tags r:id="rId8"/>
              </p:custDataLst>
            </p:nvPr>
          </p:nvSpPr>
          <p:spPr bwMode="auto">
            <a:xfrm>
              <a:off x="892494" y="3334026"/>
              <a:ext cx="2311596" cy="55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Problematics</a:t>
              </a:r>
              <a:endParaRPr lang="fr-FR" sz="2000" dirty="0">
                <a:latin typeface="+mn-lt"/>
                <a:ea typeface="+mn-ea"/>
              </a:endParaRPr>
            </a:p>
          </p:txBody>
        </p:sp>
      </p:grpSp>
      <p:grpSp>
        <p:nvGrpSpPr>
          <p:cNvPr id="34" name="组合 33"/>
          <p:cNvGrpSpPr/>
          <p:nvPr>
            <p:custDataLst>
              <p:tags r:id="rId9"/>
            </p:custDataLst>
          </p:nvPr>
        </p:nvGrpSpPr>
        <p:grpSpPr>
          <a:xfrm>
            <a:off x="1066799" y="4355925"/>
            <a:ext cx="4628555" cy="1113243"/>
            <a:chOff x="102523" y="4165377"/>
            <a:chExt cx="3101567" cy="700676"/>
          </a:xfrm>
        </p:grpSpPr>
        <p:sp>
          <p:nvSpPr>
            <p:cNvPr id="35" name="MH_Other_5"/>
            <p:cNvSpPr/>
            <p:nvPr>
              <p:custDataLst>
                <p:tags r:id="rId10"/>
              </p:custDataLst>
            </p:nvPr>
          </p:nvSpPr>
          <p:spPr>
            <a:xfrm>
              <a:off x="102523" y="4165377"/>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36" name="MH_Other_6"/>
            <p:cNvSpPr/>
            <p:nvPr>
              <p:custDataLst>
                <p:tags r:id="rId11"/>
              </p:custDataLst>
            </p:nvPr>
          </p:nvSpPr>
          <p:spPr>
            <a:xfrm>
              <a:off x="465394" y="4405374"/>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C</a:t>
              </a:r>
              <a:endParaRPr lang="zh-CN" altLang="en-US" sz="2400" dirty="0">
                <a:solidFill>
                  <a:srgbClr val="FEFFFF"/>
                </a:solidFill>
              </a:endParaRPr>
            </a:p>
          </p:txBody>
        </p:sp>
        <p:sp>
          <p:nvSpPr>
            <p:cNvPr id="37" name="MH_SubTitle_3"/>
            <p:cNvSpPr txBox="1">
              <a:spLocks noChangeArrowheads="1"/>
            </p:cNvSpPr>
            <p:nvPr>
              <p:custDataLst>
                <p:tags r:id="rId12"/>
              </p:custDataLst>
            </p:nvPr>
          </p:nvSpPr>
          <p:spPr bwMode="auto">
            <a:xfrm>
              <a:off x="892494" y="4316517"/>
              <a:ext cx="2311596" cy="54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Part 1</a:t>
              </a:r>
              <a:endParaRPr lang="fr-FR" sz="2000" dirty="0">
                <a:latin typeface="+mn-lt"/>
                <a:ea typeface="+mn-ea"/>
              </a:endParaRPr>
            </a:p>
          </p:txBody>
        </p:sp>
      </p:grpSp>
      <p:grpSp>
        <p:nvGrpSpPr>
          <p:cNvPr id="38" name="组合 37"/>
          <p:cNvGrpSpPr/>
          <p:nvPr>
            <p:custDataLst>
              <p:tags r:id="rId13"/>
            </p:custDataLst>
          </p:nvPr>
        </p:nvGrpSpPr>
        <p:grpSpPr>
          <a:xfrm>
            <a:off x="6496647" y="4355934"/>
            <a:ext cx="4628555" cy="1113243"/>
            <a:chOff x="102523" y="5144938"/>
            <a:chExt cx="3101567" cy="700676"/>
          </a:xfrm>
        </p:grpSpPr>
        <p:sp>
          <p:nvSpPr>
            <p:cNvPr id="39" name="MH_Other_7"/>
            <p:cNvSpPr/>
            <p:nvPr>
              <p:custDataLst>
                <p:tags r:id="rId14"/>
              </p:custDataLst>
            </p:nvPr>
          </p:nvSpPr>
          <p:spPr>
            <a:xfrm>
              <a:off x="102523" y="5144938"/>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40" name="MH_Other_8"/>
            <p:cNvSpPr/>
            <p:nvPr>
              <p:custDataLst>
                <p:tags r:id="rId15"/>
              </p:custDataLst>
            </p:nvPr>
          </p:nvSpPr>
          <p:spPr>
            <a:xfrm>
              <a:off x="465394" y="5384935"/>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D</a:t>
              </a:r>
              <a:endParaRPr lang="zh-CN" altLang="en-US" sz="2400" dirty="0">
                <a:solidFill>
                  <a:srgbClr val="FEFFFF"/>
                </a:solidFill>
              </a:endParaRPr>
            </a:p>
          </p:txBody>
        </p:sp>
        <p:sp>
          <p:nvSpPr>
            <p:cNvPr id="41" name="MH_SubTitle_4"/>
            <p:cNvSpPr txBox="1">
              <a:spLocks noChangeArrowheads="1"/>
            </p:cNvSpPr>
            <p:nvPr>
              <p:custDataLst>
                <p:tags r:id="rId16"/>
              </p:custDataLst>
            </p:nvPr>
          </p:nvSpPr>
          <p:spPr bwMode="auto">
            <a:xfrm>
              <a:off x="892494" y="5296076"/>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a:latin typeface="+mn-lt"/>
                  <a:ea typeface="+mn-ea"/>
                </a:rPr>
                <a:t>Part 2</a:t>
              </a:r>
              <a:endParaRPr lang="fr-FR" sz="2000" dirty="0">
                <a:latin typeface="+mn-lt"/>
                <a:ea typeface="+mn-ea"/>
              </a:endParaRPr>
            </a:p>
          </p:txBody>
        </p:sp>
      </p:grpSp>
      <p:sp>
        <p:nvSpPr>
          <p:cNvPr id="50" name="文本框 49"/>
          <p:cNvSpPr txBox="1"/>
          <p:nvPr>
            <p:custDataLst>
              <p:tags r:id="rId17"/>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PLAN</a:t>
            </a:r>
            <a:endParaRPr lang="zh-CN" altLang="en-US" sz="3600"/>
          </a:p>
        </p:txBody>
      </p:sp>
    </p:spTree>
    <p:custDataLst>
      <p:tags r:id="rId18"/>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custDataLst>
              <p:tags r:id="rId1"/>
            </p:custDataLst>
          </p:nvPr>
        </p:nvGrpSpPr>
        <p:grpSpPr>
          <a:xfrm>
            <a:off x="1066799" y="1677131"/>
            <a:ext cx="4628555" cy="1103907"/>
            <a:chOff x="102523" y="2207593"/>
            <a:chExt cx="3101567" cy="694798"/>
          </a:xfrm>
        </p:grpSpPr>
        <p:sp>
          <p:nvSpPr>
            <p:cNvPr id="25" name="MH_Other_1"/>
            <p:cNvSpPr/>
            <p:nvPr>
              <p:custDataLst>
                <p:tags r:id="rId2"/>
              </p:custDataLst>
            </p:nvPr>
          </p:nvSpPr>
          <p:spPr>
            <a:xfrm>
              <a:off x="102523" y="2207593"/>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28" name="MH_Other_2"/>
            <p:cNvSpPr/>
            <p:nvPr>
              <p:custDataLst>
                <p:tags r:id="rId3"/>
              </p:custDataLst>
            </p:nvPr>
          </p:nvSpPr>
          <p:spPr>
            <a:xfrm>
              <a:off x="465394" y="2447590"/>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A</a:t>
              </a:r>
              <a:endParaRPr lang="zh-CN" altLang="en-US" sz="2400" dirty="0">
                <a:solidFill>
                  <a:srgbClr val="FEFFFF"/>
                </a:solidFill>
              </a:endParaRPr>
            </a:p>
          </p:txBody>
        </p:sp>
        <p:sp>
          <p:nvSpPr>
            <p:cNvPr id="34" name="MH_SubTitle_1"/>
            <p:cNvSpPr txBox="1">
              <a:spLocks noChangeArrowheads="1"/>
            </p:cNvSpPr>
            <p:nvPr>
              <p:custDataLst>
                <p:tags r:id="rId4"/>
              </p:custDataLst>
            </p:nvPr>
          </p:nvSpPr>
          <p:spPr bwMode="auto">
            <a:xfrm>
              <a:off x="892494" y="2354579"/>
              <a:ext cx="2311596" cy="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Introduction</a:t>
              </a:r>
              <a:endParaRPr lang="fr-FR" sz="2000" dirty="0">
                <a:latin typeface="+mn-lt"/>
                <a:ea typeface="+mn-ea"/>
              </a:endParaRPr>
            </a:p>
          </p:txBody>
        </p:sp>
      </p:grpSp>
      <p:grpSp>
        <p:nvGrpSpPr>
          <p:cNvPr id="35" name="组合 34"/>
          <p:cNvGrpSpPr/>
          <p:nvPr>
            <p:custDataLst>
              <p:tags r:id="rId5"/>
            </p:custDataLst>
          </p:nvPr>
        </p:nvGrpSpPr>
        <p:grpSpPr>
          <a:xfrm>
            <a:off x="6496647" y="1676795"/>
            <a:ext cx="4628555" cy="1109536"/>
            <a:chOff x="102523" y="3186941"/>
            <a:chExt cx="3101567" cy="698343"/>
          </a:xfrm>
        </p:grpSpPr>
        <p:sp>
          <p:nvSpPr>
            <p:cNvPr id="36" name="MH_Other_3"/>
            <p:cNvSpPr/>
            <p:nvPr>
              <p:custDataLst>
                <p:tags r:id="rId6"/>
              </p:custDataLst>
            </p:nvPr>
          </p:nvSpPr>
          <p:spPr>
            <a:xfrm>
              <a:off x="102523" y="3186941"/>
              <a:ext cx="362870" cy="570336"/>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37" name="MH_Other_4"/>
            <p:cNvSpPr/>
            <p:nvPr>
              <p:custDataLst>
                <p:tags r:id="rId7"/>
              </p:custDataLst>
            </p:nvPr>
          </p:nvSpPr>
          <p:spPr>
            <a:xfrm>
              <a:off x="465394" y="3426026"/>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B</a:t>
              </a:r>
              <a:endParaRPr lang="zh-CN" altLang="en-US" sz="2400" dirty="0">
                <a:solidFill>
                  <a:srgbClr val="FEFFFF"/>
                </a:solidFill>
              </a:endParaRPr>
            </a:p>
          </p:txBody>
        </p:sp>
        <p:sp>
          <p:nvSpPr>
            <p:cNvPr id="38" name="MH_SubTitle_2"/>
            <p:cNvSpPr txBox="1">
              <a:spLocks noChangeArrowheads="1"/>
            </p:cNvSpPr>
            <p:nvPr>
              <p:custDataLst>
                <p:tags r:id="rId8"/>
              </p:custDataLst>
            </p:nvPr>
          </p:nvSpPr>
          <p:spPr bwMode="auto">
            <a:xfrm>
              <a:off x="892494" y="3334026"/>
              <a:ext cx="2311596" cy="55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Problematics</a:t>
              </a:r>
              <a:endParaRPr lang="fr-FR" sz="2000" dirty="0">
                <a:latin typeface="+mn-lt"/>
                <a:ea typeface="+mn-ea"/>
              </a:endParaRPr>
            </a:p>
          </p:txBody>
        </p:sp>
      </p:grpSp>
      <p:grpSp>
        <p:nvGrpSpPr>
          <p:cNvPr id="39" name="组合 38"/>
          <p:cNvGrpSpPr/>
          <p:nvPr>
            <p:custDataLst>
              <p:tags r:id="rId9"/>
            </p:custDataLst>
          </p:nvPr>
        </p:nvGrpSpPr>
        <p:grpSpPr>
          <a:xfrm>
            <a:off x="1066799" y="3289125"/>
            <a:ext cx="4628555" cy="1113243"/>
            <a:chOff x="102523" y="4165377"/>
            <a:chExt cx="3101567" cy="700676"/>
          </a:xfrm>
        </p:grpSpPr>
        <p:sp>
          <p:nvSpPr>
            <p:cNvPr id="40" name="MH_Other_5"/>
            <p:cNvSpPr/>
            <p:nvPr>
              <p:custDataLst>
                <p:tags r:id="rId10"/>
              </p:custDataLst>
            </p:nvPr>
          </p:nvSpPr>
          <p:spPr>
            <a:xfrm>
              <a:off x="102523" y="4165377"/>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41" name="MH_Other_6"/>
            <p:cNvSpPr/>
            <p:nvPr>
              <p:custDataLst>
                <p:tags r:id="rId11"/>
              </p:custDataLst>
            </p:nvPr>
          </p:nvSpPr>
          <p:spPr>
            <a:xfrm>
              <a:off x="465394" y="4405374"/>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C</a:t>
              </a:r>
              <a:endParaRPr lang="zh-CN" altLang="en-US" sz="2400" dirty="0">
                <a:solidFill>
                  <a:srgbClr val="FEFFFF"/>
                </a:solidFill>
              </a:endParaRPr>
            </a:p>
          </p:txBody>
        </p:sp>
        <p:sp>
          <p:nvSpPr>
            <p:cNvPr id="42" name="MH_SubTitle_3"/>
            <p:cNvSpPr txBox="1">
              <a:spLocks noChangeArrowheads="1"/>
            </p:cNvSpPr>
            <p:nvPr>
              <p:custDataLst>
                <p:tags r:id="rId12"/>
              </p:custDataLst>
            </p:nvPr>
          </p:nvSpPr>
          <p:spPr bwMode="auto">
            <a:xfrm>
              <a:off x="892494" y="4316517"/>
              <a:ext cx="2311596" cy="54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sym typeface="+mn-ea"/>
                </a:rPr>
                <a:t>Part 2</a:t>
              </a:r>
              <a:endParaRPr lang="en-US" altLang="zh-CN" sz="2000" dirty="0">
                <a:latin typeface="+mn-lt"/>
                <a:ea typeface="+mn-ea"/>
              </a:endParaRPr>
            </a:p>
          </p:txBody>
        </p:sp>
      </p:grpSp>
      <p:grpSp>
        <p:nvGrpSpPr>
          <p:cNvPr id="43" name="组合 42"/>
          <p:cNvGrpSpPr/>
          <p:nvPr>
            <p:custDataLst>
              <p:tags r:id="rId13"/>
            </p:custDataLst>
          </p:nvPr>
        </p:nvGrpSpPr>
        <p:grpSpPr>
          <a:xfrm>
            <a:off x="6496647" y="3289134"/>
            <a:ext cx="4628555" cy="1113243"/>
            <a:chOff x="102523" y="5144938"/>
            <a:chExt cx="3101567" cy="700676"/>
          </a:xfrm>
        </p:grpSpPr>
        <p:sp>
          <p:nvSpPr>
            <p:cNvPr id="44" name="MH_Other_7"/>
            <p:cNvSpPr/>
            <p:nvPr>
              <p:custDataLst>
                <p:tags r:id="rId14"/>
              </p:custDataLst>
            </p:nvPr>
          </p:nvSpPr>
          <p:spPr>
            <a:xfrm>
              <a:off x="102523" y="5144938"/>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45" name="MH_Other_8"/>
            <p:cNvSpPr/>
            <p:nvPr>
              <p:custDataLst>
                <p:tags r:id="rId15"/>
              </p:custDataLst>
            </p:nvPr>
          </p:nvSpPr>
          <p:spPr>
            <a:xfrm>
              <a:off x="465394" y="5384935"/>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D</a:t>
              </a:r>
              <a:endParaRPr lang="zh-CN" altLang="en-US" sz="2400" dirty="0">
                <a:solidFill>
                  <a:srgbClr val="FEFFFF"/>
                </a:solidFill>
              </a:endParaRPr>
            </a:p>
          </p:txBody>
        </p:sp>
        <p:sp>
          <p:nvSpPr>
            <p:cNvPr id="46" name="MH_SubTitle_4"/>
            <p:cNvSpPr txBox="1">
              <a:spLocks noChangeArrowheads="1"/>
            </p:cNvSpPr>
            <p:nvPr>
              <p:custDataLst>
                <p:tags r:id="rId16"/>
              </p:custDataLst>
            </p:nvPr>
          </p:nvSpPr>
          <p:spPr bwMode="auto">
            <a:xfrm>
              <a:off x="892494" y="5296076"/>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a:latin typeface="+mn-lt"/>
                  <a:ea typeface="+mn-ea"/>
                </a:rPr>
                <a:t>Part 2</a:t>
              </a:r>
              <a:endParaRPr lang="fr-FR" sz="2000" dirty="0">
                <a:latin typeface="+mn-lt"/>
                <a:ea typeface="+mn-ea"/>
              </a:endParaRPr>
            </a:p>
          </p:txBody>
        </p:sp>
      </p:grpSp>
      <p:grpSp>
        <p:nvGrpSpPr>
          <p:cNvPr id="47" name="组合 46"/>
          <p:cNvGrpSpPr/>
          <p:nvPr>
            <p:custDataLst>
              <p:tags r:id="rId17"/>
            </p:custDataLst>
          </p:nvPr>
        </p:nvGrpSpPr>
        <p:grpSpPr>
          <a:xfrm>
            <a:off x="1066799" y="4901122"/>
            <a:ext cx="4628555" cy="1113243"/>
            <a:chOff x="102523" y="6124500"/>
            <a:chExt cx="3101567" cy="700675"/>
          </a:xfrm>
        </p:grpSpPr>
        <p:sp>
          <p:nvSpPr>
            <p:cNvPr id="48" name="MH_Other_7"/>
            <p:cNvSpPr/>
            <p:nvPr>
              <p:custDataLst>
                <p:tags r:id="rId18"/>
              </p:custDataLst>
            </p:nvPr>
          </p:nvSpPr>
          <p:spPr>
            <a:xfrm>
              <a:off x="102523" y="6124500"/>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49" name="MH_Other_8"/>
            <p:cNvSpPr/>
            <p:nvPr>
              <p:custDataLst>
                <p:tags r:id="rId19"/>
              </p:custDataLst>
            </p:nvPr>
          </p:nvSpPr>
          <p:spPr>
            <a:xfrm>
              <a:off x="465394" y="6364497"/>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E</a:t>
              </a:r>
              <a:endParaRPr lang="zh-CN" altLang="en-US" sz="2400" dirty="0">
                <a:solidFill>
                  <a:srgbClr val="FEFFFF"/>
                </a:solidFill>
              </a:endParaRPr>
            </a:p>
          </p:txBody>
        </p:sp>
        <p:sp>
          <p:nvSpPr>
            <p:cNvPr id="50" name="MH_SubTitle_4"/>
            <p:cNvSpPr txBox="1">
              <a:spLocks noChangeArrowheads="1"/>
            </p:cNvSpPr>
            <p:nvPr>
              <p:custDataLst>
                <p:tags r:id="rId20"/>
              </p:custDataLst>
            </p:nvPr>
          </p:nvSpPr>
          <p:spPr bwMode="auto">
            <a:xfrm>
              <a:off x="892494" y="6275637"/>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Part 3</a:t>
              </a:r>
              <a:endParaRPr lang="fr-FR" sz="2000" dirty="0">
                <a:latin typeface="+mn-lt"/>
                <a:ea typeface="+mn-ea"/>
              </a:endParaRPr>
            </a:p>
          </p:txBody>
        </p:sp>
      </p:grpSp>
      <p:sp>
        <p:nvSpPr>
          <p:cNvPr id="55" name="文本框 54"/>
          <p:cNvSpPr txBox="1"/>
          <p:nvPr>
            <p:custDataLst>
              <p:tags r:id="rId21"/>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PLAN</a:t>
            </a:r>
            <a:endParaRPr lang="zh-CN" altLang="en-US" sz="3600"/>
          </a:p>
        </p:txBody>
      </p:sp>
    </p:spTree>
    <p:custDataLst>
      <p:tags r:id="rId2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1066799" y="1677131"/>
            <a:ext cx="4628555" cy="1103907"/>
            <a:chOff x="102523" y="2207593"/>
            <a:chExt cx="3101567" cy="694798"/>
          </a:xfrm>
        </p:grpSpPr>
        <p:sp>
          <p:nvSpPr>
            <p:cNvPr id="5" name="MH_Other_1"/>
            <p:cNvSpPr/>
            <p:nvPr>
              <p:custDataLst>
                <p:tags r:id="rId2"/>
              </p:custDataLst>
            </p:nvPr>
          </p:nvSpPr>
          <p:spPr>
            <a:xfrm>
              <a:off x="102523" y="2207593"/>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6" name="MH_Other_2"/>
            <p:cNvSpPr/>
            <p:nvPr>
              <p:custDataLst>
                <p:tags r:id="rId3"/>
              </p:custDataLst>
            </p:nvPr>
          </p:nvSpPr>
          <p:spPr>
            <a:xfrm>
              <a:off x="465394" y="2447590"/>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A</a:t>
              </a:r>
              <a:endParaRPr lang="zh-CN" altLang="en-US" sz="2400" dirty="0">
                <a:solidFill>
                  <a:srgbClr val="FEFFFF"/>
                </a:solidFill>
              </a:endParaRPr>
            </a:p>
          </p:txBody>
        </p:sp>
        <p:sp>
          <p:nvSpPr>
            <p:cNvPr id="7" name="MH_SubTitle_1"/>
            <p:cNvSpPr txBox="1">
              <a:spLocks noChangeArrowheads="1"/>
            </p:cNvSpPr>
            <p:nvPr>
              <p:custDataLst>
                <p:tags r:id="rId4"/>
              </p:custDataLst>
            </p:nvPr>
          </p:nvSpPr>
          <p:spPr bwMode="auto">
            <a:xfrm>
              <a:off x="892494" y="2354579"/>
              <a:ext cx="2311596" cy="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Introduction</a:t>
              </a:r>
              <a:endParaRPr lang="fr-FR" sz="2000" dirty="0">
                <a:latin typeface="+mn-lt"/>
                <a:ea typeface="+mn-ea"/>
              </a:endParaRPr>
            </a:p>
          </p:txBody>
        </p:sp>
      </p:grpSp>
      <p:grpSp>
        <p:nvGrpSpPr>
          <p:cNvPr id="4" name="组合 3"/>
          <p:cNvGrpSpPr/>
          <p:nvPr>
            <p:custDataLst>
              <p:tags r:id="rId5"/>
            </p:custDataLst>
          </p:nvPr>
        </p:nvGrpSpPr>
        <p:grpSpPr>
          <a:xfrm>
            <a:off x="6496647" y="1676795"/>
            <a:ext cx="4628555" cy="1109536"/>
            <a:chOff x="102523" y="3186941"/>
            <a:chExt cx="3101567" cy="698343"/>
          </a:xfrm>
        </p:grpSpPr>
        <p:sp>
          <p:nvSpPr>
            <p:cNvPr id="8" name="MH_Other_3"/>
            <p:cNvSpPr/>
            <p:nvPr>
              <p:custDataLst>
                <p:tags r:id="rId6"/>
              </p:custDataLst>
            </p:nvPr>
          </p:nvSpPr>
          <p:spPr>
            <a:xfrm>
              <a:off x="102523" y="3186941"/>
              <a:ext cx="362870" cy="570336"/>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9" name="MH_Other_4"/>
            <p:cNvSpPr/>
            <p:nvPr>
              <p:custDataLst>
                <p:tags r:id="rId7"/>
              </p:custDataLst>
            </p:nvPr>
          </p:nvSpPr>
          <p:spPr>
            <a:xfrm>
              <a:off x="465394" y="3426026"/>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B</a:t>
              </a:r>
              <a:endParaRPr lang="zh-CN" altLang="en-US" sz="2400" dirty="0">
                <a:solidFill>
                  <a:srgbClr val="FEFFFF"/>
                </a:solidFill>
              </a:endParaRPr>
            </a:p>
          </p:txBody>
        </p:sp>
        <p:sp>
          <p:nvSpPr>
            <p:cNvPr id="10" name="MH_SubTitle_2"/>
            <p:cNvSpPr txBox="1">
              <a:spLocks noChangeArrowheads="1"/>
            </p:cNvSpPr>
            <p:nvPr>
              <p:custDataLst>
                <p:tags r:id="rId8"/>
              </p:custDataLst>
            </p:nvPr>
          </p:nvSpPr>
          <p:spPr bwMode="auto">
            <a:xfrm>
              <a:off x="892494" y="3334026"/>
              <a:ext cx="2311596" cy="55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Problematics</a:t>
              </a:r>
              <a:endParaRPr lang="fr-FR" sz="2000" dirty="0">
                <a:latin typeface="+mn-lt"/>
                <a:ea typeface="+mn-ea"/>
              </a:endParaRPr>
            </a:p>
          </p:txBody>
        </p:sp>
      </p:grpSp>
      <p:grpSp>
        <p:nvGrpSpPr>
          <p:cNvPr id="23" name="组合 22"/>
          <p:cNvGrpSpPr/>
          <p:nvPr>
            <p:custDataLst>
              <p:tags r:id="rId9"/>
            </p:custDataLst>
          </p:nvPr>
        </p:nvGrpSpPr>
        <p:grpSpPr>
          <a:xfrm>
            <a:off x="1066799" y="3289125"/>
            <a:ext cx="4628555" cy="1113243"/>
            <a:chOff x="102523" y="4165377"/>
            <a:chExt cx="3101567" cy="700676"/>
          </a:xfrm>
        </p:grpSpPr>
        <p:sp>
          <p:nvSpPr>
            <p:cNvPr id="11" name="MH_Other_5"/>
            <p:cNvSpPr/>
            <p:nvPr>
              <p:custDataLst>
                <p:tags r:id="rId10"/>
              </p:custDataLst>
            </p:nvPr>
          </p:nvSpPr>
          <p:spPr>
            <a:xfrm>
              <a:off x="102523" y="4165377"/>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2" name="MH_Other_6"/>
            <p:cNvSpPr/>
            <p:nvPr>
              <p:custDataLst>
                <p:tags r:id="rId11"/>
              </p:custDataLst>
            </p:nvPr>
          </p:nvSpPr>
          <p:spPr>
            <a:xfrm>
              <a:off x="465394" y="4405374"/>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C</a:t>
              </a:r>
              <a:endParaRPr lang="zh-CN" altLang="en-US" sz="2400" dirty="0">
                <a:solidFill>
                  <a:srgbClr val="FEFFFF"/>
                </a:solidFill>
              </a:endParaRPr>
            </a:p>
          </p:txBody>
        </p:sp>
        <p:sp>
          <p:nvSpPr>
            <p:cNvPr id="13" name="MH_SubTitle_3"/>
            <p:cNvSpPr txBox="1">
              <a:spLocks noChangeArrowheads="1"/>
            </p:cNvSpPr>
            <p:nvPr>
              <p:custDataLst>
                <p:tags r:id="rId12"/>
              </p:custDataLst>
            </p:nvPr>
          </p:nvSpPr>
          <p:spPr bwMode="auto">
            <a:xfrm>
              <a:off x="892494" y="4316517"/>
              <a:ext cx="2311596" cy="54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Part 1</a:t>
              </a:r>
              <a:endParaRPr lang="fr-FR" sz="2000" dirty="0">
                <a:latin typeface="+mn-lt"/>
                <a:ea typeface="+mn-ea"/>
              </a:endParaRPr>
            </a:p>
          </p:txBody>
        </p:sp>
      </p:grpSp>
      <p:grpSp>
        <p:nvGrpSpPr>
          <p:cNvPr id="24" name="组合 23"/>
          <p:cNvGrpSpPr/>
          <p:nvPr>
            <p:custDataLst>
              <p:tags r:id="rId13"/>
            </p:custDataLst>
          </p:nvPr>
        </p:nvGrpSpPr>
        <p:grpSpPr>
          <a:xfrm>
            <a:off x="6496647" y="3289134"/>
            <a:ext cx="4628555" cy="1113243"/>
            <a:chOff x="102523" y="5144938"/>
            <a:chExt cx="3101567" cy="700676"/>
          </a:xfrm>
        </p:grpSpPr>
        <p:sp>
          <p:nvSpPr>
            <p:cNvPr id="14" name="MH_Other_7"/>
            <p:cNvSpPr/>
            <p:nvPr>
              <p:custDataLst>
                <p:tags r:id="rId14"/>
              </p:custDataLst>
            </p:nvPr>
          </p:nvSpPr>
          <p:spPr>
            <a:xfrm>
              <a:off x="102523" y="5144938"/>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5" name="MH_Other_8"/>
            <p:cNvSpPr/>
            <p:nvPr>
              <p:custDataLst>
                <p:tags r:id="rId15"/>
              </p:custDataLst>
            </p:nvPr>
          </p:nvSpPr>
          <p:spPr>
            <a:xfrm>
              <a:off x="465394" y="5384935"/>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D</a:t>
              </a:r>
              <a:endParaRPr lang="zh-CN" altLang="en-US" sz="2400" dirty="0">
                <a:solidFill>
                  <a:srgbClr val="FEFFFF"/>
                </a:solidFill>
              </a:endParaRPr>
            </a:p>
          </p:txBody>
        </p:sp>
        <p:sp>
          <p:nvSpPr>
            <p:cNvPr id="16" name="MH_SubTitle_4"/>
            <p:cNvSpPr txBox="1">
              <a:spLocks noChangeArrowheads="1"/>
            </p:cNvSpPr>
            <p:nvPr>
              <p:custDataLst>
                <p:tags r:id="rId16"/>
              </p:custDataLst>
            </p:nvPr>
          </p:nvSpPr>
          <p:spPr bwMode="auto">
            <a:xfrm>
              <a:off x="892494" y="5296076"/>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sym typeface="+mn-ea"/>
                </a:rPr>
                <a:t>Part 2</a:t>
              </a:r>
              <a:endParaRPr lang="en-US" altLang="zh-CN" sz="2000" dirty="0">
                <a:latin typeface="+mn-lt"/>
                <a:ea typeface="+mn-ea"/>
              </a:endParaRPr>
            </a:p>
          </p:txBody>
        </p:sp>
      </p:grpSp>
      <p:grpSp>
        <p:nvGrpSpPr>
          <p:cNvPr id="25" name="组合 24"/>
          <p:cNvGrpSpPr/>
          <p:nvPr>
            <p:custDataLst>
              <p:tags r:id="rId17"/>
            </p:custDataLst>
          </p:nvPr>
        </p:nvGrpSpPr>
        <p:grpSpPr>
          <a:xfrm>
            <a:off x="1066799" y="4901122"/>
            <a:ext cx="4628555" cy="1113243"/>
            <a:chOff x="102523" y="6124500"/>
            <a:chExt cx="3101567" cy="700675"/>
          </a:xfrm>
        </p:grpSpPr>
        <p:sp>
          <p:nvSpPr>
            <p:cNvPr id="17" name="MH_Other_7"/>
            <p:cNvSpPr/>
            <p:nvPr>
              <p:custDataLst>
                <p:tags r:id="rId18"/>
              </p:custDataLst>
            </p:nvPr>
          </p:nvSpPr>
          <p:spPr>
            <a:xfrm>
              <a:off x="102523" y="6124500"/>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8" name="MH_Other_8"/>
            <p:cNvSpPr/>
            <p:nvPr>
              <p:custDataLst>
                <p:tags r:id="rId19"/>
              </p:custDataLst>
            </p:nvPr>
          </p:nvSpPr>
          <p:spPr>
            <a:xfrm>
              <a:off x="465394" y="6364497"/>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E</a:t>
              </a:r>
              <a:endParaRPr lang="zh-CN" altLang="en-US" sz="2400" dirty="0">
                <a:solidFill>
                  <a:srgbClr val="FEFFFF"/>
                </a:solidFill>
              </a:endParaRPr>
            </a:p>
          </p:txBody>
        </p:sp>
        <p:sp>
          <p:nvSpPr>
            <p:cNvPr id="19" name="MH_SubTitle_4"/>
            <p:cNvSpPr txBox="1">
              <a:spLocks noChangeArrowheads="1"/>
            </p:cNvSpPr>
            <p:nvPr>
              <p:custDataLst>
                <p:tags r:id="rId20"/>
              </p:custDataLst>
            </p:nvPr>
          </p:nvSpPr>
          <p:spPr bwMode="auto">
            <a:xfrm>
              <a:off x="892494" y="6275637"/>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sym typeface="+mn-ea"/>
                </a:rPr>
                <a:t>Part 3</a:t>
              </a:r>
              <a:endParaRPr lang="en-US" altLang="zh-CN" sz="2000" dirty="0">
                <a:latin typeface="+mn-lt"/>
                <a:ea typeface="+mn-ea"/>
              </a:endParaRPr>
            </a:p>
          </p:txBody>
        </p:sp>
      </p:grpSp>
      <p:grpSp>
        <p:nvGrpSpPr>
          <p:cNvPr id="26" name="组合 25"/>
          <p:cNvGrpSpPr/>
          <p:nvPr>
            <p:custDataLst>
              <p:tags r:id="rId21"/>
            </p:custDataLst>
          </p:nvPr>
        </p:nvGrpSpPr>
        <p:grpSpPr>
          <a:xfrm>
            <a:off x="6496647" y="4901116"/>
            <a:ext cx="4628555" cy="1113249"/>
            <a:chOff x="102523" y="7104062"/>
            <a:chExt cx="3101567" cy="700680"/>
          </a:xfrm>
        </p:grpSpPr>
        <p:sp>
          <p:nvSpPr>
            <p:cNvPr id="20" name="MH_Other_7"/>
            <p:cNvSpPr/>
            <p:nvPr>
              <p:custDataLst>
                <p:tags r:id="rId22"/>
              </p:custDataLst>
            </p:nvPr>
          </p:nvSpPr>
          <p:spPr>
            <a:xfrm>
              <a:off x="102523" y="7104062"/>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solidFill>
                  <a:schemeClr val="bg1"/>
                </a:solidFill>
              </a:endParaRPr>
            </a:p>
          </p:txBody>
        </p:sp>
        <p:sp>
          <p:nvSpPr>
            <p:cNvPr id="21" name="MH_Other_8"/>
            <p:cNvSpPr/>
            <p:nvPr>
              <p:custDataLst>
                <p:tags r:id="rId23"/>
              </p:custDataLst>
            </p:nvPr>
          </p:nvSpPr>
          <p:spPr>
            <a:xfrm>
              <a:off x="465394" y="7344059"/>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chemeClr val="bg1"/>
                  </a:solidFill>
                </a:rPr>
                <a:t>F</a:t>
              </a:r>
              <a:endParaRPr lang="zh-CN" altLang="en-US" sz="2400" dirty="0">
                <a:solidFill>
                  <a:schemeClr val="bg1"/>
                </a:solidFill>
              </a:endParaRPr>
            </a:p>
          </p:txBody>
        </p:sp>
        <p:sp>
          <p:nvSpPr>
            <p:cNvPr id="22" name="MH_SubTitle_4"/>
            <p:cNvSpPr txBox="1">
              <a:spLocks noChangeArrowheads="1"/>
            </p:cNvSpPr>
            <p:nvPr>
              <p:custDataLst>
                <p:tags r:id="rId24"/>
              </p:custDataLst>
            </p:nvPr>
          </p:nvSpPr>
          <p:spPr bwMode="auto">
            <a:xfrm>
              <a:off x="892494" y="7255204"/>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fontScale="92500"/>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en-US" sz="2000" dirty="0" smtClean="0">
                  <a:latin typeface="+mn-lt"/>
                  <a:ea typeface="+mn-ea"/>
                </a:rPr>
                <a:t>Improvements &amp; Perspectives</a:t>
              </a:r>
              <a:endParaRPr lang="en-US" sz="2000" dirty="0">
                <a:latin typeface="+mn-lt"/>
                <a:ea typeface="+mn-ea"/>
              </a:endParaRPr>
            </a:p>
          </p:txBody>
        </p:sp>
      </p:grpSp>
      <p:sp>
        <p:nvSpPr>
          <p:cNvPr id="28" name="文本框 27"/>
          <p:cNvSpPr txBox="1"/>
          <p:nvPr>
            <p:custDataLst>
              <p:tags r:id="rId25"/>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PLAN</a:t>
            </a:r>
            <a:endParaRPr lang="fr-FR" sz="3600"/>
          </a:p>
        </p:txBody>
      </p:sp>
    </p:spTree>
    <p:custDataLst>
      <p:tags r:id="rId2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200" y="216405"/>
            <a:ext cx="10515600" cy="841776"/>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solidFill>
                  <a:schemeClr val="accent1"/>
                </a:solidFill>
                <a:sym typeface="+mn-ea"/>
              </a:rPr>
              <a:t>Serialization / deserialization</a:t>
            </a:r>
            <a:endParaRPr lang="zh-CN" altLang="en-US" sz="3600"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solidFill>
                <a:schemeClr val="tx2"/>
              </a:solidFill>
            </a:endParaRPr>
          </a:p>
        </p:txBody>
      </p:sp>
      <p:sp>
        <p:nvSpPr>
          <p:cNvPr id="2" name="Ellipse 1"/>
          <p:cNvSpPr/>
          <p:nvPr/>
        </p:nvSpPr>
        <p:spPr>
          <a:xfrm>
            <a:off x="304801" y="2945296"/>
            <a:ext cx="1284330" cy="96740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solidFill>
                  <a:schemeClr val="accent2"/>
                </a:solidFill>
              </a:rPr>
              <a:t>Object</a:t>
            </a:r>
            <a:endParaRPr lang="fr-FR" dirty="0">
              <a:solidFill>
                <a:schemeClr val="accent2"/>
              </a:solidFill>
            </a:endParaRPr>
          </a:p>
        </p:txBody>
      </p:sp>
      <p:sp>
        <p:nvSpPr>
          <p:cNvPr id="3" name="Flèche : bas 2"/>
          <p:cNvSpPr/>
          <p:nvPr/>
        </p:nvSpPr>
        <p:spPr>
          <a:xfrm rot="16200000">
            <a:off x="1772178" y="3204014"/>
            <a:ext cx="274983" cy="49304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
        <p:nvSpPr>
          <p:cNvPr id="6" name="Rectangle : coins arrondis 5"/>
          <p:cNvSpPr/>
          <p:nvPr/>
        </p:nvSpPr>
        <p:spPr>
          <a:xfrm>
            <a:off x="2239622" y="3140765"/>
            <a:ext cx="1762536" cy="6361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solidFill>
                  <a:schemeClr val="accent2"/>
                </a:solidFill>
              </a:rPr>
              <a:t>Stream</a:t>
            </a:r>
            <a:endParaRPr lang="fr-FR" dirty="0">
              <a:solidFill>
                <a:schemeClr val="accent2"/>
              </a:solidFill>
            </a:endParaRPr>
          </a:p>
        </p:txBody>
      </p:sp>
      <p:sp>
        <p:nvSpPr>
          <p:cNvPr id="7" name="Rectangle 6"/>
          <p:cNvSpPr/>
          <p:nvPr/>
        </p:nvSpPr>
        <p:spPr>
          <a:xfrm>
            <a:off x="4599934" y="1207782"/>
            <a:ext cx="3266667" cy="4860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600" dirty="0">
                <a:solidFill>
                  <a:schemeClr val="accent2"/>
                </a:solidFill>
                <a:latin typeface="Consolas" panose="020B0609020204030204" pitchFamily="49" charset="0"/>
                <a:cs typeface="Consolas" panose="020B0609020204030204" pitchFamily="49" charset="0"/>
              </a:rPr>
              <a:t>Network</a:t>
            </a:r>
            <a:endParaRPr lang="fr-FR" sz="1600" dirty="0">
              <a:solidFill>
                <a:schemeClr val="accent2"/>
              </a:solidFill>
              <a:latin typeface="Consolas" panose="020B0609020204030204" pitchFamily="49" charset="0"/>
              <a:cs typeface="Consolas" panose="020B0609020204030204" pitchFamily="49" charset="0"/>
            </a:endParaRPr>
          </a:p>
        </p:txBody>
      </p:sp>
      <p:sp>
        <p:nvSpPr>
          <p:cNvPr id="8" name="Flèche : bas 7"/>
          <p:cNvSpPr/>
          <p:nvPr/>
        </p:nvSpPr>
        <p:spPr>
          <a:xfrm rot="16200000">
            <a:off x="4157350" y="3212296"/>
            <a:ext cx="274983" cy="49304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076" y="2543167"/>
            <a:ext cx="1059105" cy="91011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 avec coin rogné 11"/>
          <p:cNvSpPr/>
          <p:nvPr/>
        </p:nvSpPr>
        <p:spPr>
          <a:xfrm>
            <a:off x="5613259" y="1564781"/>
            <a:ext cx="992481" cy="739974"/>
          </a:xfrm>
          <a:prstGeom prst="snip1Rect">
            <a:avLst/>
          </a:prstGeom>
          <a:solidFill>
            <a:srgbClr val="00B0F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dirty="0">
                <a:solidFill>
                  <a:schemeClr val="bg1"/>
                </a:solidFill>
              </a:rPr>
              <a:t>Memory</a:t>
            </a:r>
            <a:endParaRPr lang="fr-FR" sz="1600" dirty="0">
              <a:solidFill>
                <a:schemeClr val="bg1"/>
              </a:solidFill>
            </a:endParaRPr>
          </a:p>
        </p:txBody>
      </p:sp>
      <p:sp>
        <p:nvSpPr>
          <p:cNvPr id="15" name="Flèche : bas 14"/>
          <p:cNvSpPr/>
          <p:nvPr/>
        </p:nvSpPr>
        <p:spPr>
          <a:xfrm rot="16200000">
            <a:off x="8129162" y="3233267"/>
            <a:ext cx="274983" cy="49304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
        <p:nvSpPr>
          <p:cNvPr id="16" name="Rectangle : coins arrondis 15"/>
          <p:cNvSpPr/>
          <p:nvPr/>
        </p:nvSpPr>
        <p:spPr>
          <a:xfrm>
            <a:off x="8587193" y="3161734"/>
            <a:ext cx="1667277" cy="6361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solidFill>
                  <a:schemeClr val="accent2"/>
                </a:solidFill>
              </a:rPr>
              <a:t>Stream</a:t>
            </a:r>
            <a:endParaRPr lang="fr-FR" dirty="0">
              <a:solidFill>
                <a:schemeClr val="accent2"/>
              </a:solidFill>
            </a:endParaRPr>
          </a:p>
        </p:txBody>
      </p:sp>
      <p:sp>
        <p:nvSpPr>
          <p:cNvPr id="17" name="Ellipse 16"/>
          <p:cNvSpPr/>
          <p:nvPr/>
        </p:nvSpPr>
        <p:spPr>
          <a:xfrm>
            <a:off x="10963462" y="2954480"/>
            <a:ext cx="1228538" cy="96740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solidFill>
                  <a:schemeClr val="accent2"/>
                </a:solidFill>
              </a:rPr>
              <a:t>Object</a:t>
            </a:r>
            <a:endParaRPr lang="fr-FR" dirty="0">
              <a:solidFill>
                <a:schemeClr val="accent2"/>
              </a:solidFill>
            </a:endParaRPr>
          </a:p>
        </p:txBody>
      </p:sp>
      <p:sp>
        <p:nvSpPr>
          <p:cNvPr id="18" name="Flèche : bas 17"/>
          <p:cNvSpPr/>
          <p:nvPr/>
        </p:nvSpPr>
        <p:spPr>
          <a:xfrm rot="16200000">
            <a:off x="10524483" y="3176945"/>
            <a:ext cx="274983" cy="49304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pic>
        <p:nvPicPr>
          <p:cNvPr id="13" name="Image 12"/>
          <p:cNvPicPr>
            <a:picLocks noChangeAspect="1"/>
          </p:cNvPicPr>
          <p:nvPr/>
        </p:nvPicPr>
        <p:blipFill>
          <a:blip r:embed="rId4"/>
          <a:stretch>
            <a:fillRect/>
          </a:stretch>
        </p:blipFill>
        <p:spPr>
          <a:xfrm>
            <a:off x="5668090" y="5059591"/>
            <a:ext cx="981075" cy="857250"/>
          </a:xfrm>
          <a:prstGeom prst="rect">
            <a:avLst/>
          </a:prstGeom>
        </p:spPr>
      </p:pic>
      <p:pic>
        <p:nvPicPr>
          <p:cNvPr id="14" name="Image 13"/>
          <p:cNvPicPr>
            <a:picLocks noChangeAspect="1"/>
          </p:cNvPicPr>
          <p:nvPr/>
        </p:nvPicPr>
        <p:blipFill>
          <a:blip r:embed="rId5"/>
          <a:stretch>
            <a:fillRect/>
          </a:stretch>
        </p:blipFill>
        <p:spPr>
          <a:xfrm>
            <a:off x="5620920" y="4001400"/>
            <a:ext cx="1009650" cy="866775"/>
          </a:xfrm>
          <a:prstGeom prst="rect">
            <a:avLst/>
          </a:prstGeom>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258417"/>
            <a:ext cx="9975574" cy="960783"/>
          </a:xfrm>
          <a:prstGeom prst="rect">
            <a:avLst/>
          </a:prstGeom>
        </p:spPr>
        <p:txBody>
          <a:bodyPr vert="horz" lIns="91440" tIns="45720" rIns="91440" bIns="45720" rtlCol="0" anchor="b">
            <a:normAutofit/>
          </a:bodyPr>
          <a:lstStyle>
            <a:defPPr>
              <a:defRPr lang="zh-CN"/>
            </a:defPPr>
            <a:lvl1pPr>
              <a:defRPr sz="3200"/>
            </a:lvl1pPr>
          </a:lstStyle>
          <a:p>
            <a:r>
              <a:rPr lang="fr-FR" altLang="zh-CN" dirty="0" err="1">
                <a:solidFill>
                  <a:schemeClr val="accent1"/>
                </a:solidFill>
                <a:latin typeface="+mj-lt"/>
                <a:ea typeface="+mj-ea"/>
                <a:cs typeface="+mj-cs"/>
              </a:rPr>
              <a:t>Problematic</a:t>
            </a:r>
            <a:endParaRPr lang="zh-CN" altLang="en-US" dirty="0">
              <a:solidFill>
                <a:schemeClr val="accent1"/>
              </a:solidFill>
              <a:latin typeface="+mj-lt"/>
              <a:ea typeface="+mj-ea"/>
              <a:cs typeface="+mj-cs"/>
            </a:endParaRPr>
          </a:p>
        </p:txBody>
      </p:sp>
      <p:sp>
        <p:nvSpPr>
          <p:cNvPr id="8" name="文本框 7"/>
          <p:cNvSpPr txBox="1"/>
          <p:nvPr>
            <p:custDataLst>
              <p:tags r:id="rId2"/>
            </p:custDataLst>
          </p:nvPr>
        </p:nvSpPr>
        <p:spPr>
          <a:xfrm>
            <a:off x="838200" y="1590261"/>
            <a:ext cx="10161104" cy="475753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endParaRPr lang="zh-CN" altLang="en-US" dirty="0">
              <a:solidFill>
                <a:schemeClr val="tx2"/>
              </a:solidFill>
            </a:endParaRPr>
          </a:p>
        </p:txBody>
      </p:sp>
      <p:sp>
        <p:nvSpPr>
          <p:cNvPr id="2" name="Rectangle 1"/>
          <p:cNvSpPr/>
          <p:nvPr/>
        </p:nvSpPr>
        <p:spPr>
          <a:xfrm>
            <a:off x="1736036" y="2544416"/>
            <a:ext cx="3697357" cy="2239619"/>
          </a:xfrm>
          <a:prstGeom prst="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rgbClr val="002060"/>
                </a:solidFill>
                <a:latin typeface="Consolas" panose="020B0609020204030204" pitchFamily="49" charset="0"/>
                <a:cs typeface="Consolas" panose="020B0609020204030204" pitchFamily="49" charset="0"/>
              </a:rPr>
              <a:t>Attribute1 : Integer</a:t>
            </a:r>
            <a:endParaRPr lang="fr-FR" dirty="0">
              <a:solidFill>
                <a:srgbClr val="002060"/>
              </a:solidFill>
              <a:latin typeface="Consolas" panose="020B0609020204030204" pitchFamily="49" charset="0"/>
              <a:cs typeface="Consolas" panose="020B0609020204030204" pitchFamily="49" charset="0"/>
            </a:endParaRPr>
          </a:p>
          <a:p>
            <a:r>
              <a:rPr lang="fr-FR" dirty="0">
                <a:solidFill>
                  <a:srgbClr val="002060"/>
                </a:solidFill>
                <a:latin typeface="Consolas" panose="020B0609020204030204" pitchFamily="49" charset="0"/>
                <a:cs typeface="Consolas" panose="020B0609020204030204" pitchFamily="49" charset="0"/>
              </a:rPr>
              <a:t>Attribute2 : String</a:t>
            </a:r>
            <a:endParaRPr lang="fr-FR" dirty="0">
              <a:solidFill>
                <a:srgbClr val="002060"/>
              </a:solidFill>
              <a:latin typeface="Consolas" panose="020B0609020204030204" pitchFamily="49" charset="0"/>
              <a:cs typeface="Consolas" panose="020B0609020204030204" pitchFamily="49" charset="0"/>
            </a:endParaRPr>
          </a:p>
          <a:p>
            <a:r>
              <a:rPr lang="fr-FR" dirty="0">
                <a:solidFill>
                  <a:srgbClr val="002060"/>
                </a:solidFill>
                <a:latin typeface="Consolas" panose="020B0609020204030204" pitchFamily="49" charset="0"/>
                <a:cs typeface="Consolas" panose="020B0609020204030204" pitchFamily="49" charset="0"/>
              </a:rPr>
              <a:t>Attribute3 : Aclass2</a:t>
            </a:r>
            <a:endParaRPr lang="fr-FR" dirty="0">
              <a:solidFill>
                <a:srgbClr val="002060"/>
              </a:solidFill>
              <a:latin typeface="Consolas" panose="020B0609020204030204" pitchFamily="49" charset="0"/>
              <a:cs typeface="Consolas" panose="020B0609020204030204" pitchFamily="49" charset="0"/>
            </a:endParaRPr>
          </a:p>
          <a:p>
            <a:endParaRPr lang="fr-FR" dirty="0">
              <a:solidFill>
                <a:srgbClr val="002060"/>
              </a:solidFill>
              <a:latin typeface="Consolas" panose="020B0609020204030204" pitchFamily="49" charset="0"/>
              <a:cs typeface="Consolas" panose="020B0609020204030204" pitchFamily="49" charset="0"/>
            </a:endParaRPr>
          </a:p>
          <a:p>
            <a:r>
              <a:rPr lang="fr-FR" dirty="0">
                <a:solidFill>
                  <a:srgbClr val="002060"/>
                </a:solidFill>
                <a:latin typeface="Consolas" panose="020B0609020204030204" pitchFamily="49" charset="0"/>
                <a:cs typeface="Consolas" panose="020B0609020204030204" pitchFamily="49" charset="0"/>
              </a:rPr>
              <a:t>Container : vector</a:t>
            </a:r>
            <a:endParaRPr lang="fr-FR" dirty="0">
              <a:solidFill>
                <a:srgbClr val="002060"/>
              </a:solidFill>
              <a:latin typeface="Consolas" panose="020B0609020204030204" pitchFamily="49" charset="0"/>
              <a:cs typeface="Consolas" panose="020B0609020204030204" pitchFamily="49" charset="0"/>
            </a:endParaRPr>
          </a:p>
        </p:txBody>
      </p:sp>
      <p:sp>
        <p:nvSpPr>
          <p:cNvPr id="9" name="Rectangle 8"/>
          <p:cNvSpPr/>
          <p:nvPr/>
        </p:nvSpPr>
        <p:spPr>
          <a:xfrm>
            <a:off x="1736036" y="1610138"/>
            <a:ext cx="3697357" cy="934279"/>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err="1">
                <a:solidFill>
                  <a:srgbClr val="00206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Aclass</a:t>
            </a:r>
            <a:endParaRPr lang="fr-FR" sz="2400" b="1" dirty="0">
              <a:solidFill>
                <a:srgbClr val="00206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0" name="Rectangle 9"/>
          <p:cNvSpPr/>
          <p:nvPr/>
        </p:nvSpPr>
        <p:spPr>
          <a:xfrm>
            <a:off x="1736036" y="4784036"/>
            <a:ext cx="3697357" cy="1007164"/>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a:solidFill>
                  <a:srgbClr val="002060"/>
                </a:solidFill>
                <a:latin typeface="Consolas" panose="020B0609020204030204" pitchFamily="49" charset="0"/>
                <a:cs typeface="Consolas" panose="020B0609020204030204" pitchFamily="49" charset="0"/>
              </a:rPr>
              <a:t>doSomeThing</a:t>
            </a:r>
            <a:r>
              <a:rPr lang="fr-FR" dirty="0">
                <a:solidFill>
                  <a:srgbClr val="002060"/>
                </a:solidFill>
                <a:latin typeface="Consolas" panose="020B0609020204030204" pitchFamily="49" charset="0"/>
                <a:cs typeface="Consolas" panose="020B0609020204030204" pitchFamily="49" charset="0"/>
              </a:rPr>
              <a:t>():</a:t>
            </a:r>
            <a:r>
              <a:rPr lang="fr-FR" dirty="0" err="1">
                <a:solidFill>
                  <a:srgbClr val="002060"/>
                </a:solidFill>
                <a:latin typeface="Consolas" panose="020B0609020204030204" pitchFamily="49" charset="0"/>
                <a:cs typeface="Consolas" panose="020B0609020204030204" pitchFamily="49" charset="0"/>
              </a:rPr>
              <a:t>void</a:t>
            </a:r>
            <a:endParaRPr lang="fr-FR" dirty="0">
              <a:solidFill>
                <a:srgbClr val="002060"/>
              </a:solidFill>
              <a:latin typeface="Consolas" panose="020B0609020204030204" pitchFamily="49" charset="0"/>
              <a:cs typeface="Consolas" panose="020B0609020204030204" pitchFamily="49" charset="0"/>
            </a:endParaRPr>
          </a:p>
        </p:txBody>
      </p:sp>
      <p:sp>
        <p:nvSpPr>
          <p:cNvPr id="11" name="Flèche : droite 10"/>
          <p:cNvSpPr/>
          <p:nvPr/>
        </p:nvSpPr>
        <p:spPr>
          <a:xfrm>
            <a:off x="5602359" y="3243469"/>
            <a:ext cx="887896" cy="37106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4" name="Nuage 13"/>
          <p:cNvSpPr/>
          <p:nvPr/>
        </p:nvSpPr>
        <p:spPr>
          <a:xfrm>
            <a:off x="6647622" y="2653747"/>
            <a:ext cx="3371022" cy="1550504"/>
          </a:xfrm>
          <a:prstGeom prst="cloud">
            <a:avLst/>
          </a:prstGeom>
          <a:solidFill>
            <a:schemeClr val="accent6">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fr-FR" sz="2800" dirty="0">
                <a:solidFill>
                  <a:srgbClr val="002060"/>
                </a:solidFill>
              </a:rPr>
              <a:t>Serialization process</a:t>
            </a:r>
            <a:endParaRPr lang="fr-FR" sz="2800" dirty="0">
              <a:solidFill>
                <a:srgbClr val="002060"/>
              </a:solidFill>
            </a:endParaRPr>
          </a:p>
        </p:txBody>
      </p:sp>
      <p:sp>
        <p:nvSpPr>
          <p:cNvPr id="15" name="ZoneTexte 14"/>
          <p:cNvSpPr txBox="1"/>
          <p:nvPr/>
        </p:nvSpPr>
        <p:spPr>
          <a:xfrm>
            <a:off x="6490255" y="2106304"/>
            <a:ext cx="3954780" cy="368300"/>
          </a:xfrm>
          <a:prstGeom prst="rect">
            <a:avLst/>
          </a:prstGeom>
          <a:noFill/>
        </p:spPr>
        <p:txBody>
          <a:bodyPr wrap="none" rtlCol="0">
            <a:spAutoFit/>
          </a:bodyPr>
          <a:lstStyle/>
          <a:p>
            <a:r>
              <a:rPr lang="fr-FR" dirty="0" err="1">
                <a:solidFill>
                  <a:srgbClr val="002060"/>
                </a:solidFill>
                <a:latin typeface="Consolas" panose="020B0609020204030204" pitchFamily="49" charset="0"/>
                <a:cs typeface="Consolas" panose="020B0609020204030204" pitchFamily="49" charset="0"/>
              </a:rPr>
              <a:t>Attributes</a:t>
            </a:r>
            <a:r>
              <a:rPr lang="fr-FR" dirty="0">
                <a:solidFill>
                  <a:srgbClr val="002060"/>
                </a:solidFill>
                <a:latin typeface="Consolas" panose="020B0609020204030204" pitchFamily="49" charset="0"/>
                <a:cs typeface="Consolas" panose="020B0609020204030204" pitchFamily="49" charset="0"/>
              </a:rPr>
              <a:t> and </a:t>
            </a:r>
            <a:r>
              <a:rPr lang="fr-FR" dirty="0" err="1">
                <a:solidFill>
                  <a:srgbClr val="002060"/>
                </a:solidFill>
                <a:latin typeface="Consolas" panose="020B0609020204030204" pitchFamily="49" charset="0"/>
                <a:cs typeface="Consolas" panose="020B0609020204030204" pitchFamily="49" charset="0"/>
              </a:rPr>
              <a:t>their </a:t>
            </a:r>
            <a:r>
              <a:rPr lang="fr-FR" dirty="0">
                <a:solidFill>
                  <a:srgbClr val="002060"/>
                </a:solidFill>
                <a:latin typeface="Consolas" panose="020B0609020204030204" pitchFamily="49" charset="0"/>
                <a:cs typeface="Consolas" panose="020B0609020204030204" pitchFamily="49" charset="0"/>
              </a:rPr>
              <a:t>values ??</a:t>
            </a:r>
            <a:endParaRPr lang="fr-FR" dirty="0">
              <a:solidFill>
                <a:srgbClr val="002060"/>
              </a:solidFill>
              <a:latin typeface="Consolas" panose="020B0609020204030204" pitchFamily="49" charset="0"/>
              <a:cs typeface="Consolas" panose="020B0609020204030204" pitchFamily="49" charset="0"/>
            </a:endParaRPr>
          </a:p>
        </p:txBody>
      </p:sp>
      <p:sp>
        <p:nvSpPr>
          <p:cNvPr id="21" name="Rectangle : coins arrondis 20"/>
          <p:cNvSpPr/>
          <p:nvPr/>
        </p:nvSpPr>
        <p:spPr>
          <a:xfrm>
            <a:off x="1775204" y="3500466"/>
            <a:ext cx="2885663" cy="371061"/>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p:cNvSpPr/>
          <p:nvPr/>
        </p:nvSpPr>
        <p:spPr>
          <a:xfrm>
            <a:off x="1775204" y="4041914"/>
            <a:ext cx="2885663" cy="371061"/>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4" grpId="0" bldLvl="0" animBg="1"/>
      <p:bldP spid="15" grpId="0"/>
      <p:bldP spid="21" grpId="0" bldLvl="0" animBg="1"/>
      <p:bldP spid="12" grpId="0" bldLvl="0" animBg="1"/>
    </p:bldLst>
  </p:timing>
</p:sld>
</file>

<file path=ppt/tags/tag1.xml><?xml version="1.0" encoding="utf-8"?>
<p:tagLst xmlns:p="http://schemas.openxmlformats.org/presentationml/2006/main">
  <p:tag name="KSO_WM_TAG_VERSION" val="1.0"/>
  <p:tag name="KSO_WM_BEAUTIFY_FLAG" val="#wm#"/>
  <p:tag name="KSO_WM_UNIT_TYPE" val="i"/>
  <p:tag name="KSO_WM_UNIT_ID" val="257*i*0"/>
  <p:tag name="KSO_WM_TEMPLATE_CATEGORY" val="custom"/>
  <p:tag name="KSO_WM_TEMPLATE_INDEX" val="9160250"/>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1*l_h_f*1_1_1"/>
  <p:tag name="KSO_WM_UNIT_CLEAR" val="1"/>
  <p:tag name="KSO_WM_UNIT_LAYERLEVEL" val="1_1_1"/>
  <p:tag name="KSO_WM_UNIT_VALUE" val="65"/>
  <p:tag name="KSO_WM_UNIT_HIGHLIGHT" val="0"/>
  <p:tag name="KSO_WM_UNIT_COMPATIBLE" val="0"/>
  <p:tag name="KSO_WM_UNIT_PRESET_TEXT_INDEX" val="4"/>
  <p:tag name="KSO_WM_UNIT_PRESET_TEXT_LEN" val="80"/>
  <p:tag name="KSO_WM_DIAGRAM_GROUP_CODE" val="l1-2"/>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6_1"/>
  <p:tag name="KSO_WM_UNIT_ID" val="custom160570_26*l_h_f*1_6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2.xml><?xml version="1.0" encoding="utf-8"?>
<p:tagLst xmlns:p="http://schemas.openxmlformats.org/presentationml/2006/main">
  <p:tag name="KSO_WM_TEMPLATE_CATEGORY" val="custom"/>
  <p:tag name="KSO_WM_TEMPLATE_INDEX" val="160570"/>
  <p:tag name="KSO_WM_TAG_VERSION" val="1.0"/>
  <p:tag name="KSO_WM_SLIDE_ID" val="custom160570_26"/>
  <p:tag name="KSO_WM_SLIDE_INDEX" val="26"/>
  <p:tag name="KSO_WM_SLIDE_ITEM_CNT" val="6"/>
  <p:tag name="KSO_WM_SLIDE_LAYOUT" val="a_l"/>
  <p:tag name="KSO_WM_SLIDE_LAYOUT_CNT" val="1_1"/>
  <p:tag name="KSO_WM_SLIDE_TYPE" val="text"/>
  <p:tag name="KSO_WM_BEAUTIFY_FLAG" val="#wm#"/>
  <p:tag name="KSO_WM_SLIDE_POSITION" val="84*132"/>
  <p:tag name="KSO_WM_SLIDE_SIZE" val="792*342"/>
  <p:tag name="KSO_WM_DIAGRAM_GROUP_CODE" val="l1-2"/>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05.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08.xml><?xml version="1.0" encoding="utf-8"?>
<p:tagLst xmlns:p="http://schemas.openxmlformats.org/presentationml/2006/main">
  <p:tag name="KSO_WM_TEMPLATE_CATEGORY" val="custom"/>
  <p:tag name="KSO_WM_TEMPLATE_INDEX" val="160570"/>
  <p:tag name="KSO_WM_TAG_VERSION" val="1.0"/>
  <p:tag name="KSO_WM_SLIDE_ID" val="custom160570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1*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11.xml><?xml version="1.0" encoding="utf-8"?>
<p:tagLst xmlns:p="http://schemas.openxmlformats.org/presentationml/2006/main">
  <p:tag name="KSO_WM_TEMPLATE_CATEGORY" val="custom"/>
  <p:tag name="KSO_WM_TEMPLATE_INDEX" val="160570"/>
  <p:tag name="KSO_WM_TAG_VERSION" val="1.0"/>
  <p:tag name="KSO_WM_SLIDE_ID" val="custom160570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13.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114.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115.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116.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117.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118.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119.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12.xml><?xml version="1.0" encoding="utf-8"?>
<p:tagLst xmlns:p="http://schemas.openxmlformats.org/presentationml/2006/main">
  <p:tag name="MH_TYPE" val="#NeiR#"/>
  <p:tag name="MH_NUMBER" val="4"/>
  <p:tag name="MH_CATEGORY" val="#BingLLB#"/>
  <p:tag name="MH_LAYOUT" val="SubTitle"/>
  <p:tag name="MH" val="20151027140516"/>
  <p:tag name="MH_LIBRARY" val="GRAPHIC"/>
  <p:tag name="KSO_WM_TEMPLATE_CATEGORY" val="custom"/>
  <p:tag name="KSO_WM_TEMPLATE_INDEX" val="160570"/>
  <p:tag name="KSO_WM_TAG_VERSION" val="1.0"/>
  <p:tag name="KSO_WM_SLIDE_ID" val="custom160570_21"/>
  <p:tag name="KSO_WM_SLIDE_INDEX" val="21"/>
  <p:tag name="KSO_WM_SLIDE_ITEM_CNT" val="1"/>
  <p:tag name="KSO_WM_SLIDE_LAYOUT" val="a_l"/>
  <p:tag name="KSO_WM_SLIDE_LAYOUT_CNT" val="1_1"/>
  <p:tag name="KSO_WM_SLIDE_TYPE" val="text"/>
  <p:tag name="KSO_WM_BEAUTIFY_FLAG" val="#wm#"/>
  <p:tag name="KSO_WM_SLIDE_POSITION" val="310*152"/>
  <p:tag name="KSO_WM_SLIDE_SIZE" val="340*201"/>
  <p:tag name="KSO_WM_DIAGRAM_GROUP_CODE" val="l1-2"/>
</p:tagLst>
</file>

<file path=ppt/tags/tag120.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121.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122.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123.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124.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125.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126.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127.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7*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29.xml><?xml version="1.0" encoding="utf-8"?>
<p:tagLst xmlns:p="http://schemas.openxmlformats.org/presentationml/2006/main">
  <p:tag name="KSO_WM_TAG_VERSION" val="1.0"/>
  <p:tag name="KSO_WM_BEAUTIFY_FLAG" val="#wm#"/>
  <p:tag name="KSO_WM_UNIT_TYPE" val="i"/>
  <p:tag name="KSO_WM_UNIT_ID" val="custom160570_7*i*1"/>
  <p:tag name="KSO_WM_TEMPLATE_CATEGORY" val="custom"/>
  <p:tag name="KSO_WM_TEMPLATE_INDEX" val="160570"/>
  <p:tag name="KSO_WM_UNIT_INDEX" val="1"/>
</p:tagLst>
</file>

<file path=ppt/tags/tag13.xml><?xml version="1.0" encoding="utf-8"?>
<p:tagLst xmlns:p="http://schemas.openxmlformats.org/presentationml/2006/main">
  <p:tag name="KSO_WM_TAG_VERSION" val="1.0"/>
  <p:tag name="KSO_WM_BEAUTIFY_FLAG" val="#wm#"/>
  <p:tag name="KSO_WM_UNIT_TYPE" val="i"/>
  <p:tag name="KSO_WM_UNIT_ID" val="custom160570_22*i*0"/>
  <p:tag name="KSO_WM_TEMPLATE_CATEGORY" val="custom"/>
  <p:tag name="KSO_WM_TEMPLATE_INDEX" val="160570"/>
  <p:tag name="KSO_WM_UNIT_INDEX" val="0"/>
</p:tagLst>
</file>

<file path=ppt/tags/tag130.xml><?xml version="1.0" encoding="utf-8"?>
<p:tagLst xmlns:p="http://schemas.openxmlformats.org/presentationml/2006/main">
  <p:tag name="KSO_WM_TAG_VERSION" val="1.0"/>
  <p:tag name="KSO_WM_BEAUTIFY_FLAG" val="#wm#"/>
  <p:tag name="KSO_WM_UNIT_TYPE" val="i"/>
  <p:tag name="KSO_WM_UNIT_ID" val="custom160570_7*i*8"/>
  <p:tag name="KSO_WM_TEMPLATE_CATEGORY" val="custom"/>
  <p:tag name="KSO_WM_TEMPLATE_INDEX" val="160570"/>
  <p:tag name="KSO_WM_UNIT_INDEX" val="8"/>
</p:tagLst>
</file>

<file path=ppt/tags/tag131.xml><?xml version="1.0" encoding="utf-8"?>
<p:tagLst xmlns:p="http://schemas.openxmlformats.org/presentationml/2006/main">
  <p:tag name="KSO_WM_TAG_VERSION" val="1.0"/>
  <p:tag name="KSO_WM_BEAUTIFY_FLAG" val="#wm#"/>
  <p:tag name="KSO_WM_UNIT_TYPE" val="i"/>
  <p:tag name="KSO_WM_UNIT_ID" val="custom160570_7*i*9"/>
  <p:tag name="KSO_WM_TEMPLATE_CATEGORY" val="custom"/>
  <p:tag name="KSO_WM_TEMPLATE_INDEX" val="160570"/>
  <p:tag name="KSO_WM_UNIT_INDEX" val="9"/>
</p:tagLst>
</file>

<file path=ppt/tags/tag132.xml><?xml version="1.0" encoding="utf-8"?>
<p:tagLst xmlns:p="http://schemas.openxmlformats.org/presentationml/2006/main">
  <p:tag name="KSO_WM_TAG_VERSION" val="1.0"/>
  <p:tag name="KSO_WM_BEAUTIFY_FLAG" val="#wm#"/>
  <p:tag name="KSO_WM_UNIT_TYPE" val="i"/>
  <p:tag name="KSO_WM_UNIT_ID" val="custom160570_7*i*10"/>
  <p:tag name="KSO_WM_TEMPLATE_CATEGORY" val="custom"/>
  <p:tag name="KSO_WM_TEMPLATE_INDEX" val="160570"/>
  <p:tag name="KSO_WM_UNIT_INDEX" val="10"/>
</p:tagLst>
</file>

<file path=ppt/tags/tag133.xml><?xml version="1.0" encoding="utf-8"?>
<p:tagLst xmlns:p="http://schemas.openxmlformats.org/presentationml/2006/main">
  <p:tag name="KSO_WM_TAG_VERSION" val="1.0"/>
  <p:tag name="KSO_WM_BEAUTIFY_FLAG" val="#wm#"/>
  <p:tag name="KSO_WM_UNIT_TYPE" val="i"/>
  <p:tag name="KSO_WM_UNIT_ID" val="custom160570_7*i*11"/>
  <p:tag name="KSO_WM_TEMPLATE_CATEGORY" val="custom"/>
  <p:tag name="KSO_WM_TEMPLATE_INDEX" val="160570"/>
  <p:tag name="KSO_WM_UNIT_INDEX" val="11"/>
</p:tagLst>
</file>

<file path=ppt/tags/tag134.xml><?xml version="1.0" encoding="utf-8"?>
<p:tagLst xmlns:p="http://schemas.openxmlformats.org/presentationml/2006/main">
  <p:tag name="KSO_WM_TAG_VERSION" val="1.0"/>
  <p:tag name="KSO_WM_BEAUTIFY_FLAG" val="#wm#"/>
  <p:tag name="KSO_WM_UNIT_TYPE" val="i"/>
  <p:tag name="KSO_WM_UNIT_ID" val="custom160570_7*i*12"/>
  <p:tag name="KSO_WM_TEMPLATE_CATEGORY" val="custom"/>
  <p:tag name="KSO_WM_TEMPLATE_INDEX" val="160570"/>
  <p:tag name="KSO_WM_UNIT_INDEX" val="12"/>
</p:tagLst>
</file>

<file path=ppt/tags/tag135.xml><?xml version="1.0" encoding="utf-8"?>
<p:tagLst xmlns:p="http://schemas.openxmlformats.org/presentationml/2006/main">
  <p:tag name="KSO_WM_TAG_VERSION" val="1.0"/>
  <p:tag name="KSO_WM_BEAUTIFY_FLAG" val="#wm#"/>
  <p:tag name="KSO_WM_UNIT_TYPE" val="i"/>
  <p:tag name="KSO_WM_UNIT_ID" val="custom160570_7*i*13"/>
  <p:tag name="KSO_WM_TEMPLATE_CATEGORY" val="custom"/>
  <p:tag name="KSO_WM_TEMPLATE_INDEX" val="160570"/>
  <p:tag name="KSO_WM_UNIT_INDEX" val="13"/>
</p:tagLst>
</file>

<file path=ppt/tags/tag136.xml><?xml version="1.0" encoding="utf-8"?>
<p:tagLst xmlns:p="http://schemas.openxmlformats.org/presentationml/2006/main">
  <p:tag name="KSO_WM_TAG_VERSION" val="1.0"/>
  <p:tag name="KSO_WM_BEAUTIFY_FLAG" val="#wm#"/>
  <p:tag name="KSO_WM_UNIT_TYPE" val="i"/>
  <p:tag name="KSO_WM_UNIT_ID" val="custom160570_7*i*14"/>
  <p:tag name="KSO_WM_TEMPLATE_CATEGORY" val="custom"/>
  <p:tag name="KSO_WM_TEMPLATE_INDEX" val="160570"/>
  <p:tag name="KSO_WM_UNIT_INDEX" val="14"/>
</p:tagLst>
</file>

<file path=ppt/tags/tag137.xml><?xml version="1.0" encoding="utf-8"?>
<p:tagLst xmlns:p="http://schemas.openxmlformats.org/presentationml/2006/main">
  <p:tag name="KSO_WM_TAG_VERSION" val="1.0"/>
  <p:tag name="KSO_WM_BEAUTIFY_FLAG" val="#wm#"/>
  <p:tag name="KSO_WM_UNIT_TYPE" val="i"/>
  <p:tag name="KSO_WM_UNIT_ID" val="custom160570_7*i*21"/>
  <p:tag name="KSO_WM_TEMPLATE_CATEGORY" val="custom"/>
  <p:tag name="KSO_WM_TEMPLATE_INDEX" val="160570"/>
  <p:tag name="KSO_WM_UNIT_INDEX" val="21"/>
</p:tagLst>
</file>

<file path=ppt/tags/tag138.xml><?xml version="1.0" encoding="utf-8"?>
<p:tagLst xmlns:p="http://schemas.openxmlformats.org/presentationml/2006/main">
  <p:tag name="KSO_WM_TAG_VERSION" val="1.0"/>
  <p:tag name="KSO_WM_BEAUTIFY_FLAG" val="#wm#"/>
  <p:tag name="KSO_WM_UNIT_TYPE" val="i"/>
  <p:tag name="KSO_WM_UNIT_ID" val="custom160570_7*i*22"/>
  <p:tag name="KSO_WM_TEMPLATE_CATEGORY" val="custom"/>
  <p:tag name="KSO_WM_TEMPLATE_INDEX" val="160570"/>
  <p:tag name="KSO_WM_UNIT_INDEX" val="22"/>
</p:tagLst>
</file>

<file path=ppt/tags/tag139.xml><?xml version="1.0" encoding="utf-8"?>
<p:tagLst xmlns:p="http://schemas.openxmlformats.org/presentationml/2006/main">
  <p:tag name="KSO_WM_TAG_VERSION" val="1.0"/>
  <p:tag name="KSO_WM_BEAUTIFY_FLAG" val="#wm#"/>
  <p:tag name="KSO_WM_UNIT_TYPE" val="i"/>
  <p:tag name="KSO_WM_UNIT_ID" val="custom160570_7*i*23"/>
  <p:tag name="KSO_WM_TEMPLATE_CATEGORY" val="custom"/>
  <p:tag name="KSO_WM_TEMPLATE_INDEX" val="160570"/>
  <p:tag name="KSO_WM_UNIT_INDEX" val="23"/>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2*l_i*1_1"/>
  <p:tag name="KSO_WM_UNIT_CLEAR" val="1"/>
  <p:tag name="KSO_WM_UNIT_LAYERLEVEL" val="1_1"/>
  <p:tag name="KSO_WM_DIAGRAM_GROUP_CODE" val="l1-2"/>
</p:tagLst>
</file>

<file path=ppt/tags/tag140.xml><?xml version="1.0" encoding="utf-8"?>
<p:tagLst xmlns:p="http://schemas.openxmlformats.org/presentationml/2006/main">
  <p:tag name="KSO_WM_TAG_VERSION" val="1.0"/>
  <p:tag name="KSO_WM_BEAUTIFY_FLAG" val="#wm#"/>
  <p:tag name="KSO_WM_UNIT_TYPE" val="i"/>
  <p:tag name="KSO_WM_UNIT_ID" val="custom160570_7*i*24"/>
  <p:tag name="KSO_WM_TEMPLATE_CATEGORY" val="custom"/>
  <p:tag name="KSO_WM_TEMPLATE_INDEX" val="160570"/>
  <p:tag name="KSO_WM_UNIT_INDEX" val="24"/>
</p:tagLst>
</file>

<file path=ppt/tags/tag141.xml><?xml version="1.0" encoding="utf-8"?>
<p:tagLst xmlns:p="http://schemas.openxmlformats.org/presentationml/2006/main">
  <p:tag name="KSO_WM_TAG_VERSION" val="1.0"/>
  <p:tag name="KSO_WM_BEAUTIFY_FLAG" val="#wm#"/>
  <p:tag name="KSO_WM_UNIT_TYPE" val="i"/>
  <p:tag name="KSO_WM_UNIT_ID" val="custom160570_7*i*25"/>
  <p:tag name="KSO_WM_TEMPLATE_CATEGORY" val="custom"/>
  <p:tag name="KSO_WM_TEMPLATE_INDEX" val="160570"/>
  <p:tag name="KSO_WM_UNIT_INDEX" val="25"/>
</p:tagLst>
</file>

<file path=ppt/tags/tag142.xml><?xml version="1.0" encoding="utf-8"?>
<p:tagLst xmlns:p="http://schemas.openxmlformats.org/presentationml/2006/main">
  <p:tag name="KSO_WM_TAG_VERSION" val="1.0"/>
  <p:tag name="KSO_WM_BEAUTIFY_FLAG" val="#wm#"/>
  <p:tag name="KSO_WM_UNIT_TYPE" val="i"/>
  <p:tag name="KSO_WM_UNIT_ID" val="custom160570_7*i*26"/>
  <p:tag name="KSO_WM_TEMPLATE_CATEGORY" val="custom"/>
  <p:tag name="KSO_WM_TEMPLATE_INDEX" val="160570"/>
  <p:tag name="KSO_WM_UNIT_INDEX" val="26"/>
</p:tagLst>
</file>

<file path=ppt/tags/tag143.xml><?xml version="1.0" encoding="utf-8"?>
<p:tagLst xmlns:p="http://schemas.openxmlformats.org/presentationml/2006/main">
  <p:tag name="KSO_WM_TEMPLATE_CATEGORY" val="custom"/>
  <p:tag name="KSO_WM_TEMPLATE_INDEX" val="160570"/>
  <p:tag name="KSO_WM_TAG_VERSION" val="1.0"/>
  <p:tag name="KSO_WM_SLIDE_ID" val="custom160570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14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e"/>
  <p:tag name="KSO_WM_UNIT_INDEX" val="1"/>
  <p:tag name="KSO_WM_UNIT_ID" val="custom160570_12*e*1"/>
  <p:tag name="KSO_WM_UNIT_CLEAR" val="1"/>
  <p:tag name="KSO_WM_UNIT_LAYERLEVEL" val="1"/>
  <p:tag name="KSO_WM_UNIT_VALUE" val="3"/>
  <p:tag name="KSO_WM_UNIT_HIGHLIGHT" val="0"/>
  <p:tag name="KSO_WM_UNIT_COMPATIBLE" val="1"/>
  <p:tag name="KSO_WM_UNIT_PRESET_TEXT" val="PART1"/>
</p:tagLst>
</file>

<file path=ppt/tags/tag14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2*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146.xml><?xml version="1.0" encoding="utf-8"?>
<p:tagLst xmlns:p="http://schemas.openxmlformats.org/presentationml/2006/main">
  <p:tag name="KSO_WM_TEMPLATE_CATEGORY" val="custom"/>
  <p:tag name="KSO_WM_TEMPLATE_INDEX" val="160570"/>
  <p:tag name="KSO_WM_TAG_VERSION" val="1.0"/>
  <p:tag name="KSO_WM_SLIDE_ID" val="custom160570_12"/>
  <p:tag name="KSO_WM_SLIDE_INDEX" val="12"/>
  <p:tag name="KSO_WM_SLIDE_ITEM_CNT" val="2"/>
  <p:tag name="KSO_WM_SLIDE_LAYOUT" val="a_b_e"/>
  <p:tag name="KSO_WM_SLIDE_LAYOUT_CNT" val="1_1_1"/>
  <p:tag name="KSO_WM_SLIDE_TYPE" val="sectionTitle"/>
  <p:tag name="KSO_WM_BEAUTIFY_FLAG" val="#wm#"/>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9*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48.xml><?xml version="1.0" encoding="utf-8"?>
<p:tagLst xmlns:p="http://schemas.openxmlformats.org/presentationml/2006/main">
  <p:tag name="KSO_WM_TAG_VERSION" val="1.0"/>
  <p:tag name="KSO_WM_BEAUTIFY_FLAG" val="#wm#"/>
  <p:tag name="KSO_WM_UNIT_TYPE" val="i"/>
  <p:tag name="KSO_WM_UNIT_ID" val="custom160570_9*i*1"/>
  <p:tag name="KSO_WM_TEMPLATE_CATEGORY" val="custom"/>
  <p:tag name="KSO_WM_TEMPLATE_INDEX" val="160570"/>
  <p:tag name="KSO_WM_UNIT_INDEX" val="1"/>
</p:tagLst>
</file>

<file path=ppt/tags/tag149.xml><?xml version="1.0" encoding="utf-8"?>
<p:tagLst xmlns:p="http://schemas.openxmlformats.org/presentationml/2006/main">
  <p:tag name="KSO_WM_TAG_VERSION" val="1.0"/>
  <p:tag name="KSO_WM_BEAUTIFY_FLAG" val="#wm#"/>
  <p:tag name="KSO_WM_UNIT_TYPE" val="i"/>
  <p:tag name="KSO_WM_UNIT_ID" val="custom160570_9*i*8"/>
  <p:tag name="KSO_WM_TEMPLATE_CATEGORY" val="custom"/>
  <p:tag name="KSO_WM_TEMPLATE_INDEX" val="160570"/>
  <p:tag name="KSO_WM_UNIT_INDEX" val="8"/>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2*l_i*1_2"/>
  <p:tag name="KSO_WM_UNIT_CLEAR" val="1"/>
  <p:tag name="KSO_WM_UNIT_LAYERLEVEL" val="1_1"/>
  <p:tag name="KSO_WM_DIAGRAM_GROUP_CODE" val="l1-2"/>
</p:tagLst>
</file>

<file path=ppt/tags/tag150.xml><?xml version="1.0" encoding="utf-8"?>
<p:tagLst xmlns:p="http://schemas.openxmlformats.org/presentationml/2006/main">
  <p:tag name="KSO_WM_TAG_VERSION" val="1.0"/>
  <p:tag name="KSO_WM_BEAUTIFY_FLAG" val="#wm#"/>
  <p:tag name="KSO_WM_UNIT_TYPE" val="i"/>
  <p:tag name="KSO_WM_UNIT_ID" val="custom160570_9*i*9"/>
  <p:tag name="KSO_WM_TEMPLATE_CATEGORY" val="custom"/>
  <p:tag name="KSO_WM_TEMPLATE_INDEX" val="160570"/>
  <p:tag name="KSO_WM_UNIT_INDEX" val="9"/>
</p:tagLst>
</file>

<file path=ppt/tags/tag151.xml><?xml version="1.0" encoding="utf-8"?>
<p:tagLst xmlns:p="http://schemas.openxmlformats.org/presentationml/2006/main">
  <p:tag name="KSO_WM_TAG_VERSION" val="1.0"/>
  <p:tag name="KSO_WM_BEAUTIFY_FLAG" val="#wm#"/>
  <p:tag name="KSO_WM_UNIT_TYPE" val="i"/>
  <p:tag name="KSO_WM_UNIT_ID" val="custom160570_9*i*10"/>
  <p:tag name="KSO_WM_TEMPLATE_CATEGORY" val="custom"/>
  <p:tag name="KSO_WM_TEMPLATE_INDEX" val="160570"/>
  <p:tag name="KSO_WM_UNIT_INDEX" val="10"/>
</p:tagLst>
</file>

<file path=ppt/tags/tag152.xml><?xml version="1.0" encoding="utf-8"?>
<p:tagLst xmlns:p="http://schemas.openxmlformats.org/presentationml/2006/main">
  <p:tag name="KSO_WM_TAG_VERSION" val="1.0"/>
  <p:tag name="KSO_WM_BEAUTIFY_FLAG" val="#wm#"/>
  <p:tag name="KSO_WM_UNIT_TYPE" val="i"/>
  <p:tag name="KSO_WM_UNIT_ID" val="custom160570_9*i*11"/>
  <p:tag name="KSO_WM_TEMPLATE_CATEGORY" val="custom"/>
  <p:tag name="KSO_WM_TEMPLATE_INDEX" val="160570"/>
  <p:tag name="KSO_WM_UNIT_INDEX" val="11"/>
</p:tagLst>
</file>

<file path=ppt/tags/tag153.xml><?xml version="1.0" encoding="utf-8"?>
<p:tagLst xmlns:p="http://schemas.openxmlformats.org/presentationml/2006/main">
  <p:tag name="KSO_WM_TAG_VERSION" val="1.0"/>
  <p:tag name="KSO_WM_BEAUTIFY_FLAG" val="#wm#"/>
  <p:tag name="KSO_WM_UNIT_TYPE" val="i"/>
  <p:tag name="KSO_WM_UNIT_ID" val="custom160570_9*i*12"/>
  <p:tag name="KSO_WM_TEMPLATE_CATEGORY" val="custom"/>
  <p:tag name="KSO_WM_TEMPLATE_INDEX" val="160570"/>
  <p:tag name="KSO_WM_UNIT_INDEX" val="12"/>
</p:tagLst>
</file>

<file path=ppt/tags/tag154.xml><?xml version="1.0" encoding="utf-8"?>
<p:tagLst xmlns:p="http://schemas.openxmlformats.org/presentationml/2006/main">
  <p:tag name="KSO_WM_TAG_VERSION" val="1.0"/>
  <p:tag name="KSO_WM_BEAUTIFY_FLAG" val="#wm#"/>
  <p:tag name="KSO_WM_UNIT_TYPE" val="i"/>
  <p:tag name="KSO_WM_UNIT_ID" val="custom160570_9*i*13"/>
  <p:tag name="KSO_WM_TEMPLATE_CATEGORY" val="custom"/>
  <p:tag name="KSO_WM_TEMPLATE_INDEX" val="160570"/>
  <p:tag name="KSO_WM_UNIT_INDEX" val="13"/>
</p:tagLst>
</file>

<file path=ppt/tags/tag155.xml><?xml version="1.0" encoding="utf-8"?>
<p:tagLst xmlns:p="http://schemas.openxmlformats.org/presentationml/2006/main">
  <p:tag name="KSO_WM_TAG_VERSION" val="1.0"/>
  <p:tag name="KSO_WM_BEAUTIFY_FLAG" val="#wm#"/>
  <p:tag name="KSO_WM_UNIT_TYPE" val="i"/>
  <p:tag name="KSO_WM_UNIT_ID" val="custom160570_9*i*14"/>
  <p:tag name="KSO_WM_TEMPLATE_CATEGORY" val="custom"/>
  <p:tag name="KSO_WM_TEMPLATE_INDEX" val="160570"/>
  <p:tag name="KSO_WM_UNIT_INDEX" val="14"/>
</p:tagLst>
</file>

<file path=ppt/tags/tag156.xml><?xml version="1.0" encoding="utf-8"?>
<p:tagLst xmlns:p="http://schemas.openxmlformats.org/presentationml/2006/main">
  <p:tag name="KSO_WM_TAG_VERSION" val="1.0"/>
  <p:tag name="KSO_WM_BEAUTIFY_FLAG" val="#wm#"/>
  <p:tag name="KSO_WM_UNIT_TYPE" val="i"/>
  <p:tag name="KSO_WM_UNIT_ID" val="custom160570_9*i*21"/>
  <p:tag name="KSO_WM_TEMPLATE_CATEGORY" val="custom"/>
  <p:tag name="KSO_WM_TEMPLATE_INDEX" val="160570"/>
  <p:tag name="KSO_WM_UNIT_INDEX" val="21"/>
</p:tagLst>
</file>

<file path=ppt/tags/tag157.xml><?xml version="1.0" encoding="utf-8"?>
<p:tagLst xmlns:p="http://schemas.openxmlformats.org/presentationml/2006/main">
  <p:tag name="KSO_WM_TAG_VERSION" val="1.0"/>
  <p:tag name="KSO_WM_BEAUTIFY_FLAG" val="#wm#"/>
  <p:tag name="KSO_WM_UNIT_TYPE" val="i"/>
  <p:tag name="KSO_WM_UNIT_ID" val="custom160570_9*i*22"/>
  <p:tag name="KSO_WM_TEMPLATE_CATEGORY" val="custom"/>
  <p:tag name="KSO_WM_TEMPLATE_INDEX" val="160570"/>
  <p:tag name="KSO_WM_UNIT_INDEX" val="22"/>
</p:tagLst>
</file>

<file path=ppt/tags/tag158.xml><?xml version="1.0" encoding="utf-8"?>
<p:tagLst xmlns:p="http://schemas.openxmlformats.org/presentationml/2006/main">
  <p:tag name="KSO_WM_TAG_VERSION" val="1.0"/>
  <p:tag name="KSO_WM_BEAUTIFY_FLAG" val="#wm#"/>
  <p:tag name="KSO_WM_UNIT_TYPE" val="i"/>
  <p:tag name="KSO_WM_UNIT_ID" val="custom160570_9*i*23"/>
  <p:tag name="KSO_WM_TEMPLATE_CATEGORY" val="custom"/>
  <p:tag name="KSO_WM_TEMPLATE_INDEX" val="160570"/>
  <p:tag name="KSO_WM_UNIT_INDEX" val="23"/>
</p:tagLst>
</file>

<file path=ppt/tags/tag159.xml><?xml version="1.0" encoding="utf-8"?>
<p:tagLst xmlns:p="http://schemas.openxmlformats.org/presentationml/2006/main">
  <p:tag name="KSO_WM_TAG_VERSION" val="1.0"/>
  <p:tag name="KSO_WM_BEAUTIFY_FLAG" val="#wm#"/>
  <p:tag name="KSO_WM_UNIT_TYPE" val="i"/>
  <p:tag name="KSO_WM_UNIT_ID" val="custom160570_9*i*24"/>
  <p:tag name="KSO_WM_TEMPLATE_CATEGORY" val="custom"/>
  <p:tag name="KSO_WM_TEMPLATE_INDEX" val="160570"/>
  <p:tag name="KSO_WM_UNIT_INDEX" val="24"/>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2*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160.xml><?xml version="1.0" encoding="utf-8"?>
<p:tagLst xmlns:p="http://schemas.openxmlformats.org/presentationml/2006/main">
  <p:tag name="KSO_WM_TAG_VERSION" val="1.0"/>
  <p:tag name="KSO_WM_BEAUTIFY_FLAG" val="#wm#"/>
  <p:tag name="KSO_WM_UNIT_TYPE" val="i"/>
  <p:tag name="KSO_WM_UNIT_ID" val="custom160570_9*i*25"/>
  <p:tag name="KSO_WM_TEMPLATE_CATEGORY" val="custom"/>
  <p:tag name="KSO_WM_TEMPLATE_INDEX" val="160570"/>
  <p:tag name="KSO_WM_UNIT_INDEX" val="25"/>
</p:tagLst>
</file>

<file path=ppt/tags/tag161.xml><?xml version="1.0" encoding="utf-8"?>
<p:tagLst xmlns:p="http://schemas.openxmlformats.org/presentationml/2006/main">
  <p:tag name="KSO_WM_TAG_VERSION" val="1.0"/>
  <p:tag name="KSO_WM_BEAUTIFY_FLAG" val="#wm#"/>
  <p:tag name="KSO_WM_UNIT_TYPE" val="i"/>
  <p:tag name="KSO_WM_UNIT_ID" val="custom160570_9*i*26"/>
  <p:tag name="KSO_WM_TEMPLATE_CATEGORY" val="custom"/>
  <p:tag name="KSO_WM_TEMPLATE_INDEX" val="160570"/>
  <p:tag name="KSO_WM_UNIT_INDEX" val="26"/>
</p:tagLst>
</file>

<file path=ppt/tags/tag162.xml><?xml version="1.0" encoding="utf-8"?>
<p:tagLst xmlns:p="http://schemas.openxmlformats.org/presentationml/2006/main">
  <p:tag name="KSO_WM_TAG_VERSION" val="1.0"/>
  <p:tag name="KSO_WM_BEAUTIFY_FLAG" val="#wm#"/>
  <p:tag name="KSO_WM_UNIT_TYPE" val="i"/>
  <p:tag name="KSO_WM_UNIT_ID" val="custom160570_9*i*27"/>
  <p:tag name="KSO_WM_TEMPLATE_CATEGORY" val="custom"/>
  <p:tag name="KSO_WM_TEMPLATE_INDEX" val="160570"/>
  <p:tag name="KSO_WM_UNIT_INDEX" val="27"/>
</p:tagLst>
</file>

<file path=ppt/tags/tag163.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1"/>
  <p:tag name="KSO_WM_UNIT_TYPE" val="l_h_f"/>
  <p:tag name="KSO_WM_UNIT_INDEX" val="1_1_1"/>
  <p:tag name="KSO_WM_UNIT_ID" val="custom160570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64.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1"/>
  <p:tag name="KSO_WM_UNIT_TYPE" val="l_i"/>
  <p:tag name="KSO_WM_UNIT_INDEX" val="1_1"/>
  <p:tag name="KSO_WM_UNIT_ID" val="custom160570_9*l_i*1_1"/>
  <p:tag name="KSO_WM_UNIT_CLEAR" val="1"/>
  <p:tag name="KSO_WM_UNIT_LAYERLEVEL" val="1_1"/>
  <p:tag name="KSO_WM_DIAGRAM_GROUP_CODE" val="l1-1"/>
</p:tagLst>
</file>

<file path=ppt/tags/tag165.xml><?xml version="1.0" encoding="utf-8"?>
<p:tagLst xmlns:p="http://schemas.openxmlformats.org/presentationml/2006/main">
  <p:tag name="KSO_WM_TAG_VERSION" val="1.0"/>
  <p:tag name="KSO_WM_BEAUTIFY_FLAG" val="#wm#"/>
  <p:tag name="KSO_WM_UNIT_TYPE" val="i"/>
  <p:tag name="KSO_WM_UNIT_ID" val="custom160570_9*i*32"/>
  <p:tag name="KSO_WM_TEMPLATE_CATEGORY" val="custom"/>
  <p:tag name="KSO_WM_TEMPLATE_INDEX" val="160570"/>
  <p:tag name="KSO_WM_UNIT_INDEX" val="32"/>
</p:tagLst>
</file>

<file path=ppt/tags/tag166.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2"/>
  <p:tag name="KSO_WM_UNIT_TYPE" val="l_h_f"/>
  <p:tag name="KSO_WM_UNIT_INDEX" val="1_2_1"/>
  <p:tag name="KSO_WM_UNIT_ID" val="custom160570_9*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67.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2"/>
  <p:tag name="KSO_WM_UNIT_TYPE" val="l_i"/>
  <p:tag name="KSO_WM_UNIT_INDEX" val="1_2"/>
  <p:tag name="KSO_WM_UNIT_ID" val="custom160570_9*l_i*1_2"/>
  <p:tag name="KSO_WM_UNIT_CLEAR" val="1"/>
  <p:tag name="KSO_WM_UNIT_LAYERLEVEL" val="1_1"/>
  <p:tag name="KSO_WM_DIAGRAM_GROUP_CODE" val="l1-1"/>
</p:tagLst>
</file>

<file path=ppt/tags/tag168.xml><?xml version="1.0" encoding="utf-8"?>
<p:tagLst xmlns:p="http://schemas.openxmlformats.org/presentationml/2006/main">
  <p:tag name="KSO_WM_TAG_VERSION" val="1.0"/>
  <p:tag name="KSO_WM_BEAUTIFY_FLAG" val="#wm#"/>
  <p:tag name="KSO_WM_UNIT_TYPE" val="i"/>
  <p:tag name="KSO_WM_UNIT_ID" val="custom160570_9*i*37"/>
  <p:tag name="KSO_WM_TEMPLATE_CATEGORY" val="custom"/>
  <p:tag name="KSO_WM_TEMPLATE_INDEX" val="160570"/>
  <p:tag name="KSO_WM_UNIT_INDEX" val="37"/>
</p:tagLst>
</file>

<file path=ppt/tags/tag169.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3"/>
  <p:tag name="KSO_WM_UNIT_TYPE" val="l_h_f"/>
  <p:tag name="KSO_WM_UNIT_INDEX" val="1_3_1"/>
  <p:tag name="KSO_WM_UNIT_ID" val="custom160570_9*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7.xml><?xml version="1.0" encoding="utf-8"?>
<p:tagLst xmlns:p="http://schemas.openxmlformats.org/presentationml/2006/main">
  <p:tag name="KSO_WM_TAG_VERSION" val="1.0"/>
  <p:tag name="KSO_WM_BEAUTIFY_FLAG" val="#wm#"/>
  <p:tag name="KSO_WM_UNIT_TYPE" val="i"/>
  <p:tag name="KSO_WM_UNIT_ID" val="custom160570_22*i*7"/>
  <p:tag name="KSO_WM_TEMPLATE_CATEGORY" val="custom"/>
  <p:tag name="KSO_WM_TEMPLATE_INDEX" val="160570"/>
  <p:tag name="KSO_WM_UNIT_INDEX" val="7"/>
</p:tagLst>
</file>

<file path=ppt/tags/tag170.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3"/>
  <p:tag name="KSO_WM_UNIT_TYPE" val="l_i"/>
  <p:tag name="KSO_WM_UNIT_INDEX" val="1_3"/>
  <p:tag name="KSO_WM_UNIT_ID" val="custom160570_9*l_i*1_3"/>
  <p:tag name="KSO_WM_UNIT_CLEAR" val="1"/>
  <p:tag name="KSO_WM_UNIT_LAYERLEVEL" val="1_1"/>
  <p:tag name="KSO_WM_DIAGRAM_GROUP_CODE" val="l1-1"/>
</p:tagLst>
</file>

<file path=ppt/tags/tag171.xml><?xml version="1.0" encoding="utf-8"?>
<p:tagLst xmlns:p="http://schemas.openxmlformats.org/presentationml/2006/main">
  <p:tag name="KSO_WM_TEMPLATE_CATEGORY" val="custom"/>
  <p:tag name="KSO_WM_TEMPLATE_INDEX" val="160570"/>
  <p:tag name="KSO_WM_TAG_VERSION" val="1.0"/>
  <p:tag name="KSO_WM_SLIDE_ID" val="custom160570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17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9*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73.xml><?xml version="1.0" encoding="utf-8"?>
<p:tagLst xmlns:p="http://schemas.openxmlformats.org/presentationml/2006/main">
  <p:tag name="KSO_WM_TAG_VERSION" val="1.0"/>
  <p:tag name="KSO_WM_BEAUTIFY_FLAG" val="#wm#"/>
  <p:tag name="KSO_WM_UNIT_TYPE" val="i"/>
  <p:tag name="KSO_WM_UNIT_ID" val="custom160570_9*i*1"/>
  <p:tag name="KSO_WM_TEMPLATE_CATEGORY" val="custom"/>
  <p:tag name="KSO_WM_TEMPLATE_INDEX" val="160570"/>
  <p:tag name="KSO_WM_UNIT_INDEX" val="1"/>
</p:tagLst>
</file>

<file path=ppt/tags/tag174.xml><?xml version="1.0" encoding="utf-8"?>
<p:tagLst xmlns:p="http://schemas.openxmlformats.org/presentationml/2006/main">
  <p:tag name="KSO_WM_TAG_VERSION" val="1.0"/>
  <p:tag name="KSO_WM_BEAUTIFY_FLAG" val="#wm#"/>
  <p:tag name="KSO_WM_UNIT_TYPE" val="i"/>
  <p:tag name="KSO_WM_UNIT_ID" val="custom160570_9*i*8"/>
  <p:tag name="KSO_WM_TEMPLATE_CATEGORY" val="custom"/>
  <p:tag name="KSO_WM_TEMPLATE_INDEX" val="160570"/>
  <p:tag name="KSO_WM_UNIT_INDEX" val="8"/>
</p:tagLst>
</file>

<file path=ppt/tags/tag175.xml><?xml version="1.0" encoding="utf-8"?>
<p:tagLst xmlns:p="http://schemas.openxmlformats.org/presentationml/2006/main">
  <p:tag name="KSO_WM_TAG_VERSION" val="1.0"/>
  <p:tag name="KSO_WM_BEAUTIFY_FLAG" val="#wm#"/>
  <p:tag name="KSO_WM_UNIT_TYPE" val="i"/>
  <p:tag name="KSO_WM_UNIT_ID" val="custom160570_9*i*9"/>
  <p:tag name="KSO_WM_TEMPLATE_CATEGORY" val="custom"/>
  <p:tag name="KSO_WM_TEMPLATE_INDEX" val="160570"/>
  <p:tag name="KSO_WM_UNIT_INDEX" val="9"/>
</p:tagLst>
</file>

<file path=ppt/tags/tag176.xml><?xml version="1.0" encoding="utf-8"?>
<p:tagLst xmlns:p="http://schemas.openxmlformats.org/presentationml/2006/main">
  <p:tag name="KSO_WM_TAG_VERSION" val="1.0"/>
  <p:tag name="KSO_WM_BEAUTIFY_FLAG" val="#wm#"/>
  <p:tag name="KSO_WM_UNIT_TYPE" val="i"/>
  <p:tag name="KSO_WM_UNIT_ID" val="custom160570_9*i*10"/>
  <p:tag name="KSO_WM_TEMPLATE_CATEGORY" val="custom"/>
  <p:tag name="KSO_WM_TEMPLATE_INDEX" val="160570"/>
  <p:tag name="KSO_WM_UNIT_INDEX" val="10"/>
</p:tagLst>
</file>

<file path=ppt/tags/tag177.xml><?xml version="1.0" encoding="utf-8"?>
<p:tagLst xmlns:p="http://schemas.openxmlformats.org/presentationml/2006/main">
  <p:tag name="KSO_WM_TAG_VERSION" val="1.0"/>
  <p:tag name="KSO_WM_BEAUTIFY_FLAG" val="#wm#"/>
  <p:tag name="KSO_WM_UNIT_TYPE" val="i"/>
  <p:tag name="KSO_WM_UNIT_ID" val="custom160570_9*i*11"/>
  <p:tag name="KSO_WM_TEMPLATE_CATEGORY" val="custom"/>
  <p:tag name="KSO_WM_TEMPLATE_INDEX" val="160570"/>
  <p:tag name="KSO_WM_UNIT_INDEX" val="11"/>
</p:tagLst>
</file>

<file path=ppt/tags/tag178.xml><?xml version="1.0" encoding="utf-8"?>
<p:tagLst xmlns:p="http://schemas.openxmlformats.org/presentationml/2006/main">
  <p:tag name="KSO_WM_TAG_VERSION" val="1.0"/>
  <p:tag name="KSO_WM_BEAUTIFY_FLAG" val="#wm#"/>
  <p:tag name="KSO_WM_UNIT_TYPE" val="i"/>
  <p:tag name="KSO_WM_UNIT_ID" val="custom160570_9*i*12"/>
  <p:tag name="KSO_WM_TEMPLATE_CATEGORY" val="custom"/>
  <p:tag name="KSO_WM_TEMPLATE_INDEX" val="160570"/>
  <p:tag name="KSO_WM_UNIT_INDEX" val="12"/>
</p:tagLst>
</file>

<file path=ppt/tags/tag179.xml><?xml version="1.0" encoding="utf-8"?>
<p:tagLst xmlns:p="http://schemas.openxmlformats.org/presentationml/2006/main">
  <p:tag name="KSO_WM_TAG_VERSION" val="1.0"/>
  <p:tag name="KSO_WM_BEAUTIFY_FLAG" val="#wm#"/>
  <p:tag name="KSO_WM_UNIT_TYPE" val="i"/>
  <p:tag name="KSO_WM_UNIT_ID" val="custom160570_9*i*13"/>
  <p:tag name="KSO_WM_TEMPLATE_CATEGORY" val="custom"/>
  <p:tag name="KSO_WM_TEMPLATE_INDEX" val="160570"/>
  <p:tag name="KSO_WM_UNIT_INDEX" val="13"/>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3"/>
  <p:tag name="KSO_WM_UNIT_TYPE" val="l_i"/>
  <p:tag name="KSO_WM_UNIT_INDEX" val="1_3"/>
  <p:tag name="KSO_WM_UNIT_ID" val="custom160570_22*l_i*1_3"/>
  <p:tag name="KSO_WM_UNIT_CLEAR" val="1"/>
  <p:tag name="KSO_WM_UNIT_LAYERLEVEL" val="1_1"/>
  <p:tag name="KSO_WM_DIAGRAM_GROUP_CODE" val="l1-2"/>
</p:tagLst>
</file>

<file path=ppt/tags/tag180.xml><?xml version="1.0" encoding="utf-8"?>
<p:tagLst xmlns:p="http://schemas.openxmlformats.org/presentationml/2006/main">
  <p:tag name="KSO_WM_TAG_VERSION" val="1.0"/>
  <p:tag name="KSO_WM_BEAUTIFY_FLAG" val="#wm#"/>
  <p:tag name="KSO_WM_UNIT_TYPE" val="i"/>
  <p:tag name="KSO_WM_UNIT_ID" val="custom160570_9*i*14"/>
  <p:tag name="KSO_WM_TEMPLATE_CATEGORY" val="custom"/>
  <p:tag name="KSO_WM_TEMPLATE_INDEX" val="160570"/>
  <p:tag name="KSO_WM_UNIT_INDEX" val="14"/>
</p:tagLst>
</file>

<file path=ppt/tags/tag181.xml><?xml version="1.0" encoding="utf-8"?>
<p:tagLst xmlns:p="http://schemas.openxmlformats.org/presentationml/2006/main">
  <p:tag name="KSO_WM_TAG_VERSION" val="1.0"/>
  <p:tag name="KSO_WM_BEAUTIFY_FLAG" val="#wm#"/>
  <p:tag name="KSO_WM_UNIT_TYPE" val="i"/>
  <p:tag name="KSO_WM_UNIT_ID" val="custom160570_9*i*21"/>
  <p:tag name="KSO_WM_TEMPLATE_CATEGORY" val="custom"/>
  <p:tag name="KSO_WM_TEMPLATE_INDEX" val="160570"/>
  <p:tag name="KSO_WM_UNIT_INDEX" val="21"/>
</p:tagLst>
</file>

<file path=ppt/tags/tag182.xml><?xml version="1.0" encoding="utf-8"?>
<p:tagLst xmlns:p="http://schemas.openxmlformats.org/presentationml/2006/main">
  <p:tag name="KSO_WM_TAG_VERSION" val="1.0"/>
  <p:tag name="KSO_WM_BEAUTIFY_FLAG" val="#wm#"/>
  <p:tag name="KSO_WM_UNIT_TYPE" val="i"/>
  <p:tag name="KSO_WM_UNIT_ID" val="custom160570_9*i*22"/>
  <p:tag name="KSO_WM_TEMPLATE_CATEGORY" val="custom"/>
  <p:tag name="KSO_WM_TEMPLATE_INDEX" val="160570"/>
  <p:tag name="KSO_WM_UNIT_INDEX" val="22"/>
</p:tagLst>
</file>

<file path=ppt/tags/tag183.xml><?xml version="1.0" encoding="utf-8"?>
<p:tagLst xmlns:p="http://schemas.openxmlformats.org/presentationml/2006/main">
  <p:tag name="KSO_WM_TAG_VERSION" val="1.0"/>
  <p:tag name="KSO_WM_BEAUTIFY_FLAG" val="#wm#"/>
  <p:tag name="KSO_WM_UNIT_TYPE" val="i"/>
  <p:tag name="KSO_WM_UNIT_ID" val="custom160570_9*i*23"/>
  <p:tag name="KSO_WM_TEMPLATE_CATEGORY" val="custom"/>
  <p:tag name="KSO_WM_TEMPLATE_INDEX" val="160570"/>
  <p:tag name="KSO_WM_UNIT_INDEX" val="23"/>
</p:tagLst>
</file>

<file path=ppt/tags/tag184.xml><?xml version="1.0" encoding="utf-8"?>
<p:tagLst xmlns:p="http://schemas.openxmlformats.org/presentationml/2006/main">
  <p:tag name="KSO_WM_TAG_VERSION" val="1.0"/>
  <p:tag name="KSO_WM_BEAUTIFY_FLAG" val="#wm#"/>
  <p:tag name="KSO_WM_UNIT_TYPE" val="i"/>
  <p:tag name="KSO_WM_UNIT_ID" val="custom160570_9*i*24"/>
  <p:tag name="KSO_WM_TEMPLATE_CATEGORY" val="custom"/>
  <p:tag name="KSO_WM_TEMPLATE_INDEX" val="160570"/>
  <p:tag name="KSO_WM_UNIT_INDEX" val="24"/>
</p:tagLst>
</file>

<file path=ppt/tags/tag185.xml><?xml version="1.0" encoding="utf-8"?>
<p:tagLst xmlns:p="http://schemas.openxmlformats.org/presentationml/2006/main">
  <p:tag name="KSO_WM_TAG_VERSION" val="1.0"/>
  <p:tag name="KSO_WM_BEAUTIFY_FLAG" val="#wm#"/>
  <p:tag name="KSO_WM_UNIT_TYPE" val="i"/>
  <p:tag name="KSO_WM_UNIT_ID" val="custom160570_9*i*25"/>
  <p:tag name="KSO_WM_TEMPLATE_CATEGORY" val="custom"/>
  <p:tag name="KSO_WM_TEMPLATE_INDEX" val="160570"/>
  <p:tag name="KSO_WM_UNIT_INDEX" val="25"/>
</p:tagLst>
</file>

<file path=ppt/tags/tag186.xml><?xml version="1.0" encoding="utf-8"?>
<p:tagLst xmlns:p="http://schemas.openxmlformats.org/presentationml/2006/main">
  <p:tag name="KSO_WM_TAG_VERSION" val="1.0"/>
  <p:tag name="KSO_WM_BEAUTIFY_FLAG" val="#wm#"/>
  <p:tag name="KSO_WM_UNIT_TYPE" val="i"/>
  <p:tag name="KSO_WM_UNIT_ID" val="custom160570_9*i*26"/>
  <p:tag name="KSO_WM_TEMPLATE_CATEGORY" val="custom"/>
  <p:tag name="KSO_WM_TEMPLATE_INDEX" val="160570"/>
  <p:tag name="KSO_WM_UNIT_INDEX" val="26"/>
</p:tagLst>
</file>

<file path=ppt/tags/tag18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9*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8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9*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89.xml><?xml version="1.0" encoding="utf-8"?>
<p:tagLst xmlns:p="http://schemas.openxmlformats.org/presentationml/2006/main">
  <p:tag name="KSO_WM_TAG_VERSION" val="1.0"/>
  <p:tag name="KSO_WM_BEAUTIFY_FLAG" val="#wm#"/>
  <p:tag name="KSO_WM_UNIT_TYPE" val="i"/>
  <p:tag name="KSO_WM_UNIT_ID" val="custom160570_9*i*1"/>
  <p:tag name="KSO_WM_TEMPLATE_CATEGORY" val="custom"/>
  <p:tag name="KSO_WM_TEMPLATE_INDEX" val="160570"/>
  <p:tag name="KSO_WM_UNIT_INDEX" val="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4"/>
  <p:tag name="KSO_WM_UNIT_TYPE" val="l_i"/>
  <p:tag name="KSO_WM_UNIT_INDEX" val="1_4"/>
  <p:tag name="KSO_WM_UNIT_ID" val="custom160570_22*l_i*1_4"/>
  <p:tag name="KSO_WM_UNIT_CLEAR" val="1"/>
  <p:tag name="KSO_WM_UNIT_LAYERLEVEL" val="1_1"/>
  <p:tag name="KSO_WM_DIAGRAM_GROUP_CODE" val="l1-2"/>
</p:tagLst>
</file>

<file path=ppt/tags/tag190.xml><?xml version="1.0" encoding="utf-8"?>
<p:tagLst xmlns:p="http://schemas.openxmlformats.org/presentationml/2006/main">
  <p:tag name="KSO_WM_TAG_VERSION" val="1.0"/>
  <p:tag name="KSO_WM_BEAUTIFY_FLAG" val="#wm#"/>
  <p:tag name="KSO_WM_UNIT_TYPE" val="i"/>
  <p:tag name="KSO_WM_UNIT_ID" val="custom160570_9*i*8"/>
  <p:tag name="KSO_WM_TEMPLATE_CATEGORY" val="custom"/>
  <p:tag name="KSO_WM_TEMPLATE_INDEX" val="160570"/>
  <p:tag name="KSO_WM_UNIT_INDEX" val="8"/>
</p:tagLst>
</file>

<file path=ppt/tags/tag191.xml><?xml version="1.0" encoding="utf-8"?>
<p:tagLst xmlns:p="http://schemas.openxmlformats.org/presentationml/2006/main">
  <p:tag name="KSO_WM_TAG_VERSION" val="1.0"/>
  <p:tag name="KSO_WM_BEAUTIFY_FLAG" val="#wm#"/>
  <p:tag name="KSO_WM_UNIT_TYPE" val="i"/>
  <p:tag name="KSO_WM_UNIT_ID" val="custom160570_9*i*9"/>
  <p:tag name="KSO_WM_TEMPLATE_CATEGORY" val="custom"/>
  <p:tag name="KSO_WM_TEMPLATE_INDEX" val="160570"/>
  <p:tag name="KSO_WM_UNIT_INDEX" val="9"/>
</p:tagLst>
</file>

<file path=ppt/tags/tag192.xml><?xml version="1.0" encoding="utf-8"?>
<p:tagLst xmlns:p="http://schemas.openxmlformats.org/presentationml/2006/main">
  <p:tag name="KSO_WM_TAG_VERSION" val="1.0"/>
  <p:tag name="KSO_WM_BEAUTIFY_FLAG" val="#wm#"/>
  <p:tag name="KSO_WM_UNIT_TYPE" val="i"/>
  <p:tag name="KSO_WM_UNIT_ID" val="custom160570_9*i*10"/>
  <p:tag name="KSO_WM_TEMPLATE_CATEGORY" val="custom"/>
  <p:tag name="KSO_WM_TEMPLATE_INDEX" val="160570"/>
  <p:tag name="KSO_WM_UNIT_INDEX" val="10"/>
</p:tagLst>
</file>

<file path=ppt/tags/tag193.xml><?xml version="1.0" encoding="utf-8"?>
<p:tagLst xmlns:p="http://schemas.openxmlformats.org/presentationml/2006/main">
  <p:tag name="KSO_WM_TAG_VERSION" val="1.0"/>
  <p:tag name="KSO_WM_BEAUTIFY_FLAG" val="#wm#"/>
  <p:tag name="KSO_WM_UNIT_TYPE" val="i"/>
  <p:tag name="KSO_WM_UNIT_ID" val="custom160570_9*i*11"/>
  <p:tag name="KSO_WM_TEMPLATE_CATEGORY" val="custom"/>
  <p:tag name="KSO_WM_TEMPLATE_INDEX" val="160570"/>
  <p:tag name="KSO_WM_UNIT_INDEX" val="11"/>
</p:tagLst>
</file>

<file path=ppt/tags/tag194.xml><?xml version="1.0" encoding="utf-8"?>
<p:tagLst xmlns:p="http://schemas.openxmlformats.org/presentationml/2006/main">
  <p:tag name="KSO_WM_TAG_VERSION" val="1.0"/>
  <p:tag name="KSO_WM_BEAUTIFY_FLAG" val="#wm#"/>
  <p:tag name="KSO_WM_UNIT_TYPE" val="i"/>
  <p:tag name="KSO_WM_UNIT_ID" val="custom160570_9*i*12"/>
  <p:tag name="KSO_WM_TEMPLATE_CATEGORY" val="custom"/>
  <p:tag name="KSO_WM_TEMPLATE_INDEX" val="160570"/>
  <p:tag name="KSO_WM_UNIT_INDEX" val="12"/>
</p:tagLst>
</file>

<file path=ppt/tags/tag195.xml><?xml version="1.0" encoding="utf-8"?>
<p:tagLst xmlns:p="http://schemas.openxmlformats.org/presentationml/2006/main">
  <p:tag name="KSO_WM_TAG_VERSION" val="1.0"/>
  <p:tag name="KSO_WM_BEAUTIFY_FLAG" val="#wm#"/>
  <p:tag name="KSO_WM_UNIT_TYPE" val="i"/>
  <p:tag name="KSO_WM_UNIT_ID" val="custom160570_9*i*13"/>
  <p:tag name="KSO_WM_TEMPLATE_CATEGORY" val="custom"/>
  <p:tag name="KSO_WM_TEMPLATE_INDEX" val="160570"/>
  <p:tag name="KSO_WM_UNIT_INDEX" val="13"/>
</p:tagLst>
</file>

<file path=ppt/tags/tag196.xml><?xml version="1.0" encoding="utf-8"?>
<p:tagLst xmlns:p="http://schemas.openxmlformats.org/presentationml/2006/main">
  <p:tag name="KSO_WM_TAG_VERSION" val="1.0"/>
  <p:tag name="KSO_WM_BEAUTIFY_FLAG" val="#wm#"/>
  <p:tag name="KSO_WM_UNIT_TYPE" val="i"/>
  <p:tag name="KSO_WM_UNIT_ID" val="custom160570_9*i*14"/>
  <p:tag name="KSO_WM_TEMPLATE_CATEGORY" val="custom"/>
  <p:tag name="KSO_WM_TEMPLATE_INDEX" val="160570"/>
  <p:tag name="KSO_WM_UNIT_INDEX" val="14"/>
</p:tagLst>
</file>

<file path=ppt/tags/tag197.xml><?xml version="1.0" encoding="utf-8"?>
<p:tagLst xmlns:p="http://schemas.openxmlformats.org/presentationml/2006/main">
  <p:tag name="KSO_WM_TAG_VERSION" val="1.0"/>
  <p:tag name="KSO_WM_BEAUTIFY_FLAG" val="#wm#"/>
  <p:tag name="KSO_WM_UNIT_TYPE" val="i"/>
  <p:tag name="KSO_WM_UNIT_ID" val="custom160570_9*i*21"/>
  <p:tag name="KSO_WM_TEMPLATE_CATEGORY" val="custom"/>
  <p:tag name="KSO_WM_TEMPLATE_INDEX" val="160570"/>
  <p:tag name="KSO_WM_UNIT_INDEX" val="21"/>
</p:tagLst>
</file>

<file path=ppt/tags/tag198.xml><?xml version="1.0" encoding="utf-8"?>
<p:tagLst xmlns:p="http://schemas.openxmlformats.org/presentationml/2006/main">
  <p:tag name="KSO_WM_TAG_VERSION" val="1.0"/>
  <p:tag name="KSO_WM_BEAUTIFY_FLAG" val="#wm#"/>
  <p:tag name="KSO_WM_UNIT_TYPE" val="i"/>
  <p:tag name="KSO_WM_UNIT_ID" val="custom160570_9*i*22"/>
  <p:tag name="KSO_WM_TEMPLATE_CATEGORY" val="custom"/>
  <p:tag name="KSO_WM_TEMPLATE_INDEX" val="160570"/>
  <p:tag name="KSO_WM_UNIT_INDEX" val="22"/>
</p:tagLst>
</file>

<file path=ppt/tags/tag199.xml><?xml version="1.0" encoding="utf-8"?>
<p:tagLst xmlns:p="http://schemas.openxmlformats.org/presentationml/2006/main">
  <p:tag name="KSO_WM_TAG_VERSION" val="1.0"/>
  <p:tag name="KSO_WM_BEAUTIFY_FLAG" val="#wm#"/>
  <p:tag name="KSO_WM_UNIT_TYPE" val="i"/>
  <p:tag name="KSO_WM_UNIT_ID" val="custom160570_9*i*23"/>
  <p:tag name="KSO_WM_TEMPLATE_CATEGORY" val="custom"/>
  <p:tag name="KSO_WM_TEMPLATE_INDEX" val="160570"/>
  <p:tag name="KSO_WM_UNIT_INDEX" val="23"/>
</p:tagLst>
</file>

<file path=ppt/tags/tag2.xml><?xml version="1.0" encoding="utf-8"?>
<p:tagLst xmlns:p="http://schemas.openxmlformats.org/presentationml/2006/main">
  <p:tag name="KSO_WM_TAG_VERSION" val="1.0"/>
  <p:tag name="KSO_WM_TEMPLATE_CATEGORY" val="custom"/>
  <p:tag name="KSO_WM_TEMPLATE_INDEX" val="160570"/>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2"/>
  <p:tag name="KSO_WM_UNIT_TYPE" val="l_h_f"/>
  <p:tag name="KSO_WM_UNIT_INDEX" val="1_2_1"/>
  <p:tag name="KSO_WM_UNIT_ID" val="custom160570_22*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200.xml><?xml version="1.0" encoding="utf-8"?>
<p:tagLst xmlns:p="http://schemas.openxmlformats.org/presentationml/2006/main">
  <p:tag name="KSO_WM_TAG_VERSION" val="1.0"/>
  <p:tag name="KSO_WM_BEAUTIFY_FLAG" val="#wm#"/>
  <p:tag name="KSO_WM_UNIT_TYPE" val="i"/>
  <p:tag name="KSO_WM_UNIT_ID" val="custom160570_9*i*24"/>
  <p:tag name="KSO_WM_TEMPLATE_CATEGORY" val="custom"/>
  <p:tag name="KSO_WM_TEMPLATE_INDEX" val="160570"/>
  <p:tag name="KSO_WM_UNIT_INDEX" val="24"/>
</p:tagLst>
</file>

<file path=ppt/tags/tag201.xml><?xml version="1.0" encoding="utf-8"?>
<p:tagLst xmlns:p="http://schemas.openxmlformats.org/presentationml/2006/main">
  <p:tag name="KSO_WM_TAG_VERSION" val="1.0"/>
  <p:tag name="KSO_WM_BEAUTIFY_FLAG" val="#wm#"/>
  <p:tag name="KSO_WM_UNIT_TYPE" val="i"/>
  <p:tag name="KSO_WM_UNIT_ID" val="custom160570_9*i*25"/>
  <p:tag name="KSO_WM_TEMPLATE_CATEGORY" val="custom"/>
  <p:tag name="KSO_WM_TEMPLATE_INDEX" val="160570"/>
  <p:tag name="KSO_WM_UNIT_INDEX" val="25"/>
</p:tagLst>
</file>

<file path=ppt/tags/tag202.xml><?xml version="1.0" encoding="utf-8"?>
<p:tagLst xmlns:p="http://schemas.openxmlformats.org/presentationml/2006/main">
  <p:tag name="KSO_WM_TAG_VERSION" val="1.0"/>
  <p:tag name="KSO_WM_BEAUTIFY_FLAG" val="#wm#"/>
  <p:tag name="KSO_WM_UNIT_TYPE" val="i"/>
  <p:tag name="KSO_WM_UNIT_ID" val="custom160570_9*i*26"/>
  <p:tag name="KSO_WM_TEMPLATE_CATEGORY" val="custom"/>
  <p:tag name="KSO_WM_TEMPLATE_INDEX" val="160570"/>
  <p:tag name="KSO_WM_UNIT_INDEX" val="26"/>
</p:tagLst>
</file>

<file path=ppt/tags/tag20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9*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20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7*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205.xml><?xml version="1.0" encoding="utf-8"?>
<p:tagLst xmlns:p="http://schemas.openxmlformats.org/presentationml/2006/main">
  <p:tag name="KSO_WM_TAG_VERSION" val="1.0"/>
  <p:tag name="KSO_WM_BEAUTIFY_FLAG" val="#wm#"/>
  <p:tag name="KSO_WM_UNIT_TYPE" val="i"/>
  <p:tag name="KSO_WM_UNIT_ID" val="custom160570_7*i*1"/>
  <p:tag name="KSO_WM_TEMPLATE_CATEGORY" val="custom"/>
  <p:tag name="KSO_WM_TEMPLATE_INDEX" val="160570"/>
  <p:tag name="KSO_WM_UNIT_INDEX" val="1"/>
</p:tagLst>
</file>

<file path=ppt/tags/tag206.xml><?xml version="1.0" encoding="utf-8"?>
<p:tagLst xmlns:p="http://schemas.openxmlformats.org/presentationml/2006/main">
  <p:tag name="KSO_WM_TAG_VERSION" val="1.0"/>
  <p:tag name="KSO_WM_BEAUTIFY_FLAG" val="#wm#"/>
  <p:tag name="KSO_WM_UNIT_TYPE" val="i"/>
  <p:tag name="KSO_WM_UNIT_ID" val="custom160570_7*i*8"/>
  <p:tag name="KSO_WM_TEMPLATE_CATEGORY" val="custom"/>
  <p:tag name="KSO_WM_TEMPLATE_INDEX" val="160570"/>
  <p:tag name="KSO_WM_UNIT_INDEX" val="8"/>
</p:tagLst>
</file>

<file path=ppt/tags/tag207.xml><?xml version="1.0" encoding="utf-8"?>
<p:tagLst xmlns:p="http://schemas.openxmlformats.org/presentationml/2006/main">
  <p:tag name="KSO_WM_TAG_VERSION" val="1.0"/>
  <p:tag name="KSO_WM_BEAUTIFY_FLAG" val="#wm#"/>
  <p:tag name="KSO_WM_UNIT_TYPE" val="i"/>
  <p:tag name="KSO_WM_UNIT_ID" val="custom160570_7*i*9"/>
  <p:tag name="KSO_WM_TEMPLATE_CATEGORY" val="custom"/>
  <p:tag name="KSO_WM_TEMPLATE_INDEX" val="160570"/>
  <p:tag name="KSO_WM_UNIT_INDEX" val="9"/>
</p:tagLst>
</file>

<file path=ppt/tags/tag208.xml><?xml version="1.0" encoding="utf-8"?>
<p:tagLst xmlns:p="http://schemas.openxmlformats.org/presentationml/2006/main">
  <p:tag name="KSO_WM_TAG_VERSION" val="1.0"/>
  <p:tag name="KSO_WM_BEAUTIFY_FLAG" val="#wm#"/>
  <p:tag name="KSO_WM_UNIT_TYPE" val="i"/>
  <p:tag name="KSO_WM_UNIT_ID" val="custom160570_7*i*10"/>
  <p:tag name="KSO_WM_TEMPLATE_CATEGORY" val="custom"/>
  <p:tag name="KSO_WM_TEMPLATE_INDEX" val="160570"/>
  <p:tag name="KSO_WM_UNIT_INDEX" val="10"/>
</p:tagLst>
</file>

<file path=ppt/tags/tag209.xml><?xml version="1.0" encoding="utf-8"?>
<p:tagLst xmlns:p="http://schemas.openxmlformats.org/presentationml/2006/main">
  <p:tag name="KSO_WM_TAG_VERSION" val="1.0"/>
  <p:tag name="KSO_WM_BEAUTIFY_FLAG" val="#wm#"/>
  <p:tag name="KSO_WM_UNIT_TYPE" val="i"/>
  <p:tag name="KSO_WM_UNIT_ID" val="custom160570_7*i*11"/>
  <p:tag name="KSO_WM_TEMPLATE_CATEGORY" val="custom"/>
  <p:tag name="KSO_WM_TEMPLATE_INDEX" val="160570"/>
  <p:tag name="KSO_WM_UNIT_INDEX" val="1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10.xml><?xml version="1.0" encoding="utf-8"?>
<p:tagLst xmlns:p="http://schemas.openxmlformats.org/presentationml/2006/main">
  <p:tag name="KSO_WM_TAG_VERSION" val="1.0"/>
  <p:tag name="KSO_WM_BEAUTIFY_FLAG" val="#wm#"/>
  <p:tag name="KSO_WM_UNIT_TYPE" val="i"/>
  <p:tag name="KSO_WM_UNIT_ID" val="custom160570_7*i*12"/>
  <p:tag name="KSO_WM_TEMPLATE_CATEGORY" val="custom"/>
  <p:tag name="KSO_WM_TEMPLATE_INDEX" val="160570"/>
  <p:tag name="KSO_WM_UNIT_INDEX" val="12"/>
</p:tagLst>
</file>

<file path=ppt/tags/tag211.xml><?xml version="1.0" encoding="utf-8"?>
<p:tagLst xmlns:p="http://schemas.openxmlformats.org/presentationml/2006/main">
  <p:tag name="KSO_WM_TAG_VERSION" val="1.0"/>
  <p:tag name="KSO_WM_BEAUTIFY_FLAG" val="#wm#"/>
  <p:tag name="KSO_WM_UNIT_TYPE" val="i"/>
  <p:tag name="KSO_WM_UNIT_ID" val="custom160570_7*i*13"/>
  <p:tag name="KSO_WM_TEMPLATE_CATEGORY" val="custom"/>
  <p:tag name="KSO_WM_TEMPLATE_INDEX" val="160570"/>
  <p:tag name="KSO_WM_UNIT_INDEX" val="13"/>
</p:tagLst>
</file>

<file path=ppt/tags/tag212.xml><?xml version="1.0" encoding="utf-8"?>
<p:tagLst xmlns:p="http://schemas.openxmlformats.org/presentationml/2006/main">
  <p:tag name="KSO_WM_TAG_VERSION" val="1.0"/>
  <p:tag name="KSO_WM_BEAUTIFY_FLAG" val="#wm#"/>
  <p:tag name="KSO_WM_UNIT_TYPE" val="i"/>
  <p:tag name="KSO_WM_UNIT_ID" val="custom160570_7*i*14"/>
  <p:tag name="KSO_WM_TEMPLATE_CATEGORY" val="custom"/>
  <p:tag name="KSO_WM_TEMPLATE_INDEX" val="160570"/>
  <p:tag name="KSO_WM_UNIT_INDEX" val="14"/>
</p:tagLst>
</file>

<file path=ppt/tags/tag213.xml><?xml version="1.0" encoding="utf-8"?>
<p:tagLst xmlns:p="http://schemas.openxmlformats.org/presentationml/2006/main">
  <p:tag name="KSO_WM_TAG_VERSION" val="1.0"/>
  <p:tag name="KSO_WM_BEAUTIFY_FLAG" val="#wm#"/>
  <p:tag name="KSO_WM_UNIT_TYPE" val="i"/>
  <p:tag name="KSO_WM_UNIT_ID" val="custom160570_7*i*21"/>
  <p:tag name="KSO_WM_TEMPLATE_CATEGORY" val="custom"/>
  <p:tag name="KSO_WM_TEMPLATE_INDEX" val="160570"/>
  <p:tag name="KSO_WM_UNIT_INDEX" val="21"/>
</p:tagLst>
</file>

<file path=ppt/tags/tag214.xml><?xml version="1.0" encoding="utf-8"?>
<p:tagLst xmlns:p="http://schemas.openxmlformats.org/presentationml/2006/main">
  <p:tag name="KSO_WM_TAG_VERSION" val="1.0"/>
  <p:tag name="KSO_WM_BEAUTIFY_FLAG" val="#wm#"/>
  <p:tag name="KSO_WM_UNIT_TYPE" val="i"/>
  <p:tag name="KSO_WM_UNIT_ID" val="custom160570_7*i*22"/>
  <p:tag name="KSO_WM_TEMPLATE_CATEGORY" val="custom"/>
  <p:tag name="KSO_WM_TEMPLATE_INDEX" val="160570"/>
  <p:tag name="KSO_WM_UNIT_INDEX" val="22"/>
</p:tagLst>
</file>

<file path=ppt/tags/tag215.xml><?xml version="1.0" encoding="utf-8"?>
<p:tagLst xmlns:p="http://schemas.openxmlformats.org/presentationml/2006/main">
  <p:tag name="KSO_WM_TAG_VERSION" val="1.0"/>
  <p:tag name="KSO_WM_BEAUTIFY_FLAG" val="#wm#"/>
  <p:tag name="KSO_WM_UNIT_TYPE" val="i"/>
  <p:tag name="KSO_WM_UNIT_ID" val="custom160570_7*i*23"/>
  <p:tag name="KSO_WM_TEMPLATE_CATEGORY" val="custom"/>
  <p:tag name="KSO_WM_TEMPLATE_INDEX" val="160570"/>
  <p:tag name="KSO_WM_UNIT_INDEX" val="23"/>
</p:tagLst>
</file>

<file path=ppt/tags/tag216.xml><?xml version="1.0" encoding="utf-8"?>
<p:tagLst xmlns:p="http://schemas.openxmlformats.org/presentationml/2006/main">
  <p:tag name="KSO_WM_TAG_VERSION" val="1.0"/>
  <p:tag name="KSO_WM_BEAUTIFY_FLAG" val="#wm#"/>
  <p:tag name="KSO_WM_UNIT_TYPE" val="i"/>
  <p:tag name="KSO_WM_UNIT_ID" val="custom160570_7*i*24"/>
  <p:tag name="KSO_WM_TEMPLATE_CATEGORY" val="custom"/>
  <p:tag name="KSO_WM_TEMPLATE_INDEX" val="160570"/>
  <p:tag name="KSO_WM_UNIT_INDEX" val="24"/>
</p:tagLst>
</file>

<file path=ppt/tags/tag217.xml><?xml version="1.0" encoding="utf-8"?>
<p:tagLst xmlns:p="http://schemas.openxmlformats.org/presentationml/2006/main">
  <p:tag name="KSO_WM_TAG_VERSION" val="1.0"/>
  <p:tag name="KSO_WM_BEAUTIFY_FLAG" val="#wm#"/>
  <p:tag name="KSO_WM_UNIT_TYPE" val="i"/>
  <p:tag name="KSO_WM_UNIT_ID" val="custom160570_7*i*25"/>
  <p:tag name="KSO_WM_TEMPLATE_CATEGORY" val="custom"/>
  <p:tag name="KSO_WM_TEMPLATE_INDEX" val="160570"/>
  <p:tag name="KSO_WM_UNIT_INDEX" val="25"/>
</p:tagLst>
</file>

<file path=ppt/tags/tag218.xml><?xml version="1.0" encoding="utf-8"?>
<p:tagLst xmlns:p="http://schemas.openxmlformats.org/presentationml/2006/main">
  <p:tag name="KSO_WM_TAG_VERSION" val="1.0"/>
  <p:tag name="KSO_WM_BEAUTIFY_FLAG" val="#wm#"/>
  <p:tag name="KSO_WM_UNIT_TYPE" val="i"/>
  <p:tag name="KSO_WM_UNIT_ID" val="custom160570_7*i*26"/>
  <p:tag name="KSO_WM_TEMPLATE_CATEGORY" val="custom"/>
  <p:tag name="KSO_WM_TEMPLATE_INDEX" val="160570"/>
  <p:tag name="KSO_WM_UNIT_INDEX" val="26"/>
</p:tagLst>
</file>

<file path=ppt/tags/tag219.xml><?xml version="1.0" encoding="utf-8"?>
<p:tagLst xmlns:p="http://schemas.openxmlformats.org/presentationml/2006/main">
  <p:tag name="KSO_WM_TEMPLATE_CATEGORY" val="custom"/>
  <p:tag name="KSO_WM_TEMPLATE_INDEX" val="160570"/>
  <p:tag name="KSO_WM_TAG_VERSION" val="1.0"/>
  <p:tag name="KSO_WM_SLIDE_ID" val="custom160570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22.xml><?xml version="1.0" encoding="utf-8"?>
<p:tagLst xmlns:p="http://schemas.openxmlformats.org/presentationml/2006/main">
  <p:tag name="MH_TYPE" val="#NeiR#"/>
  <p:tag name="MH_NUMBER" val="4"/>
  <p:tag name="MH_CATEGORY" val="#BingLLB#"/>
  <p:tag name="MH_LAYOUT" val="SubTitle"/>
  <p:tag name="MH" val="20151027140516"/>
  <p:tag name="MH_LIBRARY" val="GRAPHIC"/>
  <p:tag name="KSO_WM_TEMPLATE_CATEGORY" val="custom"/>
  <p:tag name="KSO_WM_TEMPLATE_INDEX" val="160570"/>
  <p:tag name="KSO_WM_TAG_VERSION" val="1.0"/>
  <p:tag name="KSO_WM_SLIDE_ID" val="custom160570_22"/>
  <p:tag name="KSO_WM_SLIDE_INDEX" val="22"/>
  <p:tag name="KSO_WM_SLIDE_ITEM_CNT" val="2"/>
  <p:tag name="KSO_WM_SLIDE_LAYOUT" val="a_l"/>
  <p:tag name="KSO_WM_SLIDE_LAYOUT_CNT" val="1_1"/>
  <p:tag name="KSO_WM_SLIDE_TYPE" val="text"/>
  <p:tag name="KSO_WM_BEAUTIFY_FLAG" val="#wm#"/>
  <p:tag name="KSO_WM_SLIDE_POSITION" val="138*144"/>
  <p:tag name="KSO_WM_SLIDE_SIZE" val="684*252"/>
  <p:tag name="KSO_WM_DIAGRAM_GROUP_CODE" val="l1-2"/>
</p:tagLst>
</file>

<file path=ppt/tags/tag220.xml><?xml version="1.0" encoding="utf-8"?>
<p:tagLst xmlns:p="http://schemas.openxmlformats.org/presentationml/2006/main">
  <p:tag name="KSO_WM_TAG_VERSION" val="1.0"/>
  <p:tag name="KSO_WM_BEAUTIFY_FLAG" val="#wm#"/>
  <p:tag name="KSO_WM_UNIT_TYPE" val="i"/>
  <p:tag name="KSO_WM_UNIT_ID" val="custom160570_13*i*1"/>
  <p:tag name="KSO_WM_TEMPLATE_CATEGORY" val="custom"/>
  <p:tag name="KSO_WM_TEMPLATE_INDEX" val="160570"/>
  <p:tag name="KSO_WM_UNIT_INDEX" val="1"/>
</p:tagLst>
</file>

<file path=ppt/tags/tag221.xml><?xml version="1.0" encoding="utf-8"?>
<p:tagLst xmlns:p="http://schemas.openxmlformats.org/presentationml/2006/main">
  <p:tag name="KSO_WM_TAG_VERSION" val="1.0"/>
  <p:tag name="KSO_WM_BEAUTIFY_FLAG" val="#wm#"/>
  <p:tag name="KSO_WM_UNIT_TYPE" val="i"/>
  <p:tag name="KSO_WM_UNIT_ID" val="custom160570_13*i*4"/>
  <p:tag name="KSO_WM_TEMPLATE_CATEGORY" val="custom"/>
  <p:tag name="KSO_WM_TEMPLATE_INDEX" val="160570"/>
  <p:tag name="KSO_WM_UNIT_INDEX" val="4"/>
</p:tagLst>
</file>

<file path=ppt/tags/tag222.xml><?xml version="1.0" encoding="utf-8"?>
<p:tagLst xmlns:p="http://schemas.openxmlformats.org/presentationml/2006/main">
  <p:tag name="KSO_WM_TAG_VERSION" val="1.0"/>
  <p:tag name="KSO_WM_BEAUTIFY_FLAG" val="#wm#"/>
  <p:tag name="KSO_WM_UNIT_TYPE" val="i"/>
  <p:tag name="KSO_WM_UNIT_ID" val="custom160570_13*i*5"/>
  <p:tag name="KSO_WM_TEMPLATE_CATEGORY" val="custom"/>
  <p:tag name="KSO_WM_TEMPLATE_INDEX" val="160570"/>
  <p:tag name="KSO_WM_UNIT_INDEX" val="5"/>
</p:tagLst>
</file>

<file path=ppt/tags/tag22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24.xml><?xml version="1.0" encoding="utf-8"?>
<p:tagLst xmlns:p="http://schemas.openxmlformats.org/presentationml/2006/main">
  <p:tag name="KSO_WM_TEMPLATE_CATEGORY" val="custom"/>
  <p:tag name="KSO_WM_TEMPLATE_INDEX" val="160570"/>
  <p:tag name="KSO_WM_TAG_VERSION" val="1.0"/>
  <p:tag name="KSO_WM_SLIDE_ID" val="custom160570_13"/>
  <p:tag name="KSO_WM_SLIDE_INDEX" val="13"/>
  <p:tag name="KSO_WM_SLIDE_ITEM_CNT" val="1"/>
  <p:tag name="KSO_WM_SLIDE_LAYOUT" val="a_f"/>
  <p:tag name="KSO_WM_SLIDE_LAYOUT_CNT" val="1_1"/>
  <p:tag name="KSO_WM_SLIDE_TYPE" val="text"/>
  <p:tag name="KSO_WM_BEAUTIFY_FLAG" val="#wm#"/>
  <p:tag name="KSO_WM_SLIDE_POSITION" val="66*115"/>
  <p:tag name="KSO_WM_SLIDE_SIZE" val="828*371"/>
</p:tagLst>
</file>

<file path=ppt/tags/tag22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e"/>
  <p:tag name="KSO_WM_UNIT_INDEX" val="1"/>
  <p:tag name="KSO_WM_UNIT_ID" val="custom160570_12*e*1"/>
  <p:tag name="KSO_WM_UNIT_CLEAR" val="1"/>
  <p:tag name="KSO_WM_UNIT_LAYERLEVEL" val="1"/>
  <p:tag name="KSO_WM_UNIT_VALUE" val="3"/>
  <p:tag name="KSO_WM_UNIT_HIGHLIGHT" val="0"/>
  <p:tag name="KSO_WM_UNIT_COMPATIBLE" val="1"/>
  <p:tag name="KSO_WM_UNIT_PRESET_TEXT" val="PART1"/>
</p:tagLst>
</file>

<file path=ppt/tags/tag22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2*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22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b"/>
  <p:tag name="KSO_WM_UNIT_INDEX" val="1"/>
  <p:tag name="KSO_WM_UNIT_ID" val="custom160570_12*b*1"/>
  <p:tag name="KSO_WM_UNIT_CLEAR" val="1"/>
  <p:tag name="KSO_WM_UNIT_LAYERLEVEL" val="1"/>
  <p:tag name="KSO_WM_UNIT_VALUE" val="40"/>
  <p:tag name="KSO_WM_UNIT_ISCONTENTSTITLE" val="0"/>
  <p:tag name="KSO_WM_UNIT_HIGHLIGHT" val="0"/>
  <p:tag name="KSO_WM_UNIT_COMPATIBLE" val="0"/>
  <p:tag name="KSO_WM_UNIT_PRESET_TEXT_INDEX" val="4"/>
  <p:tag name="KSO_WM_UNIT_PRESET_TEXT_LEN" val="57"/>
</p:tagLst>
</file>

<file path=ppt/tags/tag228.xml><?xml version="1.0" encoding="utf-8"?>
<p:tagLst xmlns:p="http://schemas.openxmlformats.org/presentationml/2006/main">
  <p:tag name="KSO_WM_TEMPLATE_CATEGORY" val="custom"/>
  <p:tag name="KSO_WM_TEMPLATE_INDEX" val="160570"/>
  <p:tag name="KSO_WM_TAG_VERSION" val="1.0"/>
  <p:tag name="KSO_WM_SLIDE_ID" val="custom160570_12"/>
  <p:tag name="KSO_WM_SLIDE_INDEX" val="12"/>
  <p:tag name="KSO_WM_SLIDE_ITEM_CNT" val="2"/>
  <p:tag name="KSO_WM_SLIDE_LAYOUT" val="a_b_e"/>
  <p:tag name="KSO_WM_SLIDE_LAYOUT_CNT" val="1_1_1"/>
  <p:tag name="KSO_WM_SLIDE_TYPE" val="sectionTitle"/>
  <p:tag name="KSO_WM_BEAUTIFY_FLAG" val="#wm#"/>
</p:tagLst>
</file>

<file path=ppt/tags/tag22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1"/>
  <p:tag name="KSO_WM_UNIT_ID" val="custom160570_15*m_i*1_1"/>
  <p:tag name="KSO_WM_UNIT_CLEAR" val="1"/>
  <p:tag name="KSO_WM_UNIT_LAYERLEVEL" val="1_1"/>
  <p:tag name="KSO_WM_DIAGRAM_GROUP_CODE" val="m1-1"/>
</p:tagLst>
</file>

<file path=ppt/tags/tag23.xml><?xml version="1.0" encoding="utf-8"?>
<p:tagLst xmlns:p="http://schemas.openxmlformats.org/presentationml/2006/main">
  <p:tag name="KSO_WM_TAG_VERSION" val="1.0"/>
  <p:tag name="KSO_WM_BEAUTIFY_FLAG" val="#wm#"/>
  <p:tag name="KSO_WM_UNIT_TYPE" val="i"/>
  <p:tag name="KSO_WM_UNIT_ID" val="custom160570_23*i*0"/>
  <p:tag name="KSO_WM_TEMPLATE_CATEGORY" val="custom"/>
  <p:tag name="KSO_WM_TEMPLATE_INDEX" val="160570"/>
  <p:tag name="KSO_WM_UNIT_INDEX" val="0"/>
</p:tagLst>
</file>

<file path=ppt/tags/tag230.xml><?xml version="1.0" encoding="utf-8"?>
<p:tagLst xmlns:p="http://schemas.openxmlformats.org/presentationml/2006/main">
  <p:tag name="KSO_WM_TAG_VERSION" val="1.0"/>
  <p:tag name="KSO_WM_BEAUTIFY_FLAG" val="#wm#"/>
  <p:tag name="KSO_WM_UNIT_TYPE" val="i"/>
  <p:tag name="KSO_WM_UNIT_ID" val="custom160570_15*i*1"/>
  <p:tag name="KSO_WM_TEMPLATE_CATEGORY" val="custom"/>
  <p:tag name="KSO_WM_TEMPLATE_INDEX" val="160570"/>
  <p:tag name="KSO_WM_UNIT_INDEX" val="1"/>
</p:tagLst>
</file>

<file path=ppt/tags/tag23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2"/>
  <p:tag name="KSO_WM_UNIT_ID" val="custom160570_15*m_i*1_2"/>
  <p:tag name="KSO_WM_UNIT_CLEAR" val="1"/>
  <p:tag name="KSO_WM_UNIT_LAYERLEVEL" val="1_1"/>
  <p:tag name="KSO_WM_DIAGRAM_GROUP_CODE" val="m1-1"/>
</p:tagLst>
</file>

<file path=ppt/tags/tag23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1_1"/>
  <p:tag name="KSO_WM_UNIT_ID" val="custom160570_15*m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3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5*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34.xml><?xml version="1.0" encoding="utf-8"?>
<p:tagLst xmlns:p="http://schemas.openxmlformats.org/presentationml/2006/main">
  <p:tag name="KSO_WM_TEMPLATE_CATEGORY" val="custom"/>
  <p:tag name="KSO_WM_TEMPLATE_INDEX" val="160570"/>
  <p:tag name="KSO_WM_TAG_VERSION" val="1.0"/>
  <p:tag name="KSO_WM_SLIDE_ID" val="custom160570_15"/>
  <p:tag name="KSO_WM_SLIDE_INDEX" val="15"/>
  <p:tag name="KSO_WM_SLIDE_ITEM_CNT" val="1"/>
  <p:tag name="KSO_WM_SLIDE_LAYOUT" val="a_m"/>
  <p:tag name="KSO_WM_SLIDE_LAYOUT_CNT" val="1_1"/>
  <p:tag name="KSO_WM_SLIDE_TYPE" val="text"/>
  <p:tag name="KSO_WM_BEAUTIFY_FLAG" val="#wm#"/>
  <p:tag name="KSO_WM_SLIDE_POSITION" val="400*12"/>
  <p:tag name="KSO_WM_SLIDE_SIZE" val="160*657"/>
  <p:tag name="KSO_WM_DIAGRAM_GROUP_CODE" val="m1-1"/>
</p:tagLst>
</file>

<file path=ppt/tags/tag23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1"/>
  <p:tag name="KSO_WM_UNIT_ID" val="custom160570_16*m_i*1_1"/>
  <p:tag name="KSO_WM_UNIT_CLEAR" val="1"/>
  <p:tag name="KSO_WM_UNIT_LAYERLEVEL" val="1_1"/>
  <p:tag name="KSO_WM_DIAGRAM_GROUP_CODE" val="m1-1"/>
</p:tagLst>
</file>

<file path=ppt/tags/tag236.xml><?xml version="1.0" encoding="utf-8"?>
<p:tagLst xmlns:p="http://schemas.openxmlformats.org/presentationml/2006/main">
  <p:tag name="KSO_WM_TAG_VERSION" val="1.0"/>
  <p:tag name="KSO_WM_BEAUTIFY_FLAG" val="#wm#"/>
  <p:tag name="KSO_WM_UNIT_TYPE" val="i"/>
  <p:tag name="KSO_WM_UNIT_ID" val="custom160570_16*i*1"/>
  <p:tag name="KSO_WM_TEMPLATE_CATEGORY" val="custom"/>
  <p:tag name="KSO_WM_TEMPLATE_INDEX" val="160570"/>
  <p:tag name="KSO_WM_UNIT_INDEX" val="1"/>
</p:tagLst>
</file>

<file path=ppt/tags/tag23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2"/>
  <p:tag name="KSO_WM_UNIT_ID" val="custom160570_16*m_i*1_2"/>
  <p:tag name="KSO_WM_UNIT_CLEAR" val="1"/>
  <p:tag name="KSO_WM_UNIT_LAYERLEVEL" val="1_1"/>
  <p:tag name="KSO_WM_DIAGRAM_GROUP_CODE" val="m1-1"/>
</p:tagLst>
</file>

<file path=ppt/tags/tag23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1_1"/>
  <p:tag name="KSO_WM_UNIT_ID" val="custom160570_16*m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39.xml><?xml version="1.0" encoding="utf-8"?>
<p:tagLst xmlns:p="http://schemas.openxmlformats.org/presentationml/2006/main">
  <p:tag name="KSO_WM_TAG_VERSION" val="1.0"/>
  <p:tag name="KSO_WM_BEAUTIFY_FLAG" val="#wm#"/>
  <p:tag name="KSO_WM_UNIT_TYPE" val="i"/>
  <p:tag name="KSO_WM_UNIT_ID" val="custom160570_16*i*6"/>
  <p:tag name="KSO_WM_TEMPLATE_CATEGORY" val="custom"/>
  <p:tag name="KSO_WM_TEMPLATE_INDEX" val="160570"/>
  <p:tag name="KSO_WM_UNIT_INDEX" val="6"/>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3*l_i*1_1"/>
  <p:tag name="KSO_WM_UNIT_CLEAR" val="1"/>
  <p:tag name="KSO_WM_UNIT_LAYERLEVEL" val="1_1"/>
  <p:tag name="KSO_WM_DIAGRAM_GROUP_CODE" val="l1-2"/>
</p:tagLst>
</file>

<file path=ppt/tags/tag24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2_1"/>
  <p:tag name="KSO_WM_UNIT_ID" val="custom160570_16*m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4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3"/>
  <p:tag name="KSO_WM_UNIT_ID" val="custom160570_16*m_i*1_3"/>
  <p:tag name="KSO_WM_UNIT_CLEAR" val="1"/>
  <p:tag name="KSO_WM_UNIT_LAYERLEVEL" val="1_1"/>
  <p:tag name="KSO_WM_DIAGRAM_GROUP_CODE" val="m1-1"/>
</p:tagLst>
</file>

<file path=ppt/tags/tag24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43.xml><?xml version="1.0" encoding="utf-8"?>
<p:tagLst xmlns:p="http://schemas.openxmlformats.org/presentationml/2006/main">
  <p:tag name="KSO_WM_TEMPLATE_CATEGORY" val="custom"/>
  <p:tag name="KSO_WM_TEMPLATE_INDEX" val="160570"/>
  <p:tag name="KSO_WM_TAG_VERSION" val="1.0"/>
  <p:tag name="KSO_WM_SLIDE_ID" val="custom160570_16"/>
  <p:tag name="KSO_WM_SLIDE_INDEX" val="16"/>
  <p:tag name="KSO_WM_SLIDE_ITEM_CNT" val="2"/>
  <p:tag name="KSO_WM_SLIDE_LAYOUT" val="a_m"/>
  <p:tag name="KSO_WM_SLIDE_LAYOUT_CNT" val="1_1"/>
  <p:tag name="KSO_WM_SLIDE_TYPE" val="text"/>
  <p:tag name="KSO_WM_BEAUTIFY_FLAG" val="#wm#"/>
  <p:tag name="KSO_WM_SLIDE_POSITION" val="295*-26"/>
  <p:tag name="KSO_WM_SLIDE_SIZE" val="370*657"/>
  <p:tag name="KSO_WM_DIAGRAM_GROUP_CODE" val="m1-1"/>
</p:tagLst>
</file>

<file path=ppt/tags/tag24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1"/>
  <p:tag name="KSO_WM_UNIT_ID" val="custom160570_17*m_i*1_1"/>
  <p:tag name="KSO_WM_UNIT_CLEAR" val="1"/>
  <p:tag name="KSO_WM_UNIT_LAYERLEVEL" val="1_1"/>
  <p:tag name="KSO_WM_DIAGRAM_GROUP_CODE" val="m1-1"/>
</p:tagLst>
</file>

<file path=ppt/tags/tag245.xml><?xml version="1.0" encoding="utf-8"?>
<p:tagLst xmlns:p="http://schemas.openxmlformats.org/presentationml/2006/main">
  <p:tag name="KSO_WM_TAG_VERSION" val="1.0"/>
  <p:tag name="KSO_WM_BEAUTIFY_FLAG" val="#wm#"/>
  <p:tag name="KSO_WM_UNIT_TYPE" val="i"/>
  <p:tag name="KSO_WM_UNIT_ID" val="custom160570_17*i*1"/>
  <p:tag name="KSO_WM_TEMPLATE_CATEGORY" val="custom"/>
  <p:tag name="KSO_WM_TEMPLATE_INDEX" val="160570"/>
  <p:tag name="KSO_WM_UNIT_INDEX" val="1"/>
</p:tagLst>
</file>

<file path=ppt/tags/tag24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2"/>
  <p:tag name="KSO_WM_UNIT_ID" val="custom160570_17*m_i*1_2"/>
  <p:tag name="KSO_WM_UNIT_CLEAR" val="1"/>
  <p:tag name="KSO_WM_UNIT_LAYERLEVEL" val="1_1"/>
  <p:tag name="KSO_WM_DIAGRAM_GROUP_CODE" val="m1-1"/>
</p:tagLst>
</file>

<file path=ppt/tags/tag24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1_1"/>
  <p:tag name="KSO_WM_UNIT_ID" val="custom160570_17*m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48.xml><?xml version="1.0" encoding="utf-8"?>
<p:tagLst xmlns:p="http://schemas.openxmlformats.org/presentationml/2006/main">
  <p:tag name="KSO_WM_TAG_VERSION" val="1.0"/>
  <p:tag name="KSO_WM_BEAUTIFY_FLAG" val="#wm#"/>
  <p:tag name="KSO_WM_UNIT_TYPE" val="i"/>
  <p:tag name="KSO_WM_UNIT_ID" val="custom160570_17*i*6"/>
  <p:tag name="KSO_WM_TEMPLATE_CATEGORY" val="custom"/>
  <p:tag name="KSO_WM_TEMPLATE_INDEX" val="160570"/>
  <p:tag name="KSO_WM_UNIT_INDEX" val="6"/>
</p:tagLst>
</file>

<file path=ppt/tags/tag24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2_1"/>
  <p:tag name="KSO_WM_UNIT_ID" val="custom160570_17*m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3*l_i*1_2"/>
  <p:tag name="KSO_WM_UNIT_CLEAR" val="1"/>
  <p:tag name="KSO_WM_UNIT_LAYERLEVEL" val="1_1"/>
  <p:tag name="KSO_WM_DIAGRAM_GROUP_CODE" val="l1-2"/>
</p:tagLst>
</file>

<file path=ppt/tags/tag25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3"/>
  <p:tag name="KSO_WM_UNIT_ID" val="custom160570_17*m_i*1_3"/>
  <p:tag name="KSO_WM_UNIT_CLEAR" val="1"/>
  <p:tag name="KSO_WM_UNIT_LAYERLEVEL" val="1_1"/>
  <p:tag name="KSO_WM_DIAGRAM_GROUP_CODE" val="m1-1"/>
</p:tagLst>
</file>

<file path=ppt/tags/tag251.xml><?xml version="1.0" encoding="utf-8"?>
<p:tagLst xmlns:p="http://schemas.openxmlformats.org/presentationml/2006/main">
  <p:tag name="KSO_WM_TAG_VERSION" val="1.0"/>
  <p:tag name="KSO_WM_BEAUTIFY_FLAG" val="#wm#"/>
  <p:tag name="KSO_WM_UNIT_TYPE" val="i"/>
  <p:tag name="KSO_WM_UNIT_ID" val="custom160570_17*i*11"/>
  <p:tag name="KSO_WM_TEMPLATE_CATEGORY" val="custom"/>
  <p:tag name="KSO_WM_TEMPLATE_INDEX" val="160570"/>
  <p:tag name="KSO_WM_UNIT_INDEX" val="11"/>
</p:tagLst>
</file>

<file path=ppt/tags/tag25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3_1"/>
  <p:tag name="KSO_WM_UNIT_ID" val="custom160570_17*m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5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4"/>
  <p:tag name="KSO_WM_UNIT_ID" val="custom160570_17*m_i*1_4"/>
  <p:tag name="KSO_WM_UNIT_CLEAR" val="1"/>
  <p:tag name="KSO_WM_UNIT_LAYERLEVEL" val="1_1"/>
  <p:tag name="KSO_WM_DIAGRAM_GROUP_CODE" val="m1-1"/>
</p:tagLst>
</file>

<file path=ppt/tags/tag25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7*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55.xml><?xml version="1.0" encoding="utf-8"?>
<p:tagLst xmlns:p="http://schemas.openxmlformats.org/presentationml/2006/main">
  <p:tag name="KSO_WM_TEMPLATE_CATEGORY" val="custom"/>
  <p:tag name="KSO_WM_TEMPLATE_INDEX" val="160570"/>
  <p:tag name="KSO_WM_TAG_VERSION" val="1.0"/>
  <p:tag name="KSO_WM_SLIDE_ID" val="custom160570_17"/>
  <p:tag name="KSO_WM_SLIDE_INDEX" val="17"/>
  <p:tag name="KSO_WM_SLIDE_ITEM_CNT" val="3"/>
  <p:tag name="KSO_WM_SLIDE_LAYOUT" val="a_m"/>
  <p:tag name="KSO_WM_SLIDE_LAYOUT_CNT" val="1_1"/>
  <p:tag name="KSO_WM_SLIDE_TYPE" val="text"/>
  <p:tag name="KSO_WM_BEAUTIFY_FLAG" val="#wm#"/>
  <p:tag name="KSO_WM_SLIDE_POSITION" val="266*-26"/>
  <p:tag name="KSO_WM_SLIDE_SIZE" val="428*657"/>
  <p:tag name="KSO_WM_DIAGRAM_GROUP_CODE" val="m1-1"/>
</p:tagLst>
</file>

<file path=ppt/tags/tag25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1"/>
  <p:tag name="KSO_WM_UNIT_ID" val="custom160570_18*m_i*1_1"/>
  <p:tag name="KSO_WM_UNIT_CLEAR" val="1"/>
  <p:tag name="KSO_WM_UNIT_LAYERLEVEL" val="1_1"/>
  <p:tag name="KSO_WM_DIAGRAM_GROUP_CODE" val="m1-1"/>
</p:tagLst>
</file>

<file path=ppt/tags/tag257.xml><?xml version="1.0" encoding="utf-8"?>
<p:tagLst xmlns:p="http://schemas.openxmlformats.org/presentationml/2006/main">
  <p:tag name="KSO_WM_TAG_VERSION" val="1.0"/>
  <p:tag name="KSO_WM_BEAUTIFY_FLAG" val="#wm#"/>
  <p:tag name="KSO_WM_UNIT_TYPE" val="i"/>
  <p:tag name="KSO_WM_UNIT_ID" val="custom160570_18*i*1"/>
  <p:tag name="KSO_WM_TEMPLATE_CATEGORY" val="custom"/>
  <p:tag name="KSO_WM_TEMPLATE_INDEX" val="160570"/>
  <p:tag name="KSO_WM_UNIT_INDEX" val="1"/>
</p:tagLst>
</file>

<file path=ppt/tags/tag25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2"/>
  <p:tag name="KSO_WM_UNIT_ID" val="custom160570_18*m_i*1_2"/>
  <p:tag name="KSO_WM_UNIT_CLEAR" val="1"/>
  <p:tag name="KSO_WM_UNIT_LAYERLEVEL" val="1_1"/>
  <p:tag name="KSO_WM_DIAGRAM_GROUP_CODE" val="m1-1"/>
</p:tagLst>
</file>

<file path=ppt/tags/tag25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1_1"/>
  <p:tag name="KSO_WM_UNIT_ID" val="custom160570_18*m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3*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260.xml><?xml version="1.0" encoding="utf-8"?>
<p:tagLst xmlns:p="http://schemas.openxmlformats.org/presentationml/2006/main">
  <p:tag name="KSO_WM_TAG_VERSION" val="1.0"/>
  <p:tag name="KSO_WM_BEAUTIFY_FLAG" val="#wm#"/>
  <p:tag name="KSO_WM_UNIT_TYPE" val="i"/>
  <p:tag name="KSO_WM_UNIT_ID" val="custom160570_18*i*6"/>
  <p:tag name="KSO_WM_TEMPLATE_CATEGORY" val="custom"/>
  <p:tag name="KSO_WM_TEMPLATE_INDEX" val="160570"/>
  <p:tag name="KSO_WM_UNIT_INDEX" val="6"/>
</p:tagLst>
</file>

<file path=ppt/tags/tag26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2_1"/>
  <p:tag name="KSO_WM_UNIT_ID" val="custom160570_18*m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6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3"/>
  <p:tag name="KSO_WM_UNIT_ID" val="custom160570_18*m_i*1_3"/>
  <p:tag name="KSO_WM_UNIT_CLEAR" val="1"/>
  <p:tag name="KSO_WM_UNIT_LAYERLEVEL" val="1_1"/>
  <p:tag name="KSO_WM_DIAGRAM_GROUP_CODE" val="m1-1"/>
</p:tagLst>
</file>

<file path=ppt/tags/tag263.xml><?xml version="1.0" encoding="utf-8"?>
<p:tagLst xmlns:p="http://schemas.openxmlformats.org/presentationml/2006/main">
  <p:tag name="KSO_WM_TAG_VERSION" val="1.0"/>
  <p:tag name="KSO_WM_BEAUTIFY_FLAG" val="#wm#"/>
  <p:tag name="KSO_WM_UNIT_TYPE" val="i"/>
  <p:tag name="KSO_WM_UNIT_ID" val="custom160570_18*i*11"/>
  <p:tag name="KSO_WM_TEMPLATE_CATEGORY" val="custom"/>
  <p:tag name="KSO_WM_TEMPLATE_INDEX" val="160570"/>
  <p:tag name="KSO_WM_UNIT_INDEX" val="11"/>
</p:tagLst>
</file>

<file path=ppt/tags/tag26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3_1"/>
  <p:tag name="KSO_WM_UNIT_ID" val="custom160570_18*m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6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4"/>
  <p:tag name="KSO_WM_UNIT_ID" val="custom160570_18*m_i*1_4"/>
  <p:tag name="KSO_WM_UNIT_CLEAR" val="1"/>
  <p:tag name="KSO_WM_UNIT_LAYERLEVEL" val="1_1"/>
  <p:tag name="KSO_WM_DIAGRAM_GROUP_CODE" val="m1-1"/>
</p:tagLst>
</file>

<file path=ppt/tags/tag266.xml><?xml version="1.0" encoding="utf-8"?>
<p:tagLst xmlns:p="http://schemas.openxmlformats.org/presentationml/2006/main">
  <p:tag name="KSO_WM_TAG_VERSION" val="1.0"/>
  <p:tag name="KSO_WM_BEAUTIFY_FLAG" val="#wm#"/>
  <p:tag name="KSO_WM_UNIT_TYPE" val="i"/>
  <p:tag name="KSO_WM_UNIT_ID" val="custom160570_18*i*16"/>
  <p:tag name="KSO_WM_TEMPLATE_CATEGORY" val="custom"/>
  <p:tag name="KSO_WM_TEMPLATE_INDEX" val="160570"/>
  <p:tag name="KSO_WM_UNIT_INDEX" val="16"/>
</p:tagLst>
</file>

<file path=ppt/tags/tag26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4_1"/>
  <p:tag name="KSO_WM_UNIT_ID" val="custom160570_18*m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6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5"/>
  <p:tag name="KSO_WM_UNIT_ID" val="custom160570_18*m_i*1_5"/>
  <p:tag name="KSO_WM_UNIT_CLEAR" val="1"/>
  <p:tag name="KSO_WM_UNIT_LAYERLEVEL" val="1_1"/>
  <p:tag name="KSO_WM_DIAGRAM_GROUP_CODE" val="m1-1"/>
</p:tagLst>
</file>

<file path=ppt/tags/tag26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p="http://schemas.openxmlformats.org/presentationml/2006/main">
  <p:tag name="KSO_WM_TAG_VERSION" val="1.0"/>
  <p:tag name="KSO_WM_BEAUTIFY_FLAG" val="#wm#"/>
  <p:tag name="KSO_WM_UNIT_TYPE" val="i"/>
  <p:tag name="KSO_WM_UNIT_ID" val="custom160570_23*i*7"/>
  <p:tag name="KSO_WM_TEMPLATE_CATEGORY" val="custom"/>
  <p:tag name="KSO_WM_TEMPLATE_INDEX" val="160570"/>
  <p:tag name="KSO_WM_UNIT_INDEX" val="7"/>
</p:tagLst>
</file>

<file path=ppt/tags/tag270.xml><?xml version="1.0" encoding="utf-8"?>
<p:tagLst xmlns:p="http://schemas.openxmlformats.org/presentationml/2006/main">
  <p:tag name="KSO_WM_TEMPLATE_CATEGORY" val="custom"/>
  <p:tag name="KSO_WM_TEMPLATE_INDEX" val="160570"/>
  <p:tag name="KSO_WM_TAG_VERSION" val="1.0"/>
  <p:tag name="KSO_WM_SLIDE_ID" val="custom160570_18"/>
  <p:tag name="KSO_WM_SLIDE_INDEX" val="18"/>
  <p:tag name="KSO_WM_SLIDE_ITEM_CNT" val="4"/>
  <p:tag name="KSO_WM_SLIDE_LAYOUT" val="a_m"/>
  <p:tag name="KSO_WM_SLIDE_LAYOUT_CNT" val="1_1"/>
  <p:tag name="KSO_WM_SLIDE_TYPE" val="text"/>
  <p:tag name="KSO_WM_BEAUTIFY_FLAG" val="#wm#"/>
  <p:tag name="KSO_WM_SLIDE_POSITION" val="202*-26"/>
  <p:tag name="KSO_WM_SLIDE_SIZE" val="556*657"/>
  <p:tag name="KSO_WM_DIAGRAM_GROUP_CODE" val="m1-1"/>
</p:tagLst>
</file>

<file path=ppt/tags/tag27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1"/>
  <p:tag name="KSO_WM_UNIT_ID" val="custom160570_19*m_i*1_1"/>
  <p:tag name="KSO_WM_UNIT_CLEAR" val="1"/>
  <p:tag name="KSO_WM_UNIT_LAYERLEVEL" val="1_1"/>
  <p:tag name="KSO_WM_DIAGRAM_GROUP_CODE" val="m1-1"/>
</p:tagLst>
</file>

<file path=ppt/tags/tag272.xml><?xml version="1.0" encoding="utf-8"?>
<p:tagLst xmlns:p="http://schemas.openxmlformats.org/presentationml/2006/main">
  <p:tag name="KSO_WM_TAG_VERSION" val="1.0"/>
  <p:tag name="KSO_WM_BEAUTIFY_FLAG" val="#wm#"/>
  <p:tag name="KSO_WM_UNIT_TYPE" val="i"/>
  <p:tag name="KSO_WM_UNIT_ID" val="custom160570_19*i*1"/>
  <p:tag name="KSO_WM_TEMPLATE_CATEGORY" val="custom"/>
  <p:tag name="KSO_WM_TEMPLATE_INDEX" val="160570"/>
  <p:tag name="KSO_WM_UNIT_INDEX" val="1"/>
</p:tagLst>
</file>

<file path=ppt/tags/tag27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2"/>
  <p:tag name="KSO_WM_UNIT_ID" val="custom160570_19*m_i*1_2"/>
  <p:tag name="KSO_WM_UNIT_CLEAR" val="1"/>
  <p:tag name="KSO_WM_UNIT_LAYERLEVEL" val="1_1"/>
  <p:tag name="KSO_WM_DIAGRAM_GROUP_CODE" val="m1-1"/>
</p:tagLst>
</file>

<file path=ppt/tags/tag27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1_1"/>
  <p:tag name="KSO_WM_UNIT_ID" val="custom160570_19*m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75.xml><?xml version="1.0" encoding="utf-8"?>
<p:tagLst xmlns:p="http://schemas.openxmlformats.org/presentationml/2006/main">
  <p:tag name="KSO_WM_TAG_VERSION" val="1.0"/>
  <p:tag name="KSO_WM_BEAUTIFY_FLAG" val="#wm#"/>
  <p:tag name="KSO_WM_UNIT_TYPE" val="i"/>
  <p:tag name="KSO_WM_UNIT_ID" val="custom160570_19*i*6"/>
  <p:tag name="KSO_WM_TEMPLATE_CATEGORY" val="custom"/>
  <p:tag name="KSO_WM_TEMPLATE_INDEX" val="160570"/>
  <p:tag name="KSO_WM_UNIT_INDEX" val="6"/>
</p:tagLst>
</file>

<file path=ppt/tags/tag27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2_1"/>
  <p:tag name="KSO_WM_UNIT_ID" val="custom160570_19*m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7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3"/>
  <p:tag name="KSO_WM_UNIT_ID" val="custom160570_19*m_i*1_3"/>
  <p:tag name="KSO_WM_UNIT_CLEAR" val="1"/>
  <p:tag name="KSO_WM_UNIT_LAYERLEVEL" val="1_1"/>
  <p:tag name="KSO_WM_DIAGRAM_GROUP_CODE" val="m1-1"/>
</p:tagLst>
</file>

<file path=ppt/tags/tag278.xml><?xml version="1.0" encoding="utf-8"?>
<p:tagLst xmlns:p="http://schemas.openxmlformats.org/presentationml/2006/main">
  <p:tag name="KSO_WM_TAG_VERSION" val="1.0"/>
  <p:tag name="KSO_WM_BEAUTIFY_FLAG" val="#wm#"/>
  <p:tag name="KSO_WM_UNIT_TYPE" val="i"/>
  <p:tag name="KSO_WM_UNIT_ID" val="custom160570_19*i*11"/>
  <p:tag name="KSO_WM_TEMPLATE_CATEGORY" val="custom"/>
  <p:tag name="KSO_WM_TEMPLATE_INDEX" val="160570"/>
  <p:tag name="KSO_WM_UNIT_INDEX" val="11"/>
</p:tagLst>
</file>

<file path=ppt/tags/tag27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3_1"/>
  <p:tag name="KSO_WM_UNIT_ID" val="custom160570_19*m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3"/>
  <p:tag name="KSO_WM_UNIT_TYPE" val="l_i"/>
  <p:tag name="KSO_WM_UNIT_INDEX" val="1_3"/>
  <p:tag name="KSO_WM_UNIT_ID" val="custom160570_23*l_i*1_3"/>
  <p:tag name="KSO_WM_UNIT_CLEAR" val="1"/>
  <p:tag name="KSO_WM_UNIT_LAYERLEVEL" val="1_1"/>
  <p:tag name="KSO_WM_DIAGRAM_GROUP_CODE" val="l1-2"/>
</p:tagLst>
</file>

<file path=ppt/tags/tag28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4"/>
  <p:tag name="KSO_WM_UNIT_ID" val="custom160570_19*m_i*1_4"/>
  <p:tag name="KSO_WM_UNIT_CLEAR" val="1"/>
  <p:tag name="KSO_WM_UNIT_LAYERLEVEL" val="1_1"/>
  <p:tag name="KSO_WM_DIAGRAM_GROUP_CODE" val="m1-1"/>
</p:tagLst>
</file>

<file path=ppt/tags/tag281.xml><?xml version="1.0" encoding="utf-8"?>
<p:tagLst xmlns:p="http://schemas.openxmlformats.org/presentationml/2006/main">
  <p:tag name="KSO_WM_TAG_VERSION" val="1.0"/>
  <p:tag name="KSO_WM_BEAUTIFY_FLAG" val="#wm#"/>
  <p:tag name="KSO_WM_UNIT_TYPE" val="i"/>
  <p:tag name="KSO_WM_UNIT_ID" val="custom160570_19*i*16"/>
  <p:tag name="KSO_WM_TEMPLATE_CATEGORY" val="custom"/>
  <p:tag name="KSO_WM_TEMPLATE_INDEX" val="160570"/>
  <p:tag name="KSO_WM_UNIT_INDEX" val="16"/>
</p:tagLst>
</file>

<file path=ppt/tags/tag28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4_1"/>
  <p:tag name="KSO_WM_UNIT_ID" val="custom160570_19*m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8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5"/>
  <p:tag name="KSO_WM_UNIT_ID" val="custom160570_19*m_i*1_5"/>
  <p:tag name="KSO_WM_UNIT_CLEAR" val="1"/>
  <p:tag name="KSO_WM_UNIT_LAYERLEVEL" val="1_1"/>
  <p:tag name="KSO_WM_DIAGRAM_GROUP_CODE" val="m1-1"/>
</p:tagLst>
</file>

<file path=ppt/tags/tag284.xml><?xml version="1.0" encoding="utf-8"?>
<p:tagLst xmlns:p="http://schemas.openxmlformats.org/presentationml/2006/main">
  <p:tag name="KSO_WM_TAG_VERSION" val="1.0"/>
  <p:tag name="KSO_WM_BEAUTIFY_FLAG" val="#wm#"/>
  <p:tag name="KSO_WM_UNIT_TYPE" val="i"/>
  <p:tag name="KSO_WM_UNIT_ID" val="custom160570_19*i*21"/>
  <p:tag name="KSO_WM_TEMPLATE_CATEGORY" val="custom"/>
  <p:tag name="KSO_WM_TEMPLATE_INDEX" val="160570"/>
  <p:tag name="KSO_WM_UNIT_INDEX" val="21"/>
</p:tagLst>
</file>

<file path=ppt/tags/tag28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5_1"/>
  <p:tag name="KSO_WM_UNIT_ID" val="custom160570_19*m_h_f*1_5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8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6"/>
  <p:tag name="KSO_WM_UNIT_ID" val="custom160570_19*m_i*1_6"/>
  <p:tag name="KSO_WM_UNIT_CLEAR" val="1"/>
  <p:tag name="KSO_WM_UNIT_LAYERLEVEL" val="1_1"/>
  <p:tag name="KSO_WM_DIAGRAM_GROUP_CODE" val="m1-1"/>
</p:tagLst>
</file>

<file path=ppt/tags/tag28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9*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88.xml><?xml version="1.0" encoding="utf-8"?>
<p:tagLst xmlns:p="http://schemas.openxmlformats.org/presentationml/2006/main">
  <p:tag name="KSO_WM_TEMPLATE_CATEGORY" val="custom"/>
  <p:tag name="KSO_WM_TEMPLATE_INDEX" val="160570"/>
  <p:tag name="KSO_WM_TAG_VERSION" val="1.0"/>
  <p:tag name="KSO_WM_SLIDE_ID" val="custom160570_19"/>
  <p:tag name="KSO_WM_SLIDE_INDEX" val="19"/>
  <p:tag name="KSO_WM_SLIDE_ITEM_CNT" val="5"/>
  <p:tag name="KSO_WM_SLIDE_LAYOUT" val="a_m"/>
  <p:tag name="KSO_WM_SLIDE_LAYOUT_CNT" val="1_1"/>
  <p:tag name="KSO_WM_SLIDE_TYPE" val="text"/>
  <p:tag name="KSO_WM_BEAUTIFY_FLAG" val="#wm#"/>
  <p:tag name="KSO_WM_SLIDE_POSITION" val="189*-59"/>
  <p:tag name="KSO_WM_SLIDE_SIZE" val="582*723"/>
  <p:tag name="KSO_WM_DIAGRAM_GROUP_CODE" val="m1-1"/>
</p:tagLst>
</file>

<file path=ppt/tags/tag28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4"/>
  <p:tag name="KSO_WM_UNIT_TYPE" val="l_i"/>
  <p:tag name="KSO_WM_UNIT_INDEX" val="1_4"/>
  <p:tag name="KSO_WM_UNIT_ID" val="custom160570_23*l_i*1_4"/>
  <p:tag name="KSO_WM_UNIT_CLEAR" val="1"/>
  <p:tag name="KSO_WM_UNIT_LAYERLEVEL" val="1_1"/>
  <p:tag name="KSO_WM_DIAGRAM_GROUP_CODE" val="l1-2"/>
</p:tagLst>
</file>

<file path=ppt/tags/tag290.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291.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292.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293.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294.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295.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296.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297.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298.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299.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3.xml><?xml version="1.0" encoding="utf-8"?>
<p:tagLst xmlns:p="http://schemas.openxmlformats.org/presentationml/2006/main">
  <p:tag name="KSO_WM_TAG_VERSION" val="1.0"/>
  <p:tag name="KSO_WM_TEMPLATE_CATEGORY" val="custom"/>
  <p:tag name="KSO_WM_TEMPLATE_INDEX" val="160570"/>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2"/>
  <p:tag name="KSO_WM_UNIT_TYPE" val="l_h_f"/>
  <p:tag name="KSO_WM_UNIT_INDEX" val="1_2_1"/>
  <p:tag name="KSO_WM_UNIT_ID" val="custom160570_23*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300.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301.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302.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303.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30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305.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0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307.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308.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309.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31.xml><?xml version="1.0" encoding="utf-8"?>
<p:tagLst xmlns:p="http://schemas.openxmlformats.org/presentationml/2006/main">
  <p:tag name="KSO_WM_TAG_VERSION" val="1.0"/>
  <p:tag name="KSO_WM_BEAUTIFY_FLAG" val="#wm#"/>
  <p:tag name="KSO_WM_UNIT_TYPE" val="i"/>
  <p:tag name="KSO_WM_UNIT_ID" val="custom160570_23*i*14"/>
  <p:tag name="KSO_WM_TEMPLATE_CATEGORY" val="custom"/>
  <p:tag name="KSO_WM_TEMPLATE_INDEX" val="160570"/>
  <p:tag name="KSO_WM_UNIT_INDEX" val="14"/>
</p:tagLst>
</file>

<file path=ppt/tags/tag310.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311.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312.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313.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314.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315.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316.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317.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318.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319.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5"/>
  <p:tag name="KSO_WM_UNIT_TYPE" val="l_i"/>
  <p:tag name="KSO_WM_UNIT_INDEX" val="1_5"/>
  <p:tag name="KSO_WM_UNIT_ID" val="custom160570_23*l_i*1_5"/>
  <p:tag name="KSO_WM_UNIT_CLEAR" val="1"/>
  <p:tag name="KSO_WM_UNIT_LAYERLEVEL" val="1_1"/>
  <p:tag name="KSO_WM_DIAGRAM_GROUP_CODE" val="l1-2"/>
</p:tagLst>
</file>

<file path=ppt/tags/tag320.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32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322.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2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324.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325.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326.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327.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328.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329.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6"/>
  <p:tag name="KSO_WM_UNIT_TYPE" val="l_i"/>
  <p:tag name="KSO_WM_UNIT_INDEX" val="1_6"/>
  <p:tag name="KSO_WM_UNIT_ID" val="custom160570_23*l_i*1_6"/>
  <p:tag name="KSO_WM_UNIT_CLEAR" val="1"/>
  <p:tag name="KSO_WM_UNIT_LAYERLEVEL" val="1_1"/>
  <p:tag name="KSO_WM_DIAGRAM_GROUP_CODE" val="l1-2"/>
</p:tagLst>
</file>

<file path=ppt/tags/tag330.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331.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332.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333.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334.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335.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336.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337.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338.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39.xml><?xml version="1.0" encoding="utf-8"?>
<p:tagLst xmlns:p="http://schemas.openxmlformats.org/presentationml/2006/main">
  <p:tag name="KSO_WM_BEAUTIFY_FLAG" val="#wm#"/>
  <p:tag name="KSO_WM_TEMPLATE_CATEGORY" val="custom"/>
  <p:tag name="KSO_WM_TEMPLATE_INDEX" val="160570"/>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3"/>
  <p:tag name="KSO_WM_UNIT_TYPE" val="l_h_f"/>
  <p:tag name="KSO_WM_UNIT_INDEX" val="1_3_1"/>
  <p:tag name="KSO_WM_UNIT_ID" val="custom160570_23*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340.xml><?xml version="1.0" encoding="utf-8"?>
<p:tagLst xmlns:p="http://schemas.openxmlformats.org/presentationml/2006/main">
  <p:tag name="KSO_WM_BEAUTIFY_FLAG" val="#wm#"/>
  <p:tag name="KSO_WM_TEMPLATE_CATEGORY" val="custom"/>
  <p:tag name="KSO_WM_TEMPLATE_INDEX" val="160570"/>
</p:tagLst>
</file>

<file path=ppt/tags/tag34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342.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343.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344.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345.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346.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347.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348.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349.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50.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351.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352.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353.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354.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355.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35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357.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5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359.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36.xml><?xml version="1.0" encoding="utf-8"?>
<p:tagLst xmlns:p="http://schemas.openxmlformats.org/presentationml/2006/main">
  <p:tag name="MH_TYPE" val="#NeiR#"/>
  <p:tag name="MH_NUMBER" val="4"/>
  <p:tag name="MH_CATEGORY" val="#BingLLB#"/>
  <p:tag name="MH_LAYOUT" val="SubTitle"/>
  <p:tag name="MH" val="20151027140516"/>
  <p:tag name="MH_LIBRARY" val="GRAPHIC"/>
  <p:tag name="KSO_WM_TEMPLATE_CATEGORY" val="custom"/>
  <p:tag name="KSO_WM_TEMPLATE_INDEX" val="160570"/>
  <p:tag name="KSO_WM_TAG_VERSION" val="1.0"/>
  <p:tag name="KSO_WM_SLIDE_ID" val="custom160570_23"/>
  <p:tag name="KSO_WM_SLIDE_INDEX" val="23"/>
  <p:tag name="KSO_WM_SLIDE_ITEM_CNT" val="3"/>
  <p:tag name="KSO_WM_SLIDE_LAYOUT" val="a_l"/>
  <p:tag name="KSO_WM_SLIDE_LAYOUT_CNT" val="1_1"/>
  <p:tag name="KSO_WM_SLIDE_TYPE" val="text"/>
  <p:tag name="KSO_WM_BEAUTIFY_FLAG" val="#wm#"/>
  <p:tag name="KSO_WM_SLIDE_POSITION" val="84*132"/>
  <p:tag name="KSO_WM_SLIDE_SIZE" val="792*345"/>
  <p:tag name="KSO_WM_DIAGRAM_GROUP_CODE" val="l1-2"/>
</p:tagLst>
</file>

<file path=ppt/tags/tag360.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361.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362.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363.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364.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365.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366.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367.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368.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369.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37.xml><?xml version="1.0" encoding="utf-8"?>
<p:tagLst xmlns:p="http://schemas.openxmlformats.org/presentationml/2006/main">
  <p:tag name="KSO_WM_TAG_VERSION" val="1.0"/>
  <p:tag name="KSO_WM_BEAUTIFY_FLAG" val="#wm#"/>
  <p:tag name="KSO_WM_UNIT_TYPE" val="i"/>
  <p:tag name="KSO_WM_UNIT_ID" val="custom160570_24*i*0"/>
  <p:tag name="KSO_WM_TEMPLATE_CATEGORY" val="custom"/>
  <p:tag name="KSO_WM_TEMPLATE_INDEX" val="160570"/>
  <p:tag name="KSO_WM_UNIT_INDEX" val="0"/>
</p:tagLst>
</file>

<file path=ppt/tags/tag370.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371.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372.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37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374.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7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376.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377.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378.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379.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4*l_i*1_1"/>
  <p:tag name="KSO_WM_UNIT_CLEAR" val="1"/>
  <p:tag name="KSO_WM_UNIT_LAYERLEVEL" val="1_1"/>
  <p:tag name="KSO_WM_DIAGRAM_GROUP_CODE" val="l1-2"/>
</p:tagLst>
</file>

<file path=ppt/tags/tag380.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381.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382.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383.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384.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385.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386.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387.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388.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389.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4*l_i*1_2"/>
  <p:tag name="KSO_WM_UNIT_CLEAR" val="1"/>
  <p:tag name="KSO_WM_UNIT_LAYERLEVEL" val="1_1"/>
  <p:tag name="KSO_WM_DIAGRAM_GROUP_CODE" val="l1-2"/>
</p:tagLst>
</file>

<file path=ppt/tags/tag39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391.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9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393.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394.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395.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396.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397.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398.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399.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4*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400.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401.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402.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403.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404.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405.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406.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40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408.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0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41.xml><?xml version="1.0" encoding="utf-8"?>
<p:tagLst xmlns:p="http://schemas.openxmlformats.org/presentationml/2006/main">
  <p:tag name="KSO_WM_TAG_VERSION" val="1.0"/>
  <p:tag name="KSO_WM_BEAUTIFY_FLAG" val="#wm#"/>
  <p:tag name="KSO_WM_UNIT_TYPE" val="i"/>
  <p:tag name="KSO_WM_UNIT_ID" val="custom160570_24*i*7"/>
  <p:tag name="KSO_WM_TEMPLATE_CATEGORY" val="custom"/>
  <p:tag name="KSO_WM_TEMPLATE_INDEX" val="160570"/>
  <p:tag name="KSO_WM_UNIT_INDEX" val="7"/>
</p:tagLst>
</file>

<file path=ppt/tags/tag410.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411.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412.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413.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414.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415.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416.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417.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418.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419.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3"/>
  <p:tag name="KSO_WM_UNIT_TYPE" val="l_i"/>
  <p:tag name="KSO_WM_UNIT_INDEX" val="1_3"/>
  <p:tag name="KSO_WM_UNIT_ID" val="custom160570_24*l_i*1_3"/>
  <p:tag name="KSO_WM_UNIT_CLEAR" val="1"/>
  <p:tag name="KSO_WM_UNIT_LAYERLEVEL" val="1_1"/>
  <p:tag name="KSO_WM_DIAGRAM_GROUP_CODE" val="l1-2"/>
</p:tagLst>
</file>

<file path=ppt/tags/tag420.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421.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422.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423.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42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425.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2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427.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428.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429.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4"/>
  <p:tag name="KSO_WM_UNIT_TYPE" val="l_i"/>
  <p:tag name="KSO_WM_UNIT_INDEX" val="1_4"/>
  <p:tag name="KSO_WM_UNIT_ID" val="custom160570_24*l_i*1_4"/>
  <p:tag name="KSO_WM_UNIT_CLEAR" val="1"/>
  <p:tag name="KSO_WM_UNIT_LAYERLEVEL" val="1_1"/>
  <p:tag name="KSO_WM_DIAGRAM_GROUP_CODE" val="l1-2"/>
</p:tagLst>
</file>

<file path=ppt/tags/tag430.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431.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432.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433.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434.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435.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436.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437.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438.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439.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2"/>
  <p:tag name="KSO_WM_UNIT_TYPE" val="l_h_f"/>
  <p:tag name="KSO_WM_UNIT_INDEX" val="1_2_1"/>
  <p:tag name="KSO_WM_UNIT_ID" val="custom160570_24*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440.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441.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4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443.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444.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445.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446.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447.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448.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449.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45.xml><?xml version="1.0" encoding="utf-8"?>
<p:tagLst xmlns:p="http://schemas.openxmlformats.org/presentationml/2006/main">
  <p:tag name="KSO_WM_TAG_VERSION" val="1.0"/>
  <p:tag name="KSO_WM_BEAUTIFY_FLAG" val="#wm#"/>
  <p:tag name="KSO_WM_UNIT_TYPE" val="i"/>
  <p:tag name="KSO_WM_UNIT_ID" val="custom160570_24*i*14"/>
  <p:tag name="KSO_WM_TEMPLATE_CATEGORY" val="custom"/>
  <p:tag name="KSO_WM_TEMPLATE_INDEX" val="160570"/>
  <p:tag name="KSO_WM_UNIT_INDEX" val="14"/>
</p:tagLst>
</file>

<file path=ppt/tags/tag450.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451.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452.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453.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454.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455.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456.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457.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5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459.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5"/>
  <p:tag name="KSO_WM_UNIT_TYPE" val="l_i"/>
  <p:tag name="KSO_WM_UNIT_INDEX" val="1_5"/>
  <p:tag name="KSO_WM_UNIT_ID" val="custom160570_24*l_i*1_5"/>
  <p:tag name="KSO_WM_UNIT_CLEAR" val="1"/>
  <p:tag name="KSO_WM_UNIT_LAYERLEVEL" val="1_1"/>
  <p:tag name="KSO_WM_DIAGRAM_GROUP_CODE" val="l1-2"/>
</p:tagLst>
</file>

<file path=ppt/tags/tag460.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461.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462.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463.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464.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465.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466.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467.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468.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469.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6"/>
  <p:tag name="KSO_WM_UNIT_TYPE" val="l_i"/>
  <p:tag name="KSO_WM_UNIT_INDEX" val="1_6"/>
  <p:tag name="KSO_WM_UNIT_ID" val="custom160570_24*l_i*1_6"/>
  <p:tag name="KSO_WM_UNIT_CLEAR" val="1"/>
  <p:tag name="KSO_WM_UNIT_LAYERLEVEL" val="1_1"/>
  <p:tag name="KSO_WM_DIAGRAM_GROUP_CODE" val="l1-2"/>
</p:tagLst>
</file>

<file path=ppt/tags/tag470.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471.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472.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473.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7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475.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476.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477.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478.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479.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3"/>
  <p:tag name="KSO_WM_UNIT_TYPE" val="l_h_f"/>
  <p:tag name="KSO_WM_UNIT_INDEX" val="1_3_1"/>
  <p:tag name="KSO_WM_UNIT_ID" val="custom160570_24*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480.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481.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482.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483.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484.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485.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486.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487.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488.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48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49.xml><?xml version="1.0" encoding="utf-8"?>
<p:tagLst xmlns:p="http://schemas.openxmlformats.org/presentationml/2006/main">
  <p:tag name="KSO_WM_TAG_VERSION" val="1.0"/>
  <p:tag name="KSO_WM_BEAUTIFY_FLAG" val="#wm#"/>
  <p:tag name="KSO_WM_UNIT_TYPE" val="i"/>
  <p:tag name="KSO_WM_UNIT_ID" val="custom160570_24*i*21"/>
  <p:tag name="KSO_WM_TEMPLATE_CATEGORY" val="custom"/>
  <p:tag name="KSO_WM_TEMPLATE_INDEX" val="160570"/>
  <p:tag name="KSO_WM_UNIT_INDEX" val="21"/>
</p:tagLst>
</file>

<file path=ppt/tags/tag490.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9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492.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493.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494.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495.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496.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497.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498.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499.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b"/>
  <p:tag name="KSO_WM_UNIT_INDEX" val="1"/>
  <p:tag name="KSO_WM_UNIT_ID" val="custom160570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7"/>
  <p:tag name="KSO_WM_UNIT_ID" val="custom160570_24*l_i*1_7"/>
  <p:tag name="KSO_WM_UNIT_CLEAR" val="1"/>
  <p:tag name="KSO_WM_UNIT_LAYERLEVEL" val="1_1"/>
  <p:tag name="KSO_WM_DIAGRAM_GROUP_CODE" val="l1-2"/>
</p:tagLst>
</file>

<file path=ppt/tags/tag500.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501.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502.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503.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504.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505.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50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507.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50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509.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8"/>
  <p:tag name="KSO_WM_UNIT_ID" val="custom160570_24*l_i*1_8"/>
  <p:tag name="KSO_WM_UNIT_CLEAR" val="1"/>
  <p:tag name="KSO_WM_UNIT_LAYERLEVEL" val="1_1"/>
  <p:tag name="KSO_WM_DIAGRAM_GROUP_CODE" val="l1-2"/>
</p:tagLst>
</file>

<file path=ppt/tags/tag510.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511.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512.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513.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514.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515.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516.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517.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518.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519.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4_1"/>
  <p:tag name="KSO_WM_UNIT_ID" val="custom160570_24*l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520.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521.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522.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52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524.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52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526.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527.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528.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529.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4*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30.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531.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532.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533.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534.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535.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536.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537.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538.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539.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54.xml><?xml version="1.0" encoding="utf-8"?>
<p:tagLst xmlns:p="http://schemas.openxmlformats.org/presentationml/2006/main">
  <p:tag name="MH_TYPE" val="#NeiR#"/>
  <p:tag name="MH_NUMBER" val="4"/>
  <p:tag name="MH_CATEGORY" val="#BingLLB#"/>
  <p:tag name="MH_LAYOUT" val="SubTitle"/>
  <p:tag name="MH" val="20151027140516"/>
  <p:tag name="MH_LIBRARY" val="GRAPHIC"/>
  <p:tag name="KSO_WM_TEMPLATE_CATEGORY" val="custom"/>
  <p:tag name="KSO_WM_TEMPLATE_INDEX" val="160570"/>
  <p:tag name="KSO_WM_TAG_VERSION" val="1.0"/>
  <p:tag name="KSO_WM_SLIDE_ID" val="custom160570_24"/>
  <p:tag name="KSO_WM_SLIDE_INDEX" val="24"/>
  <p:tag name="KSO_WM_SLIDE_ITEM_CNT" val="4"/>
  <p:tag name="KSO_WM_SLIDE_LAYOUT" val="a_l"/>
  <p:tag name="KSO_WM_SLIDE_LAYOUT_CNT" val="1_1"/>
  <p:tag name="KSO_WM_SLIDE_TYPE" val="text"/>
  <p:tag name="KSO_WM_BEAUTIFY_FLAG" val="#wm#"/>
  <p:tag name="KSO_WM_SLIDE_POSITION" val="84*168"/>
  <p:tag name="KSO_WM_SLIDE_SIZE" val="792*263"/>
  <p:tag name="KSO_WM_DIAGRAM_GROUP_CODE" val="l1-2"/>
</p:tagLst>
</file>

<file path=ppt/tags/tag54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541.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54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543.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544.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545.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546.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547.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548.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549.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55.xml><?xml version="1.0" encoding="utf-8"?>
<p:tagLst xmlns:p="http://schemas.openxmlformats.org/presentationml/2006/main">
  <p:tag name="KSO_WM_TAG_VERSION" val="1.0"/>
  <p:tag name="KSO_WM_BEAUTIFY_FLAG" val="#wm#"/>
  <p:tag name="KSO_WM_UNIT_TYPE" val="i"/>
  <p:tag name="KSO_WM_UNIT_ID" val="custom160570_25*i*0"/>
  <p:tag name="KSO_WM_TEMPLATE_CATEGORY" val="custom"/>
  <p:tag name="KSO_WM_TEMPLATE_INDEX" val="160570"/>
  <p:tag name="KSO_WM_UNIT_INDEX" val="0"/>
</p:tagLst>
</file>

<file path=ppt/tags/tag550.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551.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552.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553.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554.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555.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556.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55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558.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55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5*l_i*1_1"/>
  <p:tag name="KSO_WM_UNIT_CLEAR" val="1"/>
  <p:tag name="KSO_WM_UNIT_LAYERLEVEL" val="1_1"/>
  <p:tag name="KSO_WM_DIAGRAM_GROUP_CODE" val="l1-2"/>
</p:tagLst>
</file>

<file path=ppt/tags/tag560.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561.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562.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563.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564.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565.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566.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567.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568.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569.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5*l_i*1_2"/>
  <p:tag name="KSO_WM_UNIT_CLEAR" val="1"/>
  <p:tag name="KSO_WM_UNIT_LAYERLEVEL" val="1_1"/>
  <p:tag name="KSO_WM_DIAGRAM_GROUP_CODE" val="l1-2"/>
</p:tagLst>
</file>

<file path=ppt/tags/tag570.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571.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572.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573.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57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575.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576.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577.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578.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579.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5*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580.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581.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582.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583.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584.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585.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586.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587.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588.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589.xml><?xml version="1.0" encoding="utf-8"?>
<p:tagLst xmlns:p="http://schemas.openxmlformats.org/presentationml/2006/main">
  <p:tag name="KSO_WM_TAG_VERSION" val="1.0"/>
  <p:tag name="KSO_WM_BEAUTIFY_FLAG" val="#wm#"/>
  <p:tag name="KSO_WM_UNIT_TYPE" val="i"/>
  <p:tag name="KSO_WM_UNIT_ID" val="custom160570_37*i*0"/>
  <p:tag name="KSO_WM_TEMPLATE_CATEGORY" val="custom"/>
  <p:tag name="KSO_WM_TEMPLATE_INDEX" val="160570"/>
  <p:tag name="KSO_WM_UNIT_INDEX" val="0"/>
</p:tagLst>
</file>

<file path=ppt/tags/tag59.xml><?xml version="1.0" encoding="utf-8"?>
<p:tagLst xmlns:p="http://schemas.openxmlformats.org/presentationml/2006/main">
  <p:tag name="KSO_WM_TAG_VERSION" val="1.0"/>
  <p:tag name="KSO_WM_BEAUTIFY_FLAG" val="#wm#"/>
  <p:tag name="KSO_WM_UNIT_TYPE" val="i"/>
  <p:tag name="KSO_WM_UNIT_ID" val="custom160570_25*i*7"/>
  <p:tag name="KSO_WM_TEMPLATE_CATEGORY" val="custom"/>
  <p:tag name="KSO_WM_TEMPLATE_INDEX" val="160570"/>
  <p:tag name="KSO_WM_UNIT_INDEX" val="7"/>
</p:tagLst>
</file>

<file path=ppt/tags/tag590.xml><?xml version="1.0" encoding="utf-8"?>
<p:tagLst xmlns:p="http://schemas.openxmlformats.org/presentationml/2006/main">
  <p:tag name="KSO_WM_TAG_VERSION" val="1.0"/>
  <p:tag name="KSO_WM_BEAUTIFY_FLAG" val="#wm#"/>
  <p:tag name="KSO_WM_UNIT_TYPE" val="i"/>
  <p:tag name="KSO_WM_UNIT_ID" val="custom160570_37*i*6"/>
  <p:tag name="KSO_WM_TEMPLATE_CATEGORY" val="custom"/>
  <p:tag name="KSO_WM_TEMPLATE_INDEX" val="160570"/>
  <p:tag name="KSO_WM_UNIT_INDEX" val="6"/>
</p:tagLst>
</file>

<file path=ppt/tags/tag591.xml><?xml version="1.0" encoding="utf-8"?>
<p:tagLst xmlns:p="http://schemas.openxmlformats.org/presentationml/2006/main">
  <p:tag name="KSO_WM_TAG_VERSION" val="1.0"/>
  <p:tag name="KSO_WM_BEAUTIFY_FLAG" val="#wm#"/>
  <p:tag name="KSO_WM_UNIT_TYPE" val="i"/>
  <p:tag name="KSO_WM_UNIT_ID" val="custom160570_37*i*7"/>
  <p:tag name="KSO_WM_TEMPLATE_CATEGORY" val="custom"/>
  <p:tag name="KSO_WM_TEMPLATE_INDEX" val="160570"/>
  <p:tag name="KSO_WM_UNIT_INDEX" val="7"/>
</p:tagLst>
</file>

<file path=ppt/tags/tag592.xml><?xml version="1.0" encoding="utf-8"?>
<p:tagLst xmlns:p="http://schemas.openxmlformats.org/presentationml/2006/main">
  <p:tag name="KSO_WM_TAG_VERSION" val="1.0"/>
  <p:tag name="KSO_WM_BEAUTIFY_FLAG" val="#wm#"/>
  <p:tag name="KSO_WM_UNIT_TYPE" val="i"/>
  <p:tag name="KSO_WM_UNIT_ID" val="custom160570_37*i*8"/>
  <p:tag name="KSO_WM_TEMPLATE_CATEGORY" val="custom"/>
  <p:tag name="KSO_WM_TEMPLATE_INDEX" val="160570"/>
  <p:tag name="KSO_WM_UNIT_INDEX" val="8"/>
</p:tagLst>
</file>

<file path=ppt/tags/tag593.xml><?xml version="1.0" encoding="utf-8"?>
<p:tagLst xmlns:p="http://schemas.openxmlformats.org/presentationml/2006/main">
  <p:tag name="KSO_WM_TAG_VERSION" val="1.0"/>
  <p:tag name="KSO_WM_BEAUTIFY_FLAG" val="#wm#"/>
  <p:tag name="KSO_WM_UNIT_TYPE" val="i"/>
  <p:tag name="KSO_WM_UNIT_ID" val="custom160570_37*i*9"/>
  <p:tag name="KSO_WM_TEMPLATE_CATEGORY" val="custom"/>
  <p:tag name="KSO_WM_TEMPLATE_INDEX" val="160570"/>
  <p:tag name="KSO_WM_UNIT_INDEX" val="9"/>
</p:tagLst>
</file>

<file path=ppt/tags/tag594.xml><?xml version="1.0" encoding="utf-8"?>
<p:tagLst xmlns:p="http://schemas.openxmlformats.org/presentationml/2006/main">
  <p:tag name="KSO_WM_TAG_VERSION" val="1.0"/>
  <p:tag name="KSO_WM_BEAUTIFY_FLAG" val="#wm#"/>
  <p:tag name="KSO_WM_UNIT_TYPE" val="i"/>
  <p:tag name="KSO_WM_UNIT_ID" val="custom160570_37*i*10"/>
  <p:tag name="KSO_WM_TEMPLATE_CATEGORY" val="custom"/>
  <p:tag name="KSO_WM_TEMPLATE_INDEX" val="160570"/>
  <p:tag name="KSO_WM_UNIT_INDEX" val="10"/>
</p:tagLst>
</file>

<file path=ppt/tags/tag595.xml><?xml version="1.0" encoding="utf-8"?>
<p:tagLst xmlns:p="http://schemas.openxmlformats.org/presentationml/2006/main">
  <p:tag name="MH" val="20151014143730"/>
  <p:tag name="MH_LIBRARY" val="GRAPHIC"/>
  <p:tag name="KSO_WM_TEMPLATE_CATEGORY" val="custom"/>
  <p:tag name="KSO_WM_TEMPLATE_INDEX" val="160570"/>
  <p:tag name="KSO_WM_TAG_VERSION" val="1.0"/>
  <p:tag name="KSO_WM_SLIDE_ID" val="custom160570_37"/>
  <p:tag name="KSO_WM_SLIDE_INDEX" val="37"/>
  <p:tag name="KSO_WM_SLIDE_ITEM_CNT" val="0"/>
  <p:tag name="KSO_WM_SLIDE_TYPE" val="endPage"/>
  <p:tag name="KSO_WM_BEAUTIFY_FLAG" val="#wm#"/>
</p:tagLst>
</file>

<file path=ppt/tags/tag6.xml><?xml version="1.0" encoding="utf-8"?>
<p:tagLst xmlns:p="http://schemas.openxmlformats.org/presentationml/2006/main">
  <p:tag name="KSO_WM_TEMPLATE_THUMBS_INDEX" val="1、4、5、9、12、17、25、27、29、30、31、32、34、35、36、37"/>
  <p:tag name="KSO_WM_TEMPLATE_CATEGORY" val="custom"/>
  <p:tag name="KSO_WM_TEMPLATE_INDEX" val="160570"/>
  <p:tag name="KSO_WM_TAG_VERSION" val="1.0"/>
  <p:tag name="KSO_WM_SLIDE_ID" val="custom160570_1"/>
  <p:tag name="KSO_WM_SLIDE_INDEX" val="1"/>
  <p:tag name="KSO_WM_SLIDE_ITEM_CNT" val="2"/>
  <p:tag name="KSO_WM_SLIDE_LAYOUT" val="a_b"/>
  <p:tag name="KSO_WM_SLIDE_LAYOUT_CNT" val="1_1"/>
  <p:tag name="KSO_WM_SLIDE_TYPE" val="title"/>
  <p:tag name="KSO_WM_BEAUTIFY_FLAG" val="#wm#"/>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3"/>
  <p:tag name="KSO_WM_UNIT_TYPE" val="l_i"/>
  <p:tag name="KSO_WM_UNIT_INDEX" val="1_3"/>
  <p:tag name="KSO_WM_UNIT_ID" val="custom160570_25*l_i*1_3"/>
  <p:tag name="KSO_WM_UNIT_CLEAR" val="1"/>
  <p:tag name="KSO_WM_UNIT_LAYERLEVEL" val="1_1"/>
  <p:tag name="KSO_WM_DIAGRAM_GROUP_CODE" val="l1-2"/>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4"/>
  <p:tag name="KSO_WM_UNIT_TYPE" val="l_i"/>
  <p:tag name="KSO_WM_UNIT_INDEX" val="1_4"/>
  <p:tag name="KSO_WM_UNIT_ID" val="custom160570_25*l_i*1_4"/>
  <p:tag name="KSO_WM_UNIT_CLEAR" val="1"/>
  <p:tag name="KSO_WM_UNIT_LAYERLEVEL" val="1_1"/>
  <p:tag name="KSO_WM_DIAGRAM_GROUP_CODE" val="l1-2"/>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2"/>
  <p:tag name="KSO_WM_UNIT_TYPE" val="l_h_f"/>
  <p:tag name="KSO_WM_UNIT_INDEX" val="1_2_1"/>
  <p:tag name="KSO_WM_UNIT_ID" val="custom160570_25*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63.xml><?xml version="1.0" encoding="utf-8"?>
<p:tagLst xmlns:p="http://schemas.openxmlformats.org/presentationml/2006/main">
  <p:tag name="KSO_WM_TAG_VERSION" val="1.0"/>
  <p:tag name="KSO_WM_BEAUTIFY_FLAG" val="#wm#"/>
  <p:tag name="KSO_WM_UNIT_TYPE" val="i"/>
  <p:tag name="KSO_WM_UNIT_ID" val="custom160570_25*i*14"/>
  <p:tag name="KSO_WM_TEMPLATE_CATEGORY" val="custom"/>
  <p:tag name="KSO_WM_TEMPLATE_INDEX" val="160570"/>
  <p:tag name="KSO_WM_UNIT_INDEX" val="14"/>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5"/>
  <p:tag name="KSO_WM_UNIT_TYPE" val="l_i"/>
  <p:tag name="KSO_WM_UNIT_INDEX" val="1_5"/>
  <p:tag name="KSO_WM_UNIT_ID" val="custom160570_25*l_i*1_5"/>
  <p:tag name="KSO_WM_UNIT_CLEAR" val="1"/>
  <p:tag name="KSO_WM_UNIT_LAYERLEVEL" val="1_1"/>
  <p:tag name="KSO_WM_DIAGRAM_GROUP_CODE" val="l1-2"/>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6"/>
  <p:tag name="KSO_WM_UNIT_TYPE" val="l_i"/>
  <p:tag name="KSO_WM_UNIT_INDEX" val="1_6"/>
  <p:tag name="KSO_WM_UNIT_ID" val="custom160570_25*l_i*1_6"/>
  <p:tag name="KSO_WM_UNIT_CLEAR" val="1"/>
  <p:tag name="KSO_WM_UNIT_LAYERLEVEL" val="1_1"/>
  <p:tag name="KSO_WM_DIAGRAM_GROUP_CODE" val="l1-2"/>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3"/>
  <p:tag name="KSO_WM_UNIT_TYPE" val="l_h_f"/>
  <p:tag name="KSO_WM_UNIT_INDEX" val="1_3_1"/>
  <p:tag name="KSO_WM_UNIT_ID" val="custom160570_25*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67.xml><?xml version="1.0" encoding="utf-8"?>
<p:tagLst xmlns:p="http://schemas.openxmlformats.org/presentationml/2006/main">
  <p:tag name="KSO_WM_TAG_VERSION" val="1.0"/>
  <p:tag name="KSO_WM_BEAUTIFY_FLAG" val="#wm#"/>
  <p:tag name="KSO_WM_UNIT_TYPE" val="i"/>
  <p:tag name="KSO_WM_UNIT_ID" val="custom160570_25*i*21"/>
  <p:tag name="KSO_WM_TEMPLATE_CATEGORY" val="custom"/>
  <p:tag name="KSO_WM_TEMPLATE_INDEX" val="160570"/>
  <p:tag name="KSO_WM_UNIT_INDEX" val="21"/>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7"/>
  <p:tag name="KSO_WM_UNIT_ID" val="custom160570_25*l_i*1_7"/>
  <p:tag name="KSO_WM_UNIT_CLEAR" val="1"/>
  <p:tag name="KSO_WM_UNIT_LAYERLEVEL" val="1_1"/>
  <p:tag name="KSO_WM_DIAGRAM_GROUP_CODE" val="l1-2"/>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8"/>
  <p:tag name="KSO_WM_UNIT_ID" val="custom160570_25*l_i*1_8"/>
  <p:tag name="KSO_WM_UNIT_CLEAR" val="1"/>
  <p:tag name="KSO_WM_UNIT_LAYERLEVEL" val="1_1"/>
  <p:tag name="KSO_WM_DIAGRAM_GROUP_CODE" val="l1-2"/>
</p:tagLst>
</file>

<file path=ppt/tags/tag7.xml><?xml version="1.0" encoding="utf-8"?>
<p:tagLst xmlns:p="http://schemas.openxmlformats.org/presentationml/2006/main">
  <p:tag name="KSO_WM_TAG_VERSION" val="1.0"/>
  <p:tag name="KSO_WM_BEAUTIFY_FLAG" val="#wm#"/>
  <p:tag name="KSO_WM_UNIT_TYPE" val="i"/>
  <p:tag name="KSO_WM_UNIT_ID" val="custom160570_21*i*0"/>
  <p:tag name="KSO_WM_TEMPLATE_CATEGORY" val="custom"/>
  <p:tag name="KSO_WM_TEMPLATE_INDEX" val="160570"/>
  <p:tag name="KSO_WM_UNIT_INDEX" val="0"/>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4_1"/>
  <p:tag name="KSO_WM_UNIT_ID" val="custom160570_25*l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71.xml><?xml version="1.0" encoding="utf-8"?>
<p:tagLst xmlns:p="http://schemas.openxmlformats.org/presentationml/2006/main">
  <p:tag name="KSO_WM_TAG_VERSION" val="1.0"/>
  <p:tag name="KSO_WM_BEAUTIFY_FLAG" val="#wm#"/>
  <p:tag name="KSO_WM_UNIT_TYPE" val="i"/>
  <p:tag name="KSO_WM_UNIT_ID" val="custom160570_25*i*28"/>
  <p:tag name="KSO_WM_TEMPLATE_CATEGORY" val="custom"/>
  <p:tag name="KSO_WM_TEMPLATE_INDEX" val="160570"/>
  <p:tag name="KSO_WM_UNIT_INDEX" val="28"/>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9"/>
  <p:tag name="KSO_WM_UNIT_ID" val="custom160570_25*l_i*1_9"/>
  <p:tag name="KSO_WM_UNIT_CLEAR" val="1"/>
  <p:tag name="KSO_WM_UNIT_LAYERLEVEL" val="1_1"/>
  <p:tag name="KSO_WM_DIAGRAM_GROUP_CODE" val="l1-2"/>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10"/>
  <p:tag name="KSO_WM_UNIT_ID" val="custom160570_25*l_i*1_10"/>
  <p:tag name="KSO_WM_UNIT_CLEAR" val="1"/>
  <p:tag name="KSO_WM_UNIT_LAYERLEVEL" val="1_1"/>
  <p:tag name="KSO_WM_DIAGRAM_GROUP_CODE" val="l1-2"/>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5_1"/>
  <p:tag name="KSO_WM_UNIT_ID" val="custom160570_25*l_h_f*1_5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5*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6.xml><?xml version="1.0" encoding="utf-8"?>
<p:tagLst xmlns:p="http://schemas.openxmlformats.org/presentationml/2006/main">
  <p:tag name="MH_TYPE" val="#NeiR#"/>
  <p:tag name="MH_NUMBER" val="4"/>
  <p:tag name="MH_CATEGORY" val="#BingLLB#"/>
  <p:tag name="MH_LAYOUT" val="SubTitle"/>
  <p:tag name="MH" val="20151027140516"/>
  <p:tag name="MH_LIBRARY" val="GRAPHIC"/>
  <p:tag name="KSO_WM_TEMPLATE_CATEGORY" val="custom"/>
  <p:tag name="KSO_WM_TEMPLATE_INDEX" val="160570"/>
  <p:tag name="KSO_WM_TAG_VERSION" val="1.0"/>
  <p:tag name="KSO_WM_SLIDE_ID" val="custom160570_25"/>
  <p:tag name="KSO_WM_SLIDE_INDEX" val="25"/>
  <p:tag name="KSO_WM_SLIDE_ITEM_CNT" val="5"/>
  <p:tag name="KSO_WM_SLIDE_LAYOUT" val="a_l"/>
  <p:tag name="KSO_WM_SLIDE_LAYOUT_CNT" val="1_1"/>
  <p:tag name="KSO_WM_SLIDE_TYPE" val="text"/>
  <p:tag name="KSO_WM_BEAUTIFY_FLAG" val="#wm#"/>
  <p:tag name="KSO_WM_SLIDE_POSITION" val="84*132"/>
  <p:tag name="KSO_WM_SLIDE_SIZE" val="792*342"/>
  <p:tag name="KSO_WM_DIAGRAM_GROUP_CODE" val="l1-2"/>
</p:tagLst>
</file>

<file path=ppt/tags/tag77.xml><?xml version="1.0" encoding="utf-8"?>
<p:tagLst xmlns:p="http://schemas.openxmlformats.org/presentationml/2006/main">
  <p:tag name="KSO_WM_TAG_VERSION" val="1.0"/>
  <p:tag name="KSO_WM_BEAUTIFY_FLAG" val="#wm#"/>
  <p:tag name="KSO_WM_UNIT_TYPE" val="i"/>
  <p:tag name="KSO_WM_UNIT_ID" val="custom160570_26*i*0"/>
  <p:tag name="KSO_WM_TEMPLATE_CATEGORY" val="custom"/>
  <p:tag name="KSO_WM_TEMPLATE_INDEX" val="160570"/>
  <p:tag name="KSO_WM_UNIT_INDEX" val="0"/>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6*l_i*1_1"/>
  <p:tag name="KSO_WM_UNIT_CLEAR" val="1"/>
  <p:tag name="KSO_WM_UNIT_LAYERLEVEL" val="1_1"/>
  <p:tag name="KSO_WM_DIAGRAM_GROUP_CODE" val="l1-2"/>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6*l_i*1_2"/>
  <p:tag name="KSO_WM_UNIT_CLEAR" val="1"/>
  <p:tag name="KSO_WM_UNIT_LAYERLEVEL" val="1_1"/>
  <p:tag name="KSO_WM_DIAGRAM_GROUP_CODE" val="l1-2"/>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1*l_i*1_1"/>
  <p:tag name="KSO_WM_UNIT_CLEAR" val="1"/>
  <p:tag name="KSO_WM_UNIT_LAYERLEVEL" val="1_1"/>
  <p:tag name="KSO_WM_DIAGRAM_GROUP_CODE" val="l1-2"/>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6*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81.xml><?xml version="1.0" encoding="utf-8"?>
<p:tagLst xmlns:p="http://schemas.openxmlformats.org/presentationml/2006/main">
  <p:tag name="KSO_WM_TAG_VERSION" val="1.0"/>
  <p:tag name="KSO_WM_BEAUTIFY_FLAG" val="#wm#"/>
  <p:tag name="KSO_WM_UNIT_TYPE" val="i"/>
  <p:tag name="KSO_WM_UNIT_ID" val="custom160570_26*i*7"/>
  <p:tag name="KSO_WM_TEMPLATE_CATEGORY" val="custom"/>
  <p:tag name="KSO_WM_TEMPLATE_INDEX" val="160570"/>
  <p:tag name="KSO_WM_UNIT_INDEX" val="7"/>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3"/>
  <p:tag name="KSO_WM_UNIT_TYPE" val="l_i"/>
  <p:tag name="KSO_WM_UNIT_INDEX" val="1_3"/>
  <p:tag name="KSO_WM_UNIT_ID" val="custom160570_26*l_i*1_3"/>
  <p:tag name="KSO_WM_UNIT_CLEAR" val="1"/>
  <p:tag name="KSO_WM_UNIT_LAYERLEVEL" val="1_1"/>
  <p:tag name="KSO_WM_DIAGRAM_GROUP_CODE" val="l1-2"/>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4"/>
  <p:tag name="KSO_WM_UNIT_TYPE" val="l_i"/>
  <p:tag name="KSO_WM_UNIT_INDEX" val="1_4"/>
  <p:tag name="KSO_WM_UNIT_ID" val="custom160570_26*l_i*1_4"/>
  <p:tag name="KSO_WM_UNIT_CLEAR" val="1"/>
  <p:tag name="KSO_WM_UNIT_LAYERLEVEL" val="1_1"/>
  <p:tag name="KSO_WM_DIAGRAM_GROUP_CODE" val="l1-2"/>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2"/>
  <p:tag name="KSO_WM_UNIT_TYPE" val="l_h_f"/>
  <p:tag name="KSO_WM_UNIT_INDEX" val="1_2_1"/>
  <p:tag name="KSO_WM_UNIT_ID" val="custom160570_26*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85.xml><?xml version="1.0" encoding="utf-8"?>
<p:tagLst xmlns:p="http://schemas.openxmlformats.org/presentationml/2006/main">
  <p:tag name="KSO_WM_TAG_VERSION" val="1.0"/>
  <p:tag name="KSO_WM_BEAUTIFY_FLAG" val="#wm#"/>
  <p:tag name="KSO_WM_UNIT_TYPE" val="i"/>
  <p:tag name="KSO_WM_UNIT_ID" val="custom160570_26*i*14"/>
  <p:tag name="KSO_WM_TEMPLATE_CATEGORY" val="custom"/>
  <p:tag name="KSO_WM_TEMPLATE_INDEX" val="160570"/>
  <p:tag name="KSO_WM_UNIT_INDEX" val="14"/>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5"/>
  <p:tag name="KSO_WM_UNIT_TYPE" val="l_i"/>
  <p:tag name="KSO_WM_UNIT_INDEX" val="1_5"/>
  <p:tag name="KSO_WM_UNIT_ID" val="custom160570_26*l_i*1_5"/>
  <p:tag name="KSO_WM_UNIT_CLEAR" val="1"/>
  <p:tag name="KSO_WM_UNIT_LAYERLEVEL" val="1_1"/>
  <p:tag name="KSO_WM_DIAGRAM_GROUP_CODE" val="l1-2"/>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6"/>
  <p:tag name="KSO_WM_UNIT_TYPE" val="l_i"/>
  <p:tag name="KSO_WM_UNIT_INDEX" val="1_6"/>
  <p:tag name="KSO_WM_UNIT_ID" val="custom160570_26*l_i*1_6"/>
  <p:tag name="KSO_WM_UNIT_CLEAR" val="1"/>
  <p:tag name="KSO_WM_UNIT_LAYERLEVEL" val="1_1"/>
  <p:tag name="KSO_WM_DIAGRAM_GROUP_CODE" val="l1-2"/>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3"/>
  <p:tag name="KSO_WM_UNIT_TYPE" val="l_h_f"/>
  <p:tag name="KSO_WM_UNIT_INDEX" val="1_3_1"/>
  <p:tag name="KSO_WM_UNIT_ID" val="custom160570_26*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89.xml><?xml version="1.0" encoding="utf-8"?>
<p:tagLst xmlns:p="http://schemas.openxmlformats.org/presentationml/2006/main">
  <p:tag name="KSO_WM_TAG_VERSION" val="1.0"/>
  <p:tag name="KSO_WM_BEAUTIFY_FLAG" val="#wm#"/>
  <p:tag name="KSO_WM_UNIT_TYPE" val="i"/>
  <p:tag name="KSO_WM_UNIT_ID" val="custom160570_26*i*21"/>
  <p:tag name="KSO_WM_TEMPLATE_CATEGORY" val="custom"/>
  <p:tag name="KSO_WM_TEMPLATE_INDEX" val="160570"/>
  <p:tag name="KSO_WM_UNIT_INDEX" val="2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1*l_i*1_2"/>
  <p:tag name="KSO_WM_UNIT_CLEAR" val="1"/>
  <p:tag name="KSO_WM_UNIT_LAYERLEVEL" val="1_1"/>
  <p:tag name="KSO_WM_DIAGRAM_GROUP_CODE" val="l1-2"/>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7"/>
  <p:tag name="KSO_WM_UNIT_ID" val="custom160570_26*l_i*1_7"/>
  <p:tag name="KSO_WM_UNIT_CLEAR" val="1"/>
  <p:tag name="KSO_WM_UNIT_LAYERLEVEL" val="1_1"/>
  <p:tag name="KSO_WM_DIAGRAM_GROUP_CODE" val="l1-2"/>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8"/>
  <p:tag name="KSO_WM_UNIT_ID" val="custom160570_26*l_i*1_8"/>
  <p:tag name="KSO_WM_UNIT_CLEAR" val="1"/>
  <p:tag name="KSO_WM_UNIT_LAYERLEVEL" val="1_1"/>
  <p:tag name="KSO_WM_DIAGRAM_GROUP_CODE" val="l1-2"/>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4_1"/>
  <p:tag name="KSO_WM_UNIT_ID" val="custom160570_26*l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93.xml><?xml version="1.0" encoding="utf-8"?>
<p:tagLst xmlns:p="http://schemas.openxmlformats.org/presentationml/2006/main">
  <p:tag name="KSO_WM_TAG_VERSION" val="1.0"/>
  <p:tag name="KSO_WM_BEAUTIFY_FLAG" val="#wm#"/>
  <p:tag name="KSO_WM_UNIT_TYPE" val="i"/>
  <p:tag name="KSO_WM_UNIT_ID" val="custom160570_26*i*28"/>
  <p:tag name="KSO_WM_TEMPLATE_CATEGORY" val="custom"/>
  <p:tag name="KSO_WM_TEMPLATE_INDEX" val="160570"/>
  <p:tag name="KSO_WM_UNIT_INDEX" val="28"/>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9"/>
  <p:tag name="KSO_WM_UNIT_ID" val="custom160570_26*l_i*1_9"/>
  <p:tag name="KSO_WM_UNIT_CLEAR" val="1"/>
  <p:tag name="KSO_WM_UNIT_LAYERLEVEL" val="1_1"/>
  <p:tag name="KSO_WM_DIAGRAM_GROUP_CODE" val="l1-2"/>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10"/>
  <p:tag name="KSO_WM_UNIT_ID" val="custom160570_26*l_i*1_10"/>
  <p:tag name="KSO_WM_UNIT_CLEAR" val="1"/>
  <p:tag name="KSO_WM_UNIT_LAYERLEVEL" val="1_1"/>
  <p:tag name="KSO_WM_DIAGRAM_GROUP_CODE" val="l1-2"/>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5_1"/>
  <p:tag name="KSO_WM_UNIT_ID" val="custom160570_26*l_h_f*1_5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97.xml><?xml version="1.0" encoding="utf-8"?>
<p:tagLst xmlns:p="http://schemas.openxmlformats.org/presentationml/2006/main">
  <p:tag name="KSO_WM_TAG_VERSION" val="1.0"/>
  <p:tag name="KSO_WM_BEAUTIFY_FLAG" val="#wm#"/>
  <p:tag name="KSO_WM_UNIT_TYPE" val="i"/>
  <p:tag name="KSO_WM_UNIT_ID" val="custom160570_26*i*35"/>
  <p:tag name="KSO_WM_TEMPLATE_CATEGORY" val="custom"/>
  <p:tag name="KSO_WM_TEMPLATE_INDEX" val="160570"/>
  <p:tag name="KSO_WM_UNIT_INDEX" val="35"/>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11"/>
  <p:tag name="KSO_WM_UNIT_ID" val="custom160570_26*l_i*1_11"/>
  <p:tag name="KSO_WM_UNIT_CLEAR" val="1"/>
  <p:tag name="KSO_WM_UNIT_LAYERLEVEL" val="1_1"/>
  <p:tag name="KSO_WM_DIAGRAM_GROUP_CODE" val="l1-2"/>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12"/>
  <p:tag name="KSO_WM_UNIT_ID" val="custom160570_26*l_i*1_12"/>
  <p:tag name="KSO_WM_UNIT_CLEAR" val="1"/>
  <p:tag name="KSO_WM_UNIT_LAYERLEVEL" val="1_1"/>
  <p:tag name="KSO_WM_DIAGRAM_GROUP_CODE" val="l1-2"/>
</p:tagLst>
</file>

<file path=ppt/theme/theme1.xml><?xml version="1.0" encoding="utf-8"?>
<a:theme xmlns:a="http://schemas.openxmlformats.org/drawingml/2006/main" name="Office 主题">
  <a:themeElements>
    <a:clrScheme name="160570">
      <a:dk1>
        <a:srgbClr val="5F5F5F"/>
      </a:dk1>
      <a:lt1>
        <a:sysClr val="window" lastClr="FFFFFF"/>
      </a:lt1>
      <a:dk2>
        <a:srgbClr val="4D4D4D"/>
      </a:dk2>
      <a:lt2>
        <a:srgbClr val="FFFFFF"/>
      </a:lt2>
      <a:accent1>
        <a:srgbClr val="FC6C2C"/>
      </a:accent1>
      <a:accent2>
        <a:srgbClr val="1C2B38"/>
      </a:accent2>
      <a:accent3>
        <a:srgbClr val="FFC543"/>
      </a:accent3>
      <a:accent4>
        <a:srgbClr val="464F5A"/>
      </a:accent4>
      <a:accent5>
        <a:srgbClr val="5E65A6"/>
      </a:accent5>
      <a:accent6>
        <a:srgbClr val="4283D2"/>
      </a:accent6>
      <a:hlink>
        <a:srgbClr val="9B73B1"/>
      </a:hlink>
      <a:folHlink>
        <a:srgbClr val="D6522E"/>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4398</Words>
  <Application>WPS Presentation</Application>
  <PresentationFormat>Widescreen</PresentationFormat>
  <Paragraphs>336</Paragraphs>
  <Slides>48</Slides>
  <Notes>43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48</vt:i4>
      </vt:variant>
    </vt:vector>
  </HeadingPairs>
  <TitlesOfParts>
    <vt:vector size="63" baseType="lpstr">
      <vt:lpstr>Arial</vt:lpstr>
      <vt:lpstr>SimSun</vt:lpstr>
      <vt:lpstr>Wingdings</vt:lpstr>
      <vt:lpstr>DengXian</vt:lpstr>
      <vt:lpstr>Calibri</vt:lpstr>
      <vt:lpstr>Consolas</vt:lpstr>
      <vt:lpstr>Microsoft YaHei</vt:lpstr>
      <vt:lpstr/>
      <vt:lpstr>Arial Unicode MS</vt:lpstr>
      <vt:lpstr>黑体</vt:lpstr>
      <vt:lpstr>STXihei</vt:lpstr>
      <vt:lpstr>Arial Narrow</vt:lpstr>
      <vt:lpstr>Wingdings</vt:lpstr>
      <vt:lpstr>Segoe Print</vt:lpstr>
      <vt:lpstr>Office 主题</vt:lpstr>
      <vt:lpstr>The T-Rex Serialization Library « TSL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Generating Json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Execution Example</vt:lpstr>
      <vt:lpstr>THE TSL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dc:title>
  <dc:creator>lichun zhou</dc:creator>
  <cp:lastModifiedBy>every</cp:lastModifiedBy>
  <cp:revision>253</cp:revision>
  <dcterms:created xsi:type="dcterms:W3CDTF">2015-09-21T03:34:00Z</dcterms:created>
  <dcterms:modified xsi:type="dcterms:W3CDTF">2018-01-15T09:52:04Z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