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6459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34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22363"/>
            <a:ext cx="12344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602038"/>
            <a:ext cx="12344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0266-E416-4577-AB40-E37769308120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12A9-DCF4-47D4-9CC6-FCCE7CE87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25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0266-E416-4577-AB40-E37769308120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12A9-DCF4-47D4-9CC6-FCCE7CE87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86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365125"/>
            <a:ext cx="35490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365125"/>
            <a:ext cx="1044130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0266-E416-4577-AB40-E37769308120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12A9-DCF4-47D4-9CC6-FCCE7CE87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75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0266-E416-4577-AB40-E37769308120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12A9-DCF4-47D4-9CC6-FCCE7CE87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42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1709739"/>
            <a:ext cx="1419606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4589464"/>
            <a:ext cx="141960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0266-E416-4577-AB40-E37769308120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12A9-DCF4-47D4-9CC6-FCCE7CE87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57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1825625"/>
            <a:ext cx="699516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1825625"/>
            <a:ext cx="699516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0266-E416-4577-AB40-E37769308120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12A9-DCF4-47D4-9CC6-FCCE7CE87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5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365126"/>
            <a:ext cx="1419606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1681163"/>
            <a:ext cx="6963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2505075"/>
            <a:ext cx="696301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1681163"/>
            <a:ext cx="699730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2505075"/>
            <a:ext cx="699730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0266-E416-4577-AB40-E37769308120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12A9-DCF4-47D4-9CC6-FCCE7CE87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3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0266-E416-4577-AB40-E37769308120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12A9-DCF4-47D4-9CC6-FCCE7CE87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41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0266-E416-4577-AB40-E37769308120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12A9-DCF4-47D4-9CC6-FCCE7CE87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63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987426"/>
            <a:ext cx="833247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0266-E416-4577-AB40-E37769308120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12A9-DCF4-47D4-9CC6-FCCE7CE87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70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987426"/>
            <a:ext cx="833247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0266-E416-4577-AB40-E37769308120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12A9-DCF4-47D4-9CC6-FCCE7CE87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9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365126"/>
            <a:ext cx="141960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1825625"/>
            <a:ext cx="141960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7E0266-E416-4577-AB40-E37769308120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6356351"/>
            <a:ext cx="5554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6012A9-DCF4-47D4-9CC6-FCCE7CE87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04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 descr="文本&#10;&#10;低可信度描述已自动生成">
            <a:extLst>
              <a:ext uri="{FF2B5EF4-FFF2-40B4-BE49-F238E27FC236}">
                <a16:creationId xmlns:a16="http://schemas.microsoft.com/office/drawing/2014/main" id="{462628AC-A8A7-7C6F-8D94-97A19EB9C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088" y="-238024"/>
            <a:ext cx="9452658" cy="7089494"/>
          </a:xfrm>
          <a:prstGeom prst="rect">
            <a:avLst/>
          </a:prstGeom>
        </p:spPr>
      </p:pic>
      <p:pic>
        <p:nvPicPr>
          <p:cNvPr id="54" name="图片 53" descr="电脑屏幕的照片&#10;&#10;描述已自动生成">
            <a:extLst>
              <a:ext uri="{FF2B5EF4-FFF2-40B4-BE49-F238E27FC236}">
                <a16:creationId xmlns:a16="http://schemas.microsoft.com/office/drawing/2014/main" id="{7E7BF65E-EEB6-7BAB-E13D-81E88530C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41" y="-206614"/>
            <a:ext cx="9419486" cy="7064614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A5025D64-6915-AA15-04C6-91F1FC506B2A}"/>
              </a:ext>
            </a:extLst>
          </p:cNvPr>
          <p:cNvSpPr txBox="1"/>
          <p:nvPr/>
        </p:nvSpPr>
        <p:spPr>
          <a:xfrm rot="16200000">
            <a:off x="-302727" y="3141917"/>
            <a:ext cx="1215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Layer id</a:t>
            </a:r>
            <a:endParaRPr lang="zh-CN" altLang="en-US" sz="24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846D18C-7384-5D95-BAB9-2CB9B7F561B1}"/>
              </a:ext>
            </a:extLst>
          </p:cNvPr>
          <p:cNvSpPr txBox="1"/>
          <p:nvPr/>
        </p:nvSpPr>
        <p:spPr>
          <a:xfrm>
            <a:off x="3217909" y="6396335"/>
            <a:ext cx="1260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Token id</a:t>
            </a:r>
            <a:endParaRPr lang="zh-CN" altLang="en-US" sz="24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52C9F2A-3839-2ACF-6D92-95B410154727}"/>
              </a:ext>
            </a:extLst>
          </p:cNvPr>
          <p:cNvSpPr txBox="1"/>
          <p:nvPr/>
        </p:nvSpPr>
        <p:spPr>
          <a:xfrm rot="16200000">
            <a:off x="7917228" y="2727158"/>
            <a:ext cx="1215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Layer id</a:t>
            </a:r>
            <a:endParaRPr lang="zh-CN" altLang="en-US" sz="24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64744FC-06C5-0F13-BD03-28EA55D68D75}"/>
              </a:ext>
            </a:extLst>
          </p:cNvPr>
          <p:cNvSpPr txBox="1"/>
          <p:nvPr/>
        </p:nvSpPr>
        <p:spPr>
          <a:xfrm>
            <a:off x="11646208" y="6396335"/>
            <a:ext cx="1260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Token id</a:t>
            </a:r>
            <a:endParaRPr lang="zh-CN" altLang="en-US" sz="24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41A9305-DDA3-216D-1E6C-78FD89ADE760}"/>
              </a:ext>
            </a:extLst>
          </p:cNvPr>
          <p:cNvSpPr txBox="1"/>
          <p:nvPr/>
        </p:nvSpPr>
        <p:spPr>
          <a:xfrm>
            <a:off x="3138815" y="101637"/>
            <a:ext cx="1617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Llama2-7B</a:t>
            </a:r>
            <a:endParaRPr lang="zh-CN" altLang="en-US" sz="24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D374CE3-5279-6C7B-FB66-1283D7F3F26B}"/>
              </a:ext>
            </a:extLst>
          </p:cNvPr>
          <p:cNvSpPr txBox="1"/>
          <p:nvPr/>
        </p:nvSpPr>
        <p:spPr>
          <a:xfrm>
            <a:off x="11428218" y="138896"/>
            <a:ext cx="1822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Qwen1.5-7B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882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10</Words>
  <Application>Microsoft Office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主题​​</vt:lpstr>
      <vt:lpstr>PowerPoint 演示文稿</vt:lpstr>
    </vt:vector>
  </TitlesOfParts>
  <Company>AMD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Zheng, Jintu</dc:creator>
  <cp:lastModifiedBy>Zheng, Jintu</cp:lastModifiedBy>
  <cp:revision>2</cp:revision>
  <dcterms:created xsi:type="dcterms:W3CDTF">2024-09-08T14:31:45Z</dcterms:created>
  <dcterms:modified xsi:type="dcterms:W3CDTF">2024-09-08T15:30:17Z</dcterms:modified>
</cp:coreProperties>
</file>