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53a46bc8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53a46bc8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53a46bc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53a46bc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53a46bc8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53a46bc8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53a46bc8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53a46bc8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53a46bc84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53a46bc84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53a46bc84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53a46bc84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53a46bc84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53a46bc84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53a46bc8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53a46bc8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53a46bc84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53a46bc84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53a46bc84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53a46bc84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53a46bc84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53a46bc84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53a46bc84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53a46bc84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53a46bc84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53a46bc84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53a46bc84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53a46bc84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53a46bc84_3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53a46bc84_3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53a46bc84_3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53a46bc84_3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53a46bc84_3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53a46bc84_3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53a46bc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53a46bc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3a46bc8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53a46bc8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53a46bc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53a46bc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3a46bc8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53a46bc8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buchanan.com/common-it-problems/" TargetMode="External"/><Relationship Id="rId4" Type="http://schemas.openxmlformats.org/officeDocument/2006/relationships/hyperlink" Target="https://www.techdonut.co.uk/computer-hardware/business-computer-systems/what-to-look-for-in-a-business-comput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07875" y="1578400"/>
            <a:ext cx="5572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IT Application Project Proposal [Group 1]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06225" y="3730450"/>
            <a:ext cx="3470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Kevin, Li Ang, Zhen Yi, Ervyn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Features </a:t>
            </a:r>
            <a:endParaRPr b="1" sz="3000"/>
          </a:p>
        </p:txBody>
      </p:sp>
      <p:sp>
        <p:nvSpPr>
          <p:cNvPr id="199" name="Google Shape;199;p22"/>
          <p:cNvSpPr/>
          <p:nvPr/>
        </p:nvSpPr>
        <p:spPr>
          <a:xfrm>
            <a:off x="755975" y="1257625"/>
            <a:ext cx="3765900" cy="3590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Personalised PC based on needs</a:t>
            </a:r>
            <a:br>
              <a:rPr b="1" lang="en-GB" sz="16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Clients will go through a questionnaire therefore system can have a better understanding of their needs</a:t>
            </a:r>
            <a:b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Needs for specific Programs</a:t>
            </a:r>
            <a:br>
              <a:rPr lang="en-GB" sz="16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sz="16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will provide clients with a PC system based on their wants and needs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900250" y="1181425"/>
            <a:ext cx="3765900" cy="3590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Educational Tips</a:t>
            </a:r>
            <a:endParaRPr b="1" sz="16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Tips and information to educate clients more about computer systems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Custom PC Page</a:t>
            </a:r>
            <a:endParaRPr b="1" sz="16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 section to show clients about the PC system personalised for them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Details such as price and components will be listed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Feasibility</a:t>
            </a:r>
            <a:r>
              <a:rPr lang="en-GB"/>
              <a:t> 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05675" y="1972800"/>
            <a:ext cx="5909700" cy="11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 u="sng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Feasibility</a:t>
            </a:r>
            <a:endParaRPr b="1" sz="4200" u="sng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Is our solution </a:t>
            </a:r>
            <a:r>
              <a:rPr b="1" lang="en-GB"/>
              <a:t>feasible?</a:t>
            </a:r>
            <a:endParaRPr b="1"/>
          </a:p>
        </p:txBody>
      </p:sp>
      <p:sp>
        <p:nvSpPr>
          <p:cNvPr id="212" name="Google Shape;212;p24"/>
          <p:cNvSpPr/>
          <p:nvPr/>
        </p:nvSpPr>
        <p:spPr>
          <a:xfrm>
            <a:off x="1407900" y="1012375"/>
            <a:ext cx="6056100" cy="39267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”,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Feasible</a:t>
            </a:r>
            <a:endParaRPr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Requirements &amp; Information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Budget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No. of PCs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PC requirements</a:t>
            </a:r>
            <a:endParaRPr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uited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ost Effective</a:t>
            </a:r>
            <a:endParaRPr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eviewed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Specification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Achievable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Development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Coding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software and equipments wi</a:t>
            </a:r>
            <a:r>
              <a:rPr b="1" lang="en-GB"/>
              <a:t>ll be used?</a:t>
            </a:r>
            <a:endParaRPr b="1"/>
          </a:p>
        </p:txBody>
      </p:sp>
      <p:sp>
        <p:nvSpPr>
          <p:cNvPr id="218" name="Google Shape;218;p25"/>
          <p:cNvSpPr/>
          <p:nvPr/>
        </p:nvSpPr>
        <p:spPr>
          <a:xfrm>
            <a:off x="1358025" y="1708850"/>
            <a:ext cx="3213900" cy="313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I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nputs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Scratch”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beginner-friendly coding software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Programme &amp; Design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5446500" y="1808700"/>
            <a:ext cx="2889900" cy="2041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“Cosmo”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Introduce &amp; Educate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932225" y="1240975"/>
            <a:ext cx="20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Software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858700" y="1256275"/>
            <a:ext cx="206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Equipment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3056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How are we going to use Scratch?</a:t>
            </a:r>
            <a:endParaRPr b="1"/>
          </a:p>
        </p:txBody>
      </p:sp>
      <p:sp>
        <p:nvSpPr>
          <p:cNvPr id="227" name="Google Shape;227;p26"/>
          <p:cNvSpPr/>
          <p:nvPr/>
        </p:nvSpPr>
        <p:spPr>
          <a:xfrm>
            <a:off x="750500" y="1440225"/>
            <a:ext cx="3821400" cy="3564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function →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“if statements”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Many User Interaction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Second Main Function →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“Show”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“Hide”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 Many Images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Hide Others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4890400" y="1440225"/>
            <a:ext cx="3973500" cy="3145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own Characters &amp; Background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Customise + Ability to write our ideas (Text/Moving Entities) to 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attract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Background Switching → More Versatile + Comprehensive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546850" y="1009125"/>
            <a:ext cx="20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Coding Aspect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5844400" y="1009125"/>
            <a:ext cx="20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Designing Aspect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313825" y="31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How are we going to use Cosmo?</a:t>
            </a:r>
            <a:endParaRPr b="1"/>
          </a:p>
        </p:txBody>
      </p:sp>
      <p:sp>
        <p:nvSpPr>
          <p:cNvPr id="236" name="Google Shape;236;p27"/>
          <p:cNvSpPr/>
          <p:nvPr/>
        </p:nvSpPr>
        <p:spPr>
          <a:xfrm>
            <a:off x="1130450" y="1234050"/>
            <a:ext cx="3497400" cy="2198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Cosmo’s Talking Feature →  Proposal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Cosmo’s E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motion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Feature → Proposal Interactive &amp; Interesting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4972050" y="1234050"/>
            <a:ext cx="3861600" cy="3836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Introduce our Software System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What is our Software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it works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en-GB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What features present in the Software</a:t>
            </a:r>
            <a:endParaRPr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Guidance for users 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through the software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Detects a face → Introduce Itself → Brief Walkthrough → Instructions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575825" y="878175"/>
            <a:ext cx="26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1st Method of Usage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5584350" y="878175"/>
            <a:ext cx="26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2nd</a:t>
            </a: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Method of Usage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823850" y="2053000"/>
            <a:ext cx="4605300" cy="11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105675" y="1972800"/>
            <a:ext cx="5909700" cy="11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 u="sng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Coverage</a:t>
            </a:r>
            <a:endParaRPr b="1" sz="4200" u="sng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/>
          <p:nvPr/>
        </p:nvSpPr>
        <p:spPr>
          <a:xfrm>
            <a:off x="1460675" y="1237750"/>
            <a:ext cx="6735300" cy="3247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All industries</a:t>
            </a:r>
            <a:r>
              <a:rPr lang="en-GB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since all relies on computer in one way or another (E.g. Data storage and Running programs)</a:t>
            </a:r>
            <a:br>
              <a:rPr lang="en-GB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Help recommend computers </a:t>
            </a:r>
            <a:r>
              <a:rPr lang="en-GB" sz="1700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better suited</a:t>
            </a:r>
            <a:r>
              <a:rPr lang="en-GB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the main purpose</a:t>
            </a:r>
            <a:br>
              <a:rPr lang="en-GB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Software recommendation helps </a:t>
            </a:r>
            <a:r>
              <a:rPr lang="en-GB" sz="1700">
                <a:solidFill>
                  <a:srgbClr val="B4A7D6"/>
                </a:solidFill>
                <a:latin typeface="Lato"/>
                <a:ea typeface="Lato"/>
                <a:cs typeface="Lato"/>
                <a:sym typeface="Lato"/>
              </a:rPr>
              <a:t>improve</a:t>
            </a:r>
            <a:r>
              <a:rPr lang="en-GB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client’s choice of computer(s) substantially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2159975" y="526600"/>
            <a:ext cx="53367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industry is covered?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1266075" y="1133150"/>
            <a:ext cx="7331100" cy="3636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Improve business’s </a:t>
            </a:r>
            <a:r>
              <a:rPr lang="en-GB" sz="17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financial decisions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→ solves business’s </a:t>
            </a:r>
            <a:r>
              <a:rPr lang="en-GB" sz="1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financial debts </a:t>
            </a:r>
            <a:br>
              <a:rPr lang="en-GB" sz="1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Improve </a:t>
            </a:r>
            <a:r>
              <a:rPr lang="en-GB" sz="17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work efficiency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GB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desired PC provides required function at a good level 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(E.g. Reduced crashings, swift loading, sizeable amount of data storage, obtained at lowest price possible)</a:t>
            </a:r>
            <a:b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Educate general public the </a:t>
            </a:r>
            <a:r>
              <a:rPr lang="en-GB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functions of specific hardware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how it affects the PC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1603800" y="394975"/>
            <a:ext cx="66273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business needs are covered?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823850" y="2053000"/>
            <a:ext cx="4605300" cy="11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29475" y="1972800"/>
            <a:ext cx="5909700" cy="11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 u="sng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4200" u="sng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0" y="3937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>
                <a:solidFill>
                  <a:srgbClr val="FFFFFF"/>
                </a:solidFill>
              </a:rPr>
              <a:t>Presentation Summary</a:t>
            </a:r>
            <a:endParaRPr b="1" sz="3600" u="sng"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289250" y="1461975"/>
            <a:ext cx="1768800" cy="14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615950" y="1461975"/>
            <a:ext cx="1826400" cy="14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6637300" y="1461975"/>
            <a:ext cx="2285100" cy="14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Functionality &amp; Features 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5569525" y="3003750"/>
            <a:ext cx="2285100" cy="14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Feasibility 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2899063" y="3043275"/>
            <a:ext cx="1768800" cy="14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Coverage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2286338" y="1997025"/>
            <a:ext cx="1210200" cy="35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5612325" y="1997025"/>
            <a:ext cx="855000" cy="35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4"/>
          <p:cNvSpPr/>
          <p:nvPr/>
        </p:nvSpPr>
        <p:spPr>
          <a:xfrm rot="10800000">
            <a:off x="4782700" y="3556800"/>
            <a:ext cx="709500" cy="32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4"/>
          <p:cNvSpPr/>
          <p:nvPr/>
        </p:nvSpPr>
        <p:spPr>
          <a:xfrm rot="10800000">
            <a:off x="7917125" y="3190800"/>
            <a:ext cx="770100" cy="667800"/>
          </a:xfrm>
          <a:prstGeom prst="bentArrow">
            <a:avLst>
              <a:gd fmla="val 25000" name="adj1"/>
              <a:gd fmla="val 25729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231275" y="3038300"/>
            <a:ext cx="1768800" cy="14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4"/>
          <p:cNvSpPr/>
          <p:nvPr/>
        </p:nvSpPr>
        <p:spPr>
          <a:xfrm rot="10800000">
            <a:off x="2079825" y="3556800"/>
            <a:ext cx="685200" cy="32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/>
          <p:nvPr/>
        </p:nvSpPr>
        <p:spPr>
          <a:xfrm>
            <a:off x="1035900" y="852900"/>
            <a:ext cx="7072200" cy="3437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lt1"/>
                </a:solidFill>
              </a:rPr>
            </a:br>
            <a:r>
              <a:rPr lang="en-GB" sz="1600">
                <a:solidFill>
                  <a:schemeClr val="lt1"/>
                </a:solidFill>
              </a:rPr>
              <a:t>The 5 Most Frequent IT Problems in Business Online news article · 2020 · Jumpfactor </a:t>
            </a:r>
            <a:r>
              <a:rPr lang="en-GB" sz="16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https://www.buchanan.com/common-it-problems/</a:t>
            </a:r>
            <a:br>
              <a:rPr lang="en-GB" sz="1600" u="sng">
                <a:solidFill>
                  <a:srgbClr val="1155CC"/>
                </a:solidFill>
              </a:rPr>
            </a:br>
            <a:endParaRPr sz="1600" u="sng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lt1"/>
                </a:solidFill>
              </a:rPr>
              <a:t>What to look for in a business computer</a:t>
            </a:r>
            <a:r>
              <a:rPr lang="en-GB" sz="1600">
                <a:solidFill>
                  <a:schemeClr val="lt1"/>
                </a:solidFill>
              </a:rPr>
              <a:t>. (n.d.-b). Tech Donut. </a:t>
            </a:r>
            <a:r>
              <a:rPr lang="en-GB" sz="1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https://www.techdonut.co.uk/computer-hardware/business-computer-systems/what-to-look-for-in-a-business-computer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319600" y="1503025"/>
            <a:ext cx="4734000" cy="26376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1873450" y="2571750"/>
            <a:ext cx="1795450" cy="684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Montserrat"/>
              </a:rPr>
              <a:t>Q&amp;A</a:t>
            </a: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104900" y="1568725"/>
            <a:ext cx="5540400" cy="2411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5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/>
          <p:nvPr/>
        </p:nvSpPr>
        <p:spPr>
          <a:xfrm>
            <a:off x="105675" y="1972800"/>
            <a:ext cx="5909700" cy="11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 u="sng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 sz="4200" u="sng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5261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Why is it a challenge?</a:t>
            </a:r>
            <a:endParaRPr b="1" sz="3000"/>
          </a:p>
        </p:txBody>
      </p:sp>
      <p:sp>
        <p:nvSpPr>
          <p:cNvPr id="162" name="Google Shape;162;p16"/>
          <p:cNvSpPr/>
          <p:nvPr/>
        </p:nvSpPr>
        <p:spPr>
          <a:xfrm>
            <a:off x="1362150" y="1220400"/>
            <a:ext cx="6419700" cy="270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Many </a:t>
            </a: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Personal Computer(PC) building softwares and websites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→  </a:t>
            </a:r>
            <a:r>
              <a:rPr lang="en-GB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Lack of beginner friendly versions </a:t>
            </a:r>
            <a:endParaRPr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Guidance</a:t>
            </a: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lang="en-GB" sz="160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paramount</a:t>
            </a: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when purchasing PCs for the first time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314900" y="428850"/>
            <a:ext cx="7463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Why is it such a big deal?</a:t>
            </a:r>
            <a:endParaRPr b="1" sz="3000"/>
          </a:p>
        </p:txBody>
      </p:sp>
      <p:sp>
        <p:nvSpPr>
          <p:cNvPr id="168" name="Google Shape;168;p17"/>
          <p:cNvSpPr/>
          <p:nvPr/>
        </p:nvSpPr>
        <p:spPr>
          <a:xfrm>
            <a:off x="572275" y="1495350"/>
            <a:ext cx="3516000" cy="264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Outdated hardware issues:</a:t>
            </a:r>
            <a:b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Requires </a:t>
            </a:r>
            <a:r>
              <a:rPr lang="en-GB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maintenance</a:t>
            </a:r>
            <a:br>
              <a:rPr lang="en-GB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Increases </a:t>
            </a:r>
            <a:r>
              <a:rPr lang="en-GB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expenses</a:t>
            </a:r>
            <a:r>
              <a:rPr lang="en-GB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-GB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Decreases</a:t>
            </a: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work efficiency 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719575" y="1391850"/>
            <a:ext cx="4058700" cy="2749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integrating new technology:</a:t>
            </a:r>
            <a:b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Evaluate </a:t>
            </a:r>
            <a:r>
              <a:rPr lang="en-GB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worthiness of </a:t>
            </a:r>
            <a:r>
              <a:rPr lang="en-GB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investment</a:t>
            </a:r>
            <a:r>
              <a:rPr lang="en-GB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-GB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→Consider </a:t>
            </a:r>
            <a:r>
              <a:rPr lang="en-GB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alternatives</a:t>
            </a: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(Better price, longer PC life, etc)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05675" y="1972800"/>
            <a:ext cx="5909700" cy="11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 u="sng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b="1" sz="4200" u="sng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1210350" y="1468150"/>
            <a:ext cx="7213200" cy="312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software application “PC BUILDER SOFTWARE”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Provides clients with information and a rough idea about what kind of pc will be able to meet their requirements</a:t>
            </a:r>
            <a:endParaRPr sz="1600"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Description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Functionality &amp; Features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29475" y="1972800"/>
            <a:ext cx="5909700" cy="1248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 u="sng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Functionality &amp; Features</a:t>
            </a:r>
            <a:endParaRPr b="1" sz="4200" u="sng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1451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What are the main functions?</a:t>
            </a:r>
            <a:endParaRPr b="1" sz="3000"/>
          </a:p>
        </p:txBody>
      </p:sp>
      <p:sp>
        <p:nvSpPr>
          <p:cNvPr id="193" name="Google Shape;193;p21"/>
          <p:cNvSpPr/>
          <p:nvPr/>
        </p:nvSpPr>
        <p:spPr>
          <a:xfrm>
            <a:off x="1398750" y="1427325"/>
            <a:ext cx="6346500" cy="3104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7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 a PC system for clients that suits both their needs and wants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Educate clients about computer systems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 a convenient and friendly alternative as interaction is made virtually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