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webp" ContentType="image/webp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1" r:id="rId5"/>
    <p:sldId id="257" r:id="rId6"/>
    <p:sldId id="258" r:id="rId7"/>
    <p:sldId id="259" r:id="rId8"/>
    <p:sldId id="306" r:id="rId9"/>
    <p:sldId id="307" r:id="rId10"/>
    <p:sldId id="308" r:id="rId11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2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极度悲观下考虑削减</a:t>
            </a:r>
            <a:r>
              <a:rPr lang="en-US" altLang="zh-CN"/>
              <a:t>150</a:t>
            </a:r>
            <a:r>
              <a:rPr lang="zh-CN" altLang="en-US"/>
              <a:t>万开支或增加投资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极度悲观下考虑削减</a:t>
            </a:r>
            <a:r>
              <a:rPr lang="en-US" altLang="zh-CN"/>
              <a:t>150</a:t>
            </a:r>
            <a:r>
              <a:rPr lang="zh-CN" altLang="en-US"/>
              <a:t>万开支或增加投资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极度悲观下考虑削减</a:t>
            </a:r>
            <a:r>
              <a:rPr lang="en-US" altLang="zh-CN"/>
              <a:t>150</a:t>
            </a:r>
            <a:r>
              <a:rPr lang="zh-CN" altLang="en-US"/>
              <a:t>万开支或增加投资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极度悲观下考虑削减</a:t>
            </a:r>
            <a:r>
              <a:rPr lang="en-US" altLang="zh-CN"/>
              <a:t>150</a:t>
            </a:r>
            <a:r>
              <a:rPr lang="zh-CN" altLang="en-US"/>
              <a:t>万开支或增加投资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极度悲观下考虑削减</a:t>
            </a:r>
            <a:r>
              <a:rPr lang="en-US" altLang="zh-CN"/>
              <a:t>150</a:t>
            </a:r>
            <a:r>
              <a:rPr lang="zh-CN" altLang="en-US"/>
              <a:t>万开支或增加投资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极度悲观下考虑削减</a:t>
            </a:r>
            <a:r>
              <a:rPr lang="en-US" altLang="zh-CN"/>
              <a:t>150</a:t>
            </a:r>
            <a:r>
              <a:rPr lang="zh-CN" altLang="en-US"/>
              <a:t>万开支或增加投资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极度悲观下考虑削减</a:t>
            </a:r>
            <a:r>
              <a:rPr lang="en-US" altLang="zh-CN"/>
              <a:t>150</a:t>
            </a:r>
            <a:r>
              <a:rPr lang="zh-CN" altLang="en-US"/>
              <a:t>万开支或增加投资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image" Target="../media/image1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3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ZKware</a:t>
            </a:r>
            <a:r>
              <a:rPr lang="zh-CN" altLang="en-US" dirty="0">
                <a:effectLst/>
              </a:rPr>
              <a:t>月度技术</a:t>
            </a:r>
            <a:r>
              <a:rPr lang="zh-CN" altLang="en-US" dirty="0">
                <a:effectLst/>
              </a:rPr>
              <a:t>分享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2024-11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050" y="2317115"/>
            <a:ext cx="10515600" cy="1325563"/>
          </a:xfrm>
        </p:spPr>
        <p:txBody>
          <a:bodyPr/>
          <a:lstStyle/>
          <a:p>
            <a:r>
              <a:rPr lang="en-US" altLang="zh-CN"/>
              <a:t>AI</a:t>
            </a:r>
            <a:r>
              <a:rPr lang="zh-CN" altLang="en-US"/>
              <a:t>时代的程序员</a:t>
            </a:r>
            <a:r>
              <a:rPr lang="zh-CN" altLang="en-US"/>
              <a:t>之路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程序员的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zh-CN" altLang="en-US"/>
              <a:t>级别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787400" y="1532890"/>
            <a:ext cx="1246505" cy="132588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2245360" y="1584325"/>
            <a:ext cx="3517265" cy="8909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Linux</a:t>
            </a:r>
            <a:r>
              <a:rPr lang="zh-CN" altLang="en-US" sz="2800"/>
              <a:t>和</a:t>
            </a:r>
            <a:r>
              <a:rPr lang="en-US" altLang="zh-CN" sz="2800"/>
              <a:t>git</a:t>
            </a:r>
            <a:r>
              <a:rPr lang="zh-CN" altLang="en-US" sz="2800"/>
              <a:t>的缔造者</a:t>
            </a:r>
            <a:endParaRPr lang="zh-CN" altLang="en-US" sz="2800"/>
          </a:p>
        </p:txBody>
      </p:sp>
      <p:sp>
        <p:nvSpPr>
          <p:cNvPr id="6" name="等腰三角形 5"/>
          <p:cNvSpPr/>
          <p:nvPr/>
        </p:nvSpPr>
        <p:spPr>
          <a:xfrm>
            <a:off x="7082790" y="1115695"/>
            <a:ext cx="4649470" cy="4455795"/>
          </a:xfrm>
          <a:prstGeom prst="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65570" y="1746250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92570" y="2228850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92570" y="2711450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92570" y="3194050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92570" y="3762375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592570" y="4330700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92570" y="4951095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标题 1"/>
          <p:cNvSpPr>
            <a:spLocks noGrp="1"/>
          </p:cNvSpPr>
          <p:nvPr/>
        </p:nvSpPr>
        <p:spPr>
          <a:xfrm>
            <a:off x="6377940" y="1271270"/>
            <a:ext cx="175133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不朽的</a:t>
            </a:r>
            <a:r>
              <a:rPr lang="zh-CN" altLang="en-US" sz="2800"/>
              <a:t>名字</a:t>
            </a:r>
            <a:endParaRPr lang="zh-CN" altLang="en-US" sz="2800"/>
          </a:p>
        </p:txBody>
      </p:sp>
      <p:sp>
        <p:nvSpPr>
          <p:cNvPr id="32" name="标题 1"/>
          <p:cNvSpPr>
            <a:spLocks noGrp="1"/>
          </p:cNvSpPr>
          <p:nvPr/>
        </p:nvSpPr>
        <p:spPr>
          <a:xfrm>
            <a:off x="6377940" y="1755140"/>
            <a:ext cx="175133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成功</a:t>
            </a:r>
            <a:r>
              <a:rPr lang="zh-CN" altLang="en-US" sz="2800"/>
              <a:t>的</a:t>
            </a:r>
            <a:endParaRPr lang="zh-CN" altLang="en-US" sz="2800"/>
          </a:p>
        </p:txBody>
      </p:sp>
      <p:sp>
        <p:nvSpPr>
          <p:cNvPr id="33" name="标题 1"/>
          <p:cNvSpPr>
            <a:spLocks noGrp="1"/>
          </p:cNvSpPr>
          <p:nvPr/>
        </p:nvSpPr>
        <p:spPr>
          <a:xfrm>
            <a:off x="6377940" y="2322195"/>
            <a:ext cx="175133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p>
            <a:r>
              <a:rPr lang="zh-CN" altLang="en-US" sz="2800"/>
              <a:t>著名</a:t>
            </a:r>
            <a:r>
              <a:rPr lang="zh-CN" altLang="en-US" sz="2800"/>
              <a:t>的</a:t>
            </a:r>
            <a:endParaRPr lang="zh-CN" altLang="en-US" sz="2800"/>
          </a:p>
        </p:txBody>
      </p:sp>
      <p:sp>
        <p:nvSpPr>
          <p:cNvPr id="34" name="标题 1"/>
          <p:cNvSpPr>
            <a:spLocks noGrp="1"/>
          </p:cNvSpPr>
          <p:nvPr/>
        </p:nvSpPr>
        <p:spPr>
          <a:xfrm>
            <a:off x="6465570" y="2823845"/>
            <a:ext cx="175133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p>
            <a:r>
              <a:rPr lang="zh-CN" altLang="en-US" sz="2800"/>
              <a:t>骨干</a:t>
            </a:r>
            <a:endParaRPr lang="zh-CN" altLang="en-US" sz="2800"/>
          </a:p>
        </p:txBody>
      </p:sp>
      <p:sp>
        <p:nvSpPr>
          <p:cNvPr id="35" name="标题 1"/>
          <p:cNvSpPr>
            <a:spLocks noGrp="1"/>
          </p:cNvSpPr>
          <p:nvPr/>
        </p:nvSpPr>
        <p:spPr>
          <a:xfrm>
            <a:off x="6465570" y="3385185"/>
            <a:ext cx="175133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p>
            <a:r>
              <a:rPr lang="zh-CN" altLang="en-US" sz="2800"/>
              <a:t>一般</a:t>
            </a:r>
            <a:endParaRPr lang="zh-CN" altLang="en-US" sz="2800"/>
          </a:p>
        </p:txBody>
      </p:sp>
      <p:sp>
        <p:nvSpPr>
          <p:cNvPr id="36" name="标题 1"/>
          <p:cNvSpPr>
            <a:spLocks noGrp="1"/>
          </p:cNvSpPr>
          <p:nvPr/>
        </p:nvSpPr>
        <p:spPr>
          <a:xfrm>
            <a:off x="6465570" y="3914775"/>
            <a:ext cx="175133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业余</a:t>
            </a:r>
            <a:endParaRPr lang="zh-CN" altLang="en-US" sz="2800"/>
          </a:p>
        </p:txBody>
      </p:sp>
      <p:sp>
        <p:nvSpPr>
          <p:cNvPr id="37" name="标题 1"/>
          <p:cNvSpPr>
            <a:spLocks noGrp="1"/>
          </p:cNvSpPr>
          <p:nvPr/>
        </p:nvSpPr>
        <p:spPr>
          <a:xfrm>
            <a:off x="6465570" y="4535805"/>
            <a:ext cx="175133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p>
            <a:r>
              <a:rPr lang="zh-CN" altLang="en-US" sz="2800"/>
              <a:t>无名</a:t>
            </a:r>
            <a:endParaRPr lang="zh-CN" altLang="en-US" sz="2800"/>
          </a:p>
        </p:txBody>
      </p:sp>
      <p:sp>
        <p:nvSpPr>
          <p:cNvPr id="38" name="标题 1"/>
          <p:cNvSpPr>
            <a:spLocks noGrp="1"/>
          </p:cNvSpPr>
          <p:nvPr/>
        </p:nvSpPr>
        <p:spPr>
          <a:xfrm>
            <a:off x="6465570" y="5142230"/>
            <a:ext cx="965200" cy="3581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6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糟糕</a:t>
            </a:r>
            <a:endParaRPr lang="zh-CN" altLang="en-US" sz="2800"/>
          </a:p>
        </p:txBody>
      </p:sp>
      <p:pic>
        <p:nvPicPr>
          <p:cNvPr id="39" name="图片 38"/>
          <p:cNvPicPr/>
          <p:nvPr/>
        </p:nvPicPr>
        <p:blipFill>
          <a:blip r:embed="rId2"/>
          <a:stretch>
            <a:fillRect/>
          </a:stretch>
        </p:blipFill>
        <p:spPr>
          <a:xfrm>
            <a:off x="787400" y="4130675"/>
            <a:ext cx="1168400" cy="1168400"/>
          </a:xfrm>
          <a:prstGeom prst="rect">
            <a:avLst/>
          </a:prstGeom>
        </p:spPr>
      </p:pic>
      <p:sp>
        <p:nvSpPr>
          <p:cNvPr id="40" name="标题 1"/>
          <p:cNvSpPr>
            <a:spLocks noGrp="1"/>
          </p:cNvSpPr>
          <p:nvPr/>
        </p:nvSpPr>
        <p:spPr>
          <a:xfrm>
            <a:off x="2245360" y="4251325"/>
            <a:ext cx="3517265" cy="8909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WPS</a:t>
            </a:r>
            <a:r>
              <a:rPr lang="zh-CN" altLang="en-US" sz="2800"/>
              <a:t>早期</a:t>
            </a:r>
            <a:r>
              <a:rPr lang="zh-CN" altLang="en-US" sz="2800"/>
              <a:t>作者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308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跳出无名程序员的</a:t>
            </a:r>
            <a:r>
              <a:rPr lang="zh-CN" altLang="en-US"/>
              <a:t>汪洋大海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2010410"/>
            <a:ext cx="550354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2400" b="0" i="0">
                <a:solidFill>
                  <a:srgbClr val="424242"/>
                </a:solidFill>
                <a:latin typeface="source sans pro"/>
                <a:ea typeface="source sans pro"/>
              </a:rPr>
              <a:t>这一级的程序员是典型的为大众所知的程序员，他们有一定的编程能力，但并不出众，也许他们会在一家大公司里工作，程序员只不过是他们的工作而已，并不是他们人生的全部。</a:t>
            </a:r>
            <a:endParaRPr lang="zh-CN" altLang="en-US" sz="2400" b="0" i="0">
              <a:solidFill>
                <a:srgbClr val="424242"/>
              </a:solidFill>
              <a:latin typeface="source sans pro"/>
              <a:ea typeface="source sans pro"/>
            </a:endParaRPr>
          </a:p>
        </p:txBody>
      </p:sp>
      <p:sp>
        <p:nvSpPr>
          <p:cNvPr id="40" name="标题 1"/>
          <p:cNvSpPr>
            <a:spLocks noGrp="1"/>
          </p:cNvSpPr>
          <p:nvPr/>
        </p:nvSpPr>
        <p:spPr>
          <a:xfrm>
            <a:off x="6604635" y="2164715"/>
            <a:ext cx="1785620" cy="16294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900">
                <a:solidFill>
                  <a:schemeClr val="accent1"/>
                </a:solidFill>
              </a:rPr>
              <a:t>+</a:t>
            </a:r>
            <a:endParaRPr lang="en-US" sz="23900">
              <a:solidFill>
                <a:schemeClr val="accent1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/>
        </p:nvSpPr>
        <p:spPr>
          <a:xfrm>
            <a:off x="8953500" y="2164715"/>
            <a:ext cx="3032760" cy="8909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好奇心和</a:t>
            </a:r>
            <a:r>
              <a:rPr lang="zh-CN" altLang="en-US" sz="2800"/>
              <a:t>兴趣</a:t>
            </a:r>
            <a:endParaRPr lang="zh-CN" altLang="en-US" sz="280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7695565" y="3429000"/>
            <a:ext cx="4170045" cy="19373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如：提升效率</a:t>
            </a:r>
            <a:r>
              <a:rPr lang="en-US" altLang="zh-CN" sz="2400"/>
              <a:t>CI/CD</a:t>
            </a:r>
            <a:endParaRPr lang="en-US" altLang="zh-CN" sz="2400"/>
          </a:p>
          <a:p>
            <a:r>
              <a:rPr lang="zh-CN" altLang="en-US" sz="2400"/>
              <a:t>应用好的设计模式</a:t>
            </a:r>
            <a:endParaRPr lang="zh-CN" altLang="en-US" sz="2400"/>
          </a:p>
          <a:p>
            <a:r>
              <a:rPr lang="zh-CN" altLang="en-US" sz="2400"/>
              <a:t>学习</a:t>
            </a:r>
            <a:r>
              <a:rPr lang="en-US" altLang="zh-CN" sz="2400"/>
              <a:t>Linux</a:t>
            </a:r>
            <a:r>
              <a:rPr lang="zh-CN" altLang="en-US" sz="2400"/>
              <a:t>和云的基本操作</a:t>
            </a:r>
            <a:endParaRPr lang="zh-CN" altLang="en-US" sz="2400"/>
          </a:p>
          <a:p>
            <a:r>
              <a:rPr lang="zh-CN" altLang="en-US" sz="2400"/>
              <a:t>数据库，消息队列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308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团队工作</a:t>
            </a:r>
            <a:r>
              <a:rPr lang="en-US" altLang="zh-CN"/>
              <a:t>team-</a:t>
            </a:r>
            <a:r>
              <a:rPr lang="en-US" altLang="zh-CN"/>
              <a:t>work</a:t>
            </a:r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73290" y="1706245"/>
            <a:ext cx="4376420" cy="2864485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647700" y="1456690"/>
            <a:ext cx="6130925" cy="18478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先从被很好的管理开始，逐步学会管</a:t>
            </a:r>
            <a:r>
              <a:rPr lang="en-US" altLang="zh-CN" sz="2800"/>
              <a:t>3-5</a:t>
            </a:r>
            <a:r>
              <a:rPr lang="zh-CN" altLang="en-US" sz="2800"/>
              <a:t>人的队伍，再到稍大的</a:t>
            </a:r>
            <a:r>
              <a:rPr lang="zh-CN" altLang="en-US" sz="2800"/>
              <a:t>团队</a:t>
            </a:r>
            <a:endParaRPr lang="zh-CN" altLang="en-US" sz="28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647700" y="3134995"/>
            <a:ext cx="6130925" cy="18478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提升架构设计、文档、</a:t>
            </a:r>
            <a:r>
              <a:rPr lang="en-US" altLang="zh-CN" sz="2800"/>
              <a:t>code-review</a:t>
            </a:r>
            <a:r>
              <a:rPr lang="zh-CN" altLang="en-US" sz="2800"/>
              <a:t>等工作规范性和</a:t>
            </a:r>
            <a:r>
              <a:rPr lang="zh-CN" altLang="en-US" sz="2800"/>
              <a:t>质量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308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程序员的三个</a:t>
            </a:r>
            <a:r>
              <a:rPr lang="zh-CN" altLang="en-US"/>
              <a:t>层次</a:t>
            </a: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7082790" y="1115695"/>
            <a:ext cx="4649470" cy="4455795"/>
          </a:xfrm>
          <a:prstGeom prst="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10350" y="2569845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10350" y="4119245"/>
            <a:ext cx="5267325" cy="14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93115" y="4425950"/>
            <a:ext cx="6130925" cy="106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用</a:t>
            </a:r>
            <a:r>
              <a:rPr lang="en-US" altLang="zh-CN" sz="2800"/>
              <a:t>chatgpt</a:t>
            </a:r>
            <a:r>
              <a:rPr lang="zh-CN" altLang="en-US" sz="2800"/>
              <a:t>提升</a:t>
            </a:r>
            <a:r>
              <a:rPr lang="zh-CN" altLang="en-US" sz="2800"/>
              <a:t>效率</a:t>
            </a:r>
            <a:endParaRPr lang="zh-CN" altLang="en-US" sz="2800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93115" y="2700655"/>
            <a:ext cx="6130925" cy="106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开发</a:t>
            </a:r>
            <a:r>
              <a:rPr lang="en-US" altLang="zh-CN" sz="2800"/>
              <a:t>Agents</a:t>
            </a:r>
            <a:endParaRPr lang="en-US" altLang="zh-CN" sz="280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793115" y="1282065"/>
            <a:ext cx="6130925" cy="106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Business-</a:t>
            </a:r>
            <a:r>
              <a:rPr lang="en-US" altLang="zh-CN" sz="2800"/>
              <a:t>driven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3081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ZKware AI</a:t>
            </a:r>
            <a:r>
              <a:rPr lang="zh-CN" altLang="en-US"/>
              <a:t>技术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793115" y="4171950"/>
            <a:ext cx="6130925" cy="106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tensorflow, keras,</a:t>
            </a:r>
            <a:endParaRPr lang="en-US" sz="2800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93115" y="2700655"/>
            <a:ext cx="6130925" cy="106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RAG, Crewai, chatgpt, </a:t>
            </a:r>
            <a:r>
              <a:rPr lang="en-US" sz="2800"/>
              <a:t>langchain, langgraph</a:t>
            </a:r>
            <a:endParaRPr lang="en-US" sz="2800"/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793115" y="1282065"/>
            <a:ext cx="6130925" cy="106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Python, pandas, numpy</a:t>
            </a:r>
            <a:endParaRPr lang="en-US" altLang="zh-CN" sz="2800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9220200" y="2343150"/>
            <a:ext cx="194310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810" y="2802890"/>
            <a:ext cx="2571750" cy="857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345" y="4566920"/>
            <a:ext cx="1790700" cy="58102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/>
        </p:nvSpPr>
        <p:spPr>
          <a:xfrm>
            <a:off x="865505" y="5233035"/>
            <a:ext cx="6130925" cy="10610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XGBoost, FBProphet</a:t>
            </a:r>
            <a:endParaRPr lang="en-US" sz="2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030" y="1456690"/>
            <a:ext cx="1457325" cy="590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5980" y="2342515"/>
            <a:ext cx="4885690" cy="1325880"/>
          </a:xfrm>
        </p:spPr>
        <p:txBody>
          <a:bodyPr>
            <a:normAutofit/>
          </a:bodyPr>
          <a:lstStyle/>
          <a:p>
            <a:r>
              <a:rPr lang="en-US" altLang="zh-CN"/>
              <a:t>zkfin</a:t>
            </a:r>
            <a:r>
              <a:rPr lang="zh-CN" altLang="en-US"/>
              <a:t>重构</a:t>
            </a:r>
            <a:r>
              <a:rPr lang="zh-CN" altLang="en-US"/>
              <a:t>分享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commondata" val="eyJoZGlkIjoiYzY2OTZkZmU2OTJmOGQ3MTVjZGI4YjJmOGVlMzhiYW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WPS 演示</Application>
  <PresentationFormat>宽屏</PresentationFormat>
  <Paragraphs>67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Calibri Italic</vt:lpstr>
      <vt:lpstr>Impact</vt:lpstr>
      <vt:lpstr>DejaVu Sans</vt:lpstr>
      <vt:lpstr>Thonburi</vt:lpstr>
      <vt:lpstr>Arial</vt:lpstr>
      <vt:lpstr>Calibri</vt:lpstr>
      <vt:lpstr>微软雅黑</vt:lpstr>
      <vt:lpstr>Arial Unicode MS</vt:lpstr>
      <vt:lpstr>DejaVu Sans</vt:lpstr>
      <vt:lpstr>Impact</vt:lpstr>
      <vt:lpstr>Wingdings</vt:lpstr>
      <vt:lpstr>苹方-简</vt:lpstr>
      <vt:lpstr>Hiragino Sans GB W3</vt:lpstr>
      <vt:lpstr>source sans pro</vt:lpstr>
      <vt:lpstr>WPS</vt:lpstr>
      <vt:lpstr>ZKware月度技术分享</vt:lpstr>
      <vt:lpstr>ZKware系统简介</vt:lpstr>
      <vt:lpstr>最顶级的那些名字</vt:lpstr>
      <vt:lpstr>终极目标：Multi-Agent自动投资系统</vt:lpstr>
      <vt:lpstr>MultipleCryptoAgents: LLM-driven trading system</vt:lpstr>
      <vt:lpstr>团队工作team-work</vt:lpstr>
      <vt:lpstr>AI程序员的三个层次</vt:lpstr>
      <vt:lpstr>ZKware AI技术栈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caiqingfeng</dc:creator>
  <cp:lastModifiedBy>蔡庆丰</cp:lastModifiedBy>
  <cp:revision>24</cp:revision>
  <dcterms:created xsi:type="dcterms:W3CDTF">2024-12-04T06:08:42Z</dcterms:created>
  <dcterms:modified xsi:type="dcterms:W3CDTF">2024-12-04T06:08:42Z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2052-6.13.2.8918</vt:lpwstr>
  </property>
  <property fmtid="{D5CDD505-2E9C-101B-9397-08002B2CF9AE}" pid="3" name="ICV">
    <vt:lpwstr>AEF33917C790B7D3AA8A0C6710C1B23E_41</vt:lpwstr>
  </property>
</Properties>
</file>