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 Matić" userId="edf75f83efd29991" providerId="LiveId" clId="{5ED0F1A4-873B-4133-ABCF-EF4FE691C87A}"/>
    <pc:docChg chg="modSld">
      <pc:chgData name="Jana Matić" userId="edf75f83efd29991" providerId="LiveId" clId="{5ED0F1A4-873B-4133-ABCF-EF4FE691C87A}" dt="2024-01-15T13:29:35.445" v="148" actId="12"/>
      <pc:docMkLst>
        <pc:docMk/>
      </pc:docMkLst>
      <pc:sldChg chg="modSp mod">
        <pc:chgData name="Jana Matić" userId="edf75f83efd29991" providerId="LiveId" clId="{5ED0F1A4-873B-4133-ABCF-EF4FE691C87A}" dt="2024-01-15T13:27:16.994" v="16" actId="12"/>
        <pc:sldMkLst>
          <pc:docMk/>
          <pc:sldMk cId="3663952454" sldId="257"/>
        </pc:sldMkLst>
        <pc:spChg chg="mod">
          <ac:chgData name="Jana Matić" userId="edf75f83efd29991" providerId="LiveId" clId="{5ED0F1A4-873B-4133-ABCF-EF4FE691C87A}" dt="2024-01-15T13:27:16.994" v="16" actId="12"/>
          <ac:spMkLst>
            <pc:docMk/>
            <pc:sldMk cId="3663952454" sldId="257"/>
            <ac:spMk id="3" creationId="{F396010F-32D8-9714-F912-D7A791ADFE80}"/>
          </ac:spMkLst>
        </pc:spChg>
      </pc:sldChg>
      <pc:sldChg chg="modSp mod">
        <pc:chgData name="Jana Matić" userId="edf75f83efd29991" providerId="LiveId" clId="{5ED0F1A4-873B-4133-ABCF-EF4FE691C87A}" dt="2024-01-15T13:27:27.063" v="19" actId="12"/>
        <pc:sldMkLst>
          <pc:docMk/>
          <pc:sldMk cId="761066241" sldId="258"/>
        </pc:sldMkLst>
        <pc:spChg chg="mod">
          <ac:chgData name="Jana Matić" userId="edf75f83efd29991" providerId="LiveId" clId="{5ED0F1A4-873B-4133-ABCF-EF4FE691C87A}" dt="2024-01-15T13:27:27.063" v="19" actId="12"/>
          <ac:spMkLst>
            <pc:docMk/>
            <pc:sldMk cId="761066241" sldId="258"/>
            <ac:spMk id="3" creationId="{F418DAA6-7090-D2FB-20A4-1AF45BCBE158}"/>
          </ac:spMkLst>
        </pc:spChg>
      </pc:sldChg>
      <pc:sldChg chg="modSp mod">
        <pc:chgData name="Jana Matić" userId="edf75f83efd29991" providerId="LiveId" clId="{5ED0F1A4-873B-4133-ABCF-EF4FE691C87A}" dt="2024-01-15T13:27:33.271" v="20" actId="12"/>
        <pc:sldMkLst>
          <pc:docMk/>
          <pc:sldMk cId="1418976437" sldId="259"/>
        </pc:sldMkLst>
        <pc:spChg chg="mod">
          <ac:chgData name="Jana Matić" userId="edf75f83efd29991" providerId="LiveId" clId="{5ED0F1A4-873B-4133-ABCF-EF4FE691C87A}" dt="2024-01-15T13:27:33.271" v="20" actId="12"/>
          <ac:spMkLst>
            <pc:docMk/>
            <pc:sldMk cId="1418976437" sldId="259"/>
            <ac:spMk id="3" creationId="{734EF509-9490-8A39-FA09-44886DB77C26}"/>
          </ac:spMkLst>
        </pc:spChg>
      </pc:sldChg>
      <pc:sldChg chg="modSp mod">
        <pc:chgData name="Jana Matić" userId="edf75f83efd29991" providerId="LiveId" clId="{5ED0F1A4-873B-4133-ABCF-EF4FE691C87A}" dt="2024-01-15T13:27:59.886" v="36" actId="20577"/>
        <pc:sldMkLst>
          <pc:docMk/>
          <pc:sldMk cId="1420832375" sldId="260"/>
        </pc:sldMkLst>
        <pc:spChg chg="mod">
          <ac:chgData name="Jana Matić" userId="edf75f83efd29991" providerId="LiveId" clId="{5ED0F1A4-873B-4133-ABCF-EF4FE691C87A}" dt="2024-01-15T13:27:59.886" v="36" actId="20577"/>
          <ac:spMkLst>
            <pc:docMk/>
            <pc:sldMk cId="1420832375" sldId="260"/>
            <ac:spMk id="3" creationId="{74AD6896-266C-D21E-9F1B-370214E675D8}"/>
          </ac:spMkLst>
        </pc:spChg>
      </pc:sldChg>
      <pc:sldChg chg="modSp mod">
        <pc:chgData name="Jana Matić" userId="edf75f83efd29991" providerId="LiveId" clId="{5ED0F1A4-873B-4133-ABCF-EF4FE691C87A}" dt="2024-01-15T13:29:14.663" v="145" actId="20577"/>
        <pc:sldMkLst>
          <pc:docMk/>
          <pc:sldMk cId="620946850" sldId="262"/>
        </pc:sldMkLst>
        <pc:spChg chg="mod">
          <ac:chgData name="Jana Matić" userId="edf75f83efd29991" providerId="LiveId" clId="{5ED0F1A4-873B-4133-ABCF-EF4FE691C87A}" dt="2024-01-15T13:29:14.663" v="145" actId="20577"/>
          <ac:spMkLst>
            <pc:docMk/>
            <pc:sldMk cId="620946850" sldId="262"/>
            <ac:spMk id="3" creationId="{B24F764F-FC76-75B4-F38E-07013D4E7328}"/>
          </ac:spMkLst>
        </pc:spChg>
      </pc:sldChg>
      <pc:sldChg chg="modSp mod">
        <pc:chgData name="Jana Matić" userId="edf75f83efd29991" providerId="LiveId" clId="{5ED0F1A4-873B-4133-ABCF-EF4FE691C87A}" dt="2024-01-15T13:29:29.280" v="147" actId="12"/>
        <pc:sldMkLst>
          <pc:docMk/>
          <pc:sldMk cId="369584929" sldId="263"/>
        </pc:sldMkLst>
        <pc:spChg chg="mod">
          <ac:chgData name="Jana Matić" userId="edf75f83efd29991" providerId="LiveId" clId="{5ED0F1A4-873B-4133-ABCF-EF4FE691C87A}" dt="2024-01-15T13:29:29.280" v="147" actId="12"/>
          <ac:spMkLst>
            <pc:docMk/>
            <pc:sldMk cId="369584929" sldId="263"/>
            <ac:spMk id="3" creationId="{52A1F7F2-D353-EECC-512B-887C2CD3017C}"/>
          </ac:spMkLst>
        </pc:spChg>
      </pc:sldChg>
      <pc:sldChg chg="modSp mod">
        <pc:chgData name="Jana Matić" userId="edf75f83efd29991" providerId="LiveId" clId="{5ED0F1A4-873B-4133-ABCF-EF4FE691C87A}" dt="2024-01-15T13:29:35.445" v="148" actId="12"/>
        <pc:sldMkLst>
          <pc:docMk/>
          <pc:sldMk cId="1300670145" sldId="264"/>
        </pc:sldMkLst>
        <pc:spChg chg="mod">
          <ac:chgData name="Jana Matić" userId="edf75f83efd29991" providerId="LiveId" clId="{5ED0F1A4-873B-4133-ABCF-EF4FE691C87A}" dt="2024-01-15T13:29:35.445" v="148" actId="12"/>
          <ac:spMkLst>
            <pc:docMk/>
            <pc:sldMk cId="1300670145" sldId="264"/>
            <ac:spMk id="3" creationId="{FD52E4BC-05F4-EC76-B2C5-19C1B0230049}"/>
          </ac:spMkLst>
        </pc:spChg>
      </pc:sldChg>
      <pc:sldChg chg="modSp mod">
        <pc:chgData name="Jana Matić" userId="edf75f83efd29991" providerId="LiveId" clId="{5ED0F1A4-873B-4133-ABCF-EF4FE691C87A}" dt="2024-01-15T13:27:38.434" v="21" actId="12"/>
        <pc:sldMkLst>
          <pc:docMk/>
          <pc:sldMk cId="2633412228" sldId="265"/>
        </pc:sldMkLst>
        <pc:spChg chg="mod">
          <ac:chgData name="Jana Matić" userId="edf75f83efd29991" providerId="LiveId" clId="{5ED0F1A4-873B-4133-ABCF-EF4FE691C87A}" dt="2024-01-15T13:27:38.434" v="21" actId="12"/>
          <ac:spMkLst>
            <pc:docMk/>
            <pc:sldMk cId="2633412228" sldId="265"/>
            <ac:spMk id="3" creationId="{4D7EDCB9-301A-06E6-8DB9-4F45C89051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1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18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439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12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169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36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509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041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526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52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B92AE1-B85F-4D23-9DA2-847A61F462C2}" type="datetimeFigureOut">
              <a:rPr lang="hr-HR" smtClean="0"/>
              <a:t>15.1.2024.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2F634E-45B6-40D7-92D3-3AB3F996A135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jana.matic@fer.hr" TargetMode="External"/><Relationship Id="rId3" Type="http://schemas.openxmlformats.org/officeDocument/2006/relationships/hyperlink" Target="mailto:nikola.borzic@fer.hr" TargetMode="External"/><Relationship Id="rId7" Type="http://schemas.openxmlformats.org/officeDocument/2006/relationships/hyperlink" Target="mailto:bruna.matic@fer.hr" TargetMode="External"/><Relationship Id="rId2" Type="http://schemas.openxmlformats.org/officeDocument/2006/relationships/hyperlink" Target="mailto:zvonko.lelas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ikola.maric@fer.hr" TargetMode="External"/><Relationship Id="rId5" Type="http://schemas.openxmlformats.org/officeDocument/2006/relationships/hyperlink" Target="mailto:jelena.loncar2@fer.hr" TargetMode="External"/><Relationship Id="rId4" Type="http://schemas.openxmlformats.org/officeDocument/2006/relationships/hyperlink" Target="mailto:bruno.gal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cross.org/give-blood.html" TargetMode="External"/><Relationship Id="rId2" Type="http://schemas.openxmlformats.org/officeDocument/2006/relationships/hyperlink" Target="https://www.friends2suppor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CD8F19-3C4B-9D92-E538-6B8402EF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hr-HR" sz="8000"/>
              <a:t>Donori krvi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BAAEA16-D881-FBFC-1CE2-366B16C7A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hr-HR" dirty="0"/>
              <a:t>Armando Maradona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139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8F479B-12DC-B5FF-BEBE-3476D8BA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članova grupe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D52E4BC-05F4-EC76-B2C5-19C1B023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Zvonko Lelas </a:t>
            </a:r>
            <a:r>
              <a:rPr lang="hr-HR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zvonko.lelas@fer.hr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Nikola </a:t>
            </a:r>
            <a:r>
              <a:rPr lang="hr-HR" dirty="0" err="1"/>
              <a:t>Borzić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nikola.borzic@fer.hr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Bruno Galić </a:t>
            </a:r>
            <a:r>
              <a:rPr lang="hr-HR" dirty="0">
                <a:hlinkClick r:id="rId4"/>
              </a:rPr>
              <a:t>bruno.galic@fer.hr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Jelena Lončar </a:t>
            </a:r>
            <a:r>
              <a:rPr lang="hr-HR" dirty="0">
                <a:hlinkClick r:id="rId5"/>
              </a:rPr>
              <a:t>jelena.loncar2@fer.hr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Nikola Marić </a:t>
            </a:r>
            <a:r>
              <a:rPr lang="hr-HR" dirty="0">
                <a:hlinkClick r:id="rId6"/>
              </a:rPr>
              <a:t>nikola.maric@fer.hr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Bruna Matić </a:t>
            </a:r>
            <a:r>
              <a:rPr lang="hr-HR" dirty="0">
                <a:hlinkClick r:id="rId7"/>
              </a:rPr>
              <a:t>bruna.matic@fer.hr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Jana Matić </a:t>
            </a:r>
            <a:r>
              <a:rPr lang="hr-HR" dirty="0">
                <a:hlinkClick r:id="rId8"/>
              </a:rPr>
              <a:t>jana.matic@fer.hr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067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42595C-8DD8-2578-A1F5-667482C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396010F-32D8-9714-F912-D7A791ADF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9434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Opis zadatka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Pregled zahtjeva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Korišteni alati i tehnologije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Arhitektura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Organizacija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Iskustva i naučene lekcije</a:t>
            </a:r>
          </a:p>
          <a:p>
            <a:pPr marL="0" indent="0">
              <a:buNone/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66395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D657AB-A524-2189-8791-7BEAB5D2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hr-HR" sz="4000"/>
              <a:t>Opis zadatka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418DAA6-7090-D2FB-20A4-1AF45BCB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0998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Web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Problem: potencijalni darivatelji krvi nemaju adekvatne izvore kojim će im se olakšati proces darivanja krvi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Cilj: omogućiti donatorima krvi da nađu najbliže lokacije darivanja krvi i pristup akcijama zavoda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Slične aplikacije: </a:t>
            </a:r>
            <a:r>
              <a:rPr lang="hr-HR" sz="2400" dirty="0">
                <a:hlinkClick r:id="rId2"/>
              </a:rPr>
              <a:t>https://www.friends2support.org/</a:t>
            </a:r>
            <a:r>
              <a:rPr lang="hr-HR" sz="2400" dirty="0"/>
              <a:t>, </a:t>
            </a:r>
            <a:r>
              <a:rPr lang="hr-HR" sz="2400" dirty="0">
                <a:hlinkClick r:id="rId3"/>
              </a:rPr>
              <a:t>https://www.redcross.org/give-blood.html</a:t>
            </a:r>
            <a:r>
              <a:rPr lang="hr-HR" sz="2400" dirty="0"/>
              <a:t> </a:t>
            </a:r>
          </a:p>
          <a:p>
            <a:pPr lvl="1"/>
            <a:r>
              <a:rPr lang="hr-HR" sz="2400" dirty="0"/>
              <a:t>Nema sličnih unutar RH</a:t>
            </a:r>
          </a:p>
          <a:p>
            <a:pPr marL="457200" lvl="1" indent="0">
              <a:buNone/>
            </a:pPr>
            <a:endParaRPr lang="hr-HR" sz="2200" dirty="0"/>
          </a:p>
          <a:p>
            <a:pPr marL="457200" lvl="1" indent="0">
              <a:buNone/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76106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5A34E7-14CA-F81E-A8BC-E2D8416B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najbitnijih funkcionalnih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34EF509-9490-8A39-FA09-44886DB7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Registracija donora i zaposlenika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Pregled aktivnih akcija darivanja krvi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Prijava na odabranu akciju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Dodavanje novih akcija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Uvid u sve prethodne akcije</a:t>
            </a:r>
          </a:p>
        </p:txBody>
      </p:sp>
    </p:spTree>
    <p:extLst>
      <p:ext uri="{BB962C8B-B14F-4D97-AF65-F5344CB8AC3E}">
        <p14:creationId xmlns:p14="http://schemas.microsoft.com/office/powerpoint/2010/main" val="14189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968684-18C2-8B23-DD62-93B368F3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ostalih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D7EDCB9-301A-06E6-8DB9-4F45C890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Sustav treba biti izveden kao web aplikacija ispravno funkcionalna u svim web preglednicima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Sustav treba biti jednostavan i razumljiv svim korisnicima bez detaljnih uputa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Sustav treba podržavati hrvatsku abecedu, uključujući dijakritičke znakove</a:t>
            </a:r>
          </a:p>
        </p:txBody>
      </p:sp>
    </p:spTree>
    <p:extLst>
      <p:ext uri="{BB962C8B-B14F-4D97-AF65-F5344CB8AC3E}">
        <p14:creationId xmlns:p14="http://schemas.microsoft.com/office/powerpoint/2010/main" val="2633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42086A-0612-E497-3B5D-709BDC39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AD6896-266C-D21E-9F1B-370214E6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Komunikacija: WhatsApp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Dokumentacija: </a:t>
            </a:r>
            <a:r>
              <a:rPr lang="hr-HR" sz="2400" dirty="0" err="1"/>
              <a:t>Astah</a:t>
            </a:r>
            <a:r>
              <a:rPr lang="hr-HR" sz="2400" dirty="0"/>
              <a:t> UML, Wiki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Izvorni kod: </a:t>
            </a:r>
            <a:r>
              <a:rPr lang="hr-HR" sz="2400" dirty="0" err="1"/>
              <a:t>GitHub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Razvojno okruženje: </a:t>
            </a:r>
            <a:r>
              <a:rPr lang="hr-HR" sz="2400" dirty="0" err="1"/>
              <a:t>Visual</a:t>
            </a:r>
            <a:r>
              <a:rPr lang="hr-HR" sz="2400" dirty="0"/>
              <a:t> Studio </a:t>
            </a:r>
            <a:r>
              <a:rPr lang="hr-HR" sz="2400" dirty="0" err="1"/>
              <a:t>Code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 err="1"/>
              <a:t>Frontend</a:t>
            </a:r>
            <a:r>
              <a:rPr lang="hr-HR" sz="2400" dirty="0"/>
              <a:t>: React.js + </a:t>
            </a:r>
            <a:r>
              <a:rPr lang="hr-HR" sz="2400" dirty="0" err="1"/>
              <a:t>TypeScript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 err="1"/>
              <a:t>Backend</a:t>
            </a:r>
            <a:r>
              <a:rPr lang="hr-HR" sz="2400" dirty="0"/>
              <a:t>: Node.js, Express.js, </a:t>
            </a:r>
            <a:r>
              <a:rPr lang="hr-HR" sz="2400" dirty="0" err="1"/>
              <a:t>Sequelize</a:t>
            </a:r>
            <a:r>
              <a:rPr lang="hr-HR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Baza: </a:t>
            </a:r>
            <a:r>
              <a:rPr lang="hr-HR" sz="2400" dirty="0" err="1"/>
              <a:t>PostgreSQL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42083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677123-A05E-8288-EC91-98D59EE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</a:t>
            </a:r>
          </a:p>
        </p:txBody>
      </p:sp>
      <p:pic>
        <p:nvPicPr>
          <p:cNvPr id="5" name="Rezervirano mjesto sadržaja 4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9D3CB549-C3B1-AB22-3A30-EF00DE480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7" y="1690688"/>
            <a:ext cx="11160365" cy="4081505"/>
          </a:xfrm>
        </p:spPr>
      </p:pic>
    </p:spTree>
    <p:extLst>
      <p:ext uri="{BB962C8B-B14F-4D97-AF65-F5344CB8AC3E}">
        <p14:creationId xmlns:p14="http://schemas.microsoft.com/office/powerpoint/2010/main" val="331136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56FB7E-F535-CF46-A81A-BA72F8D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24F764F-FC76-75B4-F38E-07013D4E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Trajanje 14 tjedana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Usporedno pisanje dokumentacije i izrada aplikacije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Svi članovi sudjelovali u svakom segmentu, s naglaskom na:</a:t>
            </a:r>
          </a:p>
          <a:p>
            <a:pPr lvl="1"/>
            <a:r>
              <a:rPr lang="hr-HR" sz="2000" dirty="0" err="1"/>
              <a:t>Frontend</a:t>
            </a:r>
            <a:r>
              <a:rPr lang="hr-HR" sz="2000" dirty="0"/>
              <a:t>: Zvonko Lelas, Jana Matić, Bruna Matić, Nikola Marić</a:t>
            </a:r>
          </a:p>
          <a:p>
            <a:pPr lvl="1"/>
            <a:r>
              <a:rPr lang="hr-HR" sz="2000" dirty="0" err="1"/>
              <a:t>Backend</a:t>
            </a:r>
            <a:r>
              <a:rPr lang="hr-HR" sz="2000" dirty="0"/>
              <a:t>: Nikola </a:t>
            </a:r>
            <a:r>
              <a:rPr lang="hr-HR" sz="2000" dirty="0" err="1"/>
              <a:t>Borzić</a:t>
            </a:r>
            <a:r>
              <a:rPr lang="hr-HR" sz="2000" dirty="0"/>
              <a:t>, Bruno Galić</a:t>
            </a:r>
          </a:p>
          <a:p>
            <a:pPr lvl="1"/>
            <a:r>
              <a:rPr lang="hr-HR" sz="2000" dirty="0" err="1"/>
              <a:t>Dokumentacijau</a:t>
            </a:r>
            <a:r>
              <a:rPr lang="hr-HR" sz="2000" dirty="0"/>
              <a:t>: Jelena Lončar 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094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599E11-7035-8786-6B17-2E1526BE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Iskustva i naučene lekcije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2A1F7F2-D353-EECC-512B-887C2CD3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Pravilno napisana dokumentacija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Korištenje </a:t>
            </a:r>
            <a:r>
              <a:rPr lang="hr-HR" sz="2400" dirty="0" err="1"/>
              <a:t>GitHub</a:t>
            </a:r>
            <a:r>
              <a:rPr lang="hr-HR" sz="2400" dirty="0"/>
              <a:t>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React.js, Node.js,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Pozitivna iskustva:</a:t>
            </a:r>
          </a:p>
          <a:p>
            <a:pPr lvl="1"/>
            <a:r>
              <a:rPr lang="hr-HR" sz="2000" dirty="0"/>
              <a:t>Komunikacija unutar tima</a:t>
            </a:r>
          </a:p>
          <a:p>
            <a:pPr lvl="1"/>
            <a:r>
              <a:rPr lang="hr-HR" sz="2000" dirty="0"/>
              <a:t>Međusobno konzultiranje</a:t>
            </a:r>
          </a:p>
          <a:p>
            <a:pPr lvl="1"/>
            <a:r>
              <a:rPr lang="hr-HR" sz="2000" dirty="0"/>
              <a:t>Organizacija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Negativna iskustva:</a:t>
            </a:r>
          </a:p>
          <a:p>
            <a:pPr lvl="1"/>
            <a:r>
              <a:rPr lang="hr-HR" sz="2000" dirty="0"/>
              <a:t>svi članovi trebaju biti usklađeni da bi rad bio ispravan na kraju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584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Narančasto-crven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344</Words>
  <Application>Microsoft Office PowerPoint</Application>
  <PresentationFormat>Široki zaslon</PresentationFormat>
  <Paragraphs>59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Retrospektiva</vt:lpstr>
      <vt:lpstr>Donori krvi</vt:lpstr>
      <vt:lpstr>Sadržaj</vt:lpstr>
      <vt:lpstr>Opis zadatka</vt:lpstr>
      <vt:lpstr>Pregled najbitnijih funkcionalnih zahtjeva</vt:lpstr>
      <vt:lpstr>Pregled ostalih zahtjeva</vt:lpstr>
      <vt:lpstr>Korišteni alati i tehnologije</vt:lpstr>
      <vt:lpstr>Arhitektura</vt:lpstr>
      <vt:lpstr>Organizacija rada</vt:lpstr>
      <vt:lpstr>Iskustva i 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Donori krvi</dc:title>
  <dc:creator>Jana Matić</dc:creator>
  <cp:lastModifiedBy>Jana Matić</cp:lastModifiedBy>
  <cp:revision>1</cp:revision>
  <dcterms:created xsi:type="dcterms:W3CDTF">2024-01-15T12:33:50Z</dcterms:created>
  <dcterms:modified xsi:type="dcterms:W3CDTF">2024-01-15T13:29:35Z</dcterms:modified>
</cp:coreProperties>
</file>