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3" r:id="rId13"/>
    <p:sldId id="259" r:id="rId14"/>
    <p:sldId id="277" r:id="rId15"/>
    <p:sldId id="278" r:id="rId16"/>
    <p:sldId id="265" r:id="rId17"/>
    <p:sldId id="279" r:id="rId18"/>
    <p:sldId id="280" r:id="rId19"/>
    <p:sldId id="281" r:id="rId20"/>
    <p:sldId id="282" r:id="rId21"/>
    <p:sldId id="283" r:id="rId22"/>
    <p:sldId id="284" r:id="rId23"/>
    <p:sldId id="264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AF4A98-D45F-4A6D-8E29-C6E057F1962E}" type="datetimeFigureOut">
              <a:rPr lang="es-ES" smtClean="0"/>
              <a:pPr/>
              <a:t>01/04/2020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4822C9D-EBA3-4BC7-A213-AE1D06411AA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Loam</a:t>
            </a:r>
            <a:r>
              <a:rPr lang="es-ES" dirty="0" smtClean="0"/>
              <a:t> </a:t>
            </a:r>
            <a:r>
              <a:rPr lang="es-ES" dirty="0" err="1" smtClean="0"/>
              <a:t>Livox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Compensación del movimiento </a:t>
            </a:r>
            <a:br>
              <a:rPr lang="es-ES" dirty="0" smtClean="0"/>
            </a:br>
            <a:r>
              <a:rPr lang="es-ES" i="1" dirty="0" smtClean="0"/>
              <a:t>in-</a:t>
            </a:r>
            <a:r>
              <a:rPr lang="es-ES" i="1" dirty="0" err="1" smtClean="0"/>
              <a:t>frame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Desenfoque de movimiento.</a:t>
            </a:r>
          </a:p>
          <a:p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Procesamiento por partes.</a:t>
            </a:r>
          </a:p>
          <a:p>
            <a:pPr>
              <a:buFontTx/>
              <a:buChar char="-"/>
            </a:pPr>
            <a:r>
              <a:rPr lang="es-ES" dirty="0" smtClean="0"/>
              <a:t>Interpolación lineal.</a:t>
            </a:r>
          </a:p>
          <a:p>
            <a:endParaRPr lang="es-ES" dirty="0"/>
          </a:p>
        </p:txBody>
      </p:sp>
      <p:pic>
        <p:nvPicPr>
          <p:cNvPr id="30722" name="Picture 2" descr="https://i.gyazo.com/49221ef712a10ab2e1033a31c1a0c83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714752"/>
            <a:ext cx="3857652" cy="20373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Supresión de </a:t>
            </a:r>
            <a:r>
              <a:rPr lang="es-ES" dirty="0" err="1" smtClean="0"/>
              <a:t>outliers</a:t>
            </a:r>
            <a:r>
              <a:rPr lang="es-ES" dirty="0" smtClean="0"/>
              <a:t> y filtrado de objetos dinámicos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Cada iteración se reencuentran los vecinos cercanos a cada característica y se añade el residual del borde a borde y plano a plano.</a:t>
            </a:r>
          </a:p>
          <a:p>
            <a:endParaRPr lang="es-ES" dirty="0" smtClean="0"/>
          </a:p>
          <a:p>
            <a:r>
              <a:rPr lang="es-ES" dirty="0" smtClean="0"/>
              <a:t>Se realiza la optimización de la posición.</a:t>
            </a:r>
          </a:p>
          <a:p>
            <a:endParaRPr lang="es-ES" dirty="0" smtClean="0"/>
          </a:p>
          <a:p>
            <a:r>
              <a:rPr lang="es-ES" dirty="0" smtClean="0"/>
              <a:t>Se quita el 20% de los residuales más altos.</a:t>
            </a:r>
          </a:p>
          <a:p>
            <a:endParaRPr lang="es-ES" dirty="0" smtClean="0"/>
          </a:p>
          <a:p>
            <a:r>
              <a:rPr lang="es-ES" dirty="0" smtClean="0"/>
              <a:t>Con los </a:t>
            </a:r>
            <a:r>
              <a:rPr lang="es-ES" dirty="0" err="1" smtClean="0"/>
              <a:t>outliers</a:t>
            </a:r>
            <a:r>
              <a:rPr lang="es-ES" dirty="0" smtClean="0"/>
              <a:t> quitados, la optimización está totalmente hecha.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482" name="Picture 2" descr="https://i.gyazo.com/fa3029919c898dca6c03a6373175ee4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000108"/>
            <a:ext cx="4619625" cy="53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1266" name="Picture 2" descr="https://i.gyazo.com/45cc96b2ed0da0b1a57ee50634c67557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785786" y="2071678"/>
            <a:ext cx="7772400" cy="3014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y celda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Celda:  cubo de dimensiones determinadas.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Mapa: colección de todos los puntos guardados en celdas.</a:t>
            </a:r>
          </a:p>
          <a:p>
            <a:pPr>
              <a:buNone/>
            </a:pPr>
            <a:r>
              <a:rPr lang="es-ES" dirty="0" smtClean="0"/>
              <a:t>- </a:t>
            </a:r>
            <a:r>
              <a:rPr lang="es-ES" dirty="0" smtClean="0"/>
              <a:t> Tabla de celdas, almacenadas por su </a:t>
            </a:r>
            <a:r>
              <a:rPr lang="es-ES" dirty="0" err="1" smtClean="0"/>
              <a:t>Cc.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-  </a:t>
            </a:r>
            <a:r>
              <a:rPr lang="es-ES" dirty="0" err="1" smtClean="0"/>
              <a:t>Octree</a:t>
            </a:r>
            <a:r>
              <a:rPr lang="es-ES" dirty="0" smtClean="0"/>
              <a:t>, representación de esas celdas en el mapa.</a:t>
            </a:r>
            <a:endParaRPr lang="es-ES" dirty="0"/>
          </a:p>
        </p:txBody>
      </p:sp>
      <p:pic>
        <p:nvPicPr>
          <p:cNvPr id="33794" name="Picture 2" descr="https://i.gyazo.com/34008aa17a9153891b7ccf3c909054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71678"/>
            <a:ext cx="3468611" cy="928694"/>
          </a:xfrm>
          <a:prstGeom prst="rect">
            <a:avLst/>
          </a:prstGeom>
          <a:noFill/>
        </p:spPr>
      </p:pic>
      <p:pic>
        <p:nvPicPr>
          <p:cNvPr id="33796" name="Picture 4" descr="https://i.gyazo.com/5d0869adff77be0ac705381cfa4558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143248"/>
            <a:ext cx="2853844" cy="390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Mapa y celda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Por cada celda añadida, se calcula su </a:t>
            </a:r>
            <a:r>
              <a:rPr lang="es-ES" dirty="0" err="1" smtClean="0"/>
              <a:t>indice</a:t>
            </a:r>
            <a:r>
              <a:rPr lang="es-ES" dirty="0" smtClean="0"/>
              <a:t> de la tabla.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La tabla crece conforme se hace el mapa.</a:t>
            </a:r>
          </a:p>
          <a:p>
            <a:endParaRPr lang="es-ES" dirty="0" smtClean="0"/>
          </a:p>
          <a:p>
            <a:r>
              <a:rPr lang="es-ES" dirty="0" smtClean="0"/>
              <a:t>La nueva celda es añadida al </a:t>
            </a:r>
            <a:r>
              <a:rPr lang="es-ES" dirty="0" err="1" smtClean="0"/>
              <a:t>O</a:t>
            </a:r>
            <a:r>
              <a:rPr lang="es-ES" dirty="0" err="1" smtClean="0"/>
              <a:t>ctree</a:t>
            </a:r>
            <a:r>
              <a:rPr lang="es-ES" dirty="0" smtClean="0"/>
              <a:t> de acuerdo a su centro, similar al </a:t>
            </a:r>
            <a:r>
              <a:rPr lang="es-ES" dirty="0" err="1" smtClean="0"/>
              <a:t>OctoMap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Mapa y celda</a:t>
            </a:r>
            <a:endParaRPr lang="es-ES" dirty="0"/>
          </a:p>
        </p:txBody>
      </p:sp>
      <p:pic>
        <p:nvPicPr>
          <p:cNvPr id="22532" name="Picture 4" descr="https://i.gyazo.com/48f479d220678acc6640b1d1a47141d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85926"/>
            <a:ext cx="4733925" cy="3762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Histograma 2D de la invariancia de la rotación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Uso de los histogramas para describir el aproximadamente todo el </a:t>
            </a:r>
            <a:r>
              <a:rPr lang="es-ES" i="1" dirty="0" err="1" smtClean="0"/>
              <a:t>keyframe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Los histogramas 2D describen la distribución de los ángulos de </a:t>
            </a:r>
            <a:r>
              <a:rPr lang="es-ES" dirty="0" err="1" smtClean="0"/>
              <a:t>Euler</a:t>
            </a:r>
            <a:r>
              <a:rPr lang="es-ES" dirty="0" smtClean="0"/>
              <a:t> de la dirección de las características en un </a:t>
            </a:r>
            <a:r>
              <a:rPr lang="es-ES" i="1" dirty="0" err="1" smtClean="0"/>
              <a:t>keyframe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Cada </a:t>
            </a:r>
            <a:r>
              <a:rPr lang="es-ES" dirty="0" err="1" smtClean="0"/>
              <a:t>keyframe</a:t>
            </a:r>
            <a:r>
              <a:rPr lang="es-ES" dirty="0" smtClean="0"/>
              <a:t> consiste en una cantidad de </a:t>
            </a:r>
            <a:r>
              <a:rPr lang="es-ES" dirty="0" err="1" smtClean="0"/>
              <a:t>frames</a:t>
            </a:r>
            <a:r>
              <a:rPr lang="es-ES" dirty="0" smtClean="0"/>
              <a:t> y cada </a:t>
            </a:r>
            <a:r>
              <a:rPr lang="es-ES" dirty="0" err="1" smtClean="0"/>
              <a:t>frame</a:t>
            </a:r>
            <a:r>
              <a:rPr lang="es-ES" dirty="0" smtClean="0"/>
              <a:t> esta compuesto por celdas.</a:t>
            </a:r>
          </a:p>
          <a:p>
            <a:endParaRPr lang="es-ES" dirty="0" smtClean="0"/>
          </a:p>
          <a:p>
            <a:r>
              <a:rPr lang="es-ES" dirty="0" smtClean="0"/>
              <a:t>Para cada celda, se determina la forma mediante sus puntos y la dirección de la característica asociada.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Tipo de característica y dirección en una celda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Según la magnitud de los valores de ∆ podremos decir: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	- Dirección de la característica.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smtClean="0"/>
              <a:t>- Forma: Línea, Plano o indefinido.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Invariancia de la rotación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Para hacer a los descriptores invariantes a las rotaciones arbitrarias, se rota cada dirección característica multiplicándola por una matriz de rotación.</a:t>
            </a:r>
          </a:p>
          <a:p>
            <a:endParaRPr lang="es-ES" dirty="0" smtClean="0"/>
          </a:p>
          <a:p>
            <a:r>
              <a:rPr lang="es-ES" dirty="0" smtClean="0"/>
              <a:t>Se espera que la </a:t>
            </a:r>
            <a:r>
              <a:rPr lang="es-ES" dirty="0" err="1" smtClean="0"/>
              <a:t>mayoria</a:t>
            </a:r>
            <a:r>
              <a:rPr lang="es-ES" dirty="0" smtClean="0"/>
              <a:t> de características principales estén alineadas con el eje X y las secundarias con el eje Y.</a:t>
            </a:r>
          </a:p>
          <a:p>
            <a:endParaRPr lang="es-ES" dirty="0" smtClean="0"/>
          </a:p>
          <a:p>
            <a:r>
              <a:rPr lang="es-ES" dirty="0" smtClean="0"/>
              <a:t>Se usa la dirección de las características de los planos para determinar dicha rotación.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los </a:t>
            </a:r>
            <a:r>
              <a:rPr lang="es-ES" dirty="0" err="1" smtClean="0"/>
              <a:t>LiDAR</a:t>
            </a:r>
            <a:endParaRPr lang="es-ES" dirty="0"/>
          </a:p>
        </p:txBody>
      </p:sp>
      <p:pic>
        <p:nvPicPr>
          <p:cNvPr id="13316" name="Picture 4" descr="https://i.gyazo.com/2de0552b7ab128e32efe019d13ac7db9.png"/>
          <p:cNvPicPr>
            <a:picLocks noChangeAspect="1" noChangeArrowheads="1"/>
          </p:cNvPicPr>
          <p:nvPr/>
        </p:nvPicPr>
        <p:blipFill>
          <a:blip r:embed="rId2"/>
          <a:srcRect b="3060"/>
          <a:stretch>
            <a:fillRect/>
          </a:stretch>
        </p:blipFill>
        <p:spPr bwMode="auto">
          <a:xfrm>
            <a:off x="928662" y="1643050"/>
            <a:ext cx="7215238" cy="2060478"/>
          </a:xfrm>
          <a:prstGeom prst="rect">
            <a:avLst/>
          </a:prstGeom>
          <a:noFill/>
        </p:spPr>
      </p:pic>
      <p:pic>
        <p:nvPicPr>
          <p:cNvPr id="13318" name="Picture 6" descr="https://i.gyazo.com/7e9222982daac7e585732925057e57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929066"/>
            <a:ext cx="6335763" cy="21336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Invariancia de la rotación</a:t>
            </a:r>
            <a:endParaRPr lang="es-ES" dirty="0"/>
          </a:p>
        </p:txBody>
      </p:sp>
      <p:pic>
        <p:nvPicPr>
          <p:cNvPr id="4" name="Picture 2" descr="https://i.gyazo.com/514be48e1281bd5481ee6d92f5d5735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4154949" cy="2405061"/>
          </a:xfrm>
          <a:prstGeom prst="rect">
            <a:avLst/>
          </a:prstGeom>
          <a:noFill/>
        </p:spPr>
      </p:pic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Histograma 2D de un </a:t>
            </a:r>
            <a:r>
              <a:rPr lang="es-ES" i="1" dirty="0" err="1" smtClean="0"/>
              <a:t>keyframe</a:t>
            </a:r>
            <a:endParaRPr lang="es-ES" i="1" dirty="0"/>
          </a:p>
        </p:txBody>
      </p:sp>
      <p:pic>
        <p:nvPicPr>
          <p:cNvPr id="4" name="Picture 2" descr="https://i.gyazo.com/86e8b6161c138c6fd960c217667217a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9517" y="1757086"/>
            <a:ext cx="4582165" cy="39534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Detección de bucle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Medida de la similitud entre el nuevo histograma del nuevo </a:t>
            </a:r>
            <a:r>
              <a:rPr lang="es-ES" i="1" dirty="0" err="1" smtClean="0"/>
              <a:t>keyframe</a:t>
            </a:r>
            <a:r>
              <a:rPr lang="es-ES" dirty="0" smtClean="0"/>
              <a:t> y los histogramas anteriores de los </a:t>
            </a:r>
            <a:r>
              <a:rPr lang="es-ES" i="1" dirty="0" err="1" smtClean="0"/>
              <a:t>keyframes</a:t>
            </a:r>
            <a:r>
              <a:rPr lang="es-ES" i="1" dirty="0" smtClean="0"/>
              <a:t> </a:t>
            </a:r>
            <a:r>
              <a:rPr lang="es-ES" dirty="0" smtClean="0"/>
              <a:t>anteriores.</a:t>
            </a:r>
          </a:p>
          <a:p>
            <a:endParaRPr lang="es-ES" dirty="0" smtClean="0"/>
          </a:p>
          <a:p>
            <a:r>
              <a:rPr lang="es-ES" dirty="0" smtClean="0"/>
              <a:t>Se detecta un bucle entre histogramas coincidentes.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El bucle detectado se corresponde con el mapa y este es actualizado con la optimización de la posición.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1506" name="Picture 2" descr="https://i.gyazo.com/84ffa7942bff19c841b24e5d915cf32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2437036"/>
            <a:ext cx="7772400" cy="2593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Selección de puntos y extracción de características</a:t>
            </a:r>
            <a:endParaRPr lang="es-ES" dirty="0"/>
          </a:p>
        </p:txBody>
      </p:sp>
      <p:pic>
        <p:nvPicPr>
          <p:cNvPr id="4" name="1 Imagen" descr="Inkedmedium_5b0c6ad5-39d0-4a20-8481-8b63f736a2e8_LI_Moment.jpg"/>
          <p:cNvPicPr>
            <a:picLocks noGrp="1"/>
          </p:cNvPicPr>
          <p:nvPr>
            <p:ph sz="quarter" idx="1"/>
          </p:nvPr>
        </p:nvPicPr>
        <p:blipFill>
          <a:blip r:embed="rId2"/>
          <a:srcRect l="5924" t="2146" r="24463"/>
          <a:stretch>
            <a:fillRect/>
          </a:stretch>
        </p:blipFill>
        <p:spPr>
          <a:xfrm>
            <a:off x="642910" y="2000240"/>
            <a:ext cx="3357586" cy="3257560"/>
          </a:xfrm>
          <a:prstGeom prst="rect">
            <a:avLst/>
          </a:prstGeom>
        </p:spPr>
      </p:pic>
      <p:pic>
        <p:nvPicPr>
          <p:cNvPr id="12290" name="Picture 2" descr="https://i.gyazo.com/1356763df47f96988591b048c071fbb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9256" y="2000240"/>
            <a:ext cx="3438993" cy="714380"/>
          </a:xfrm>
          <a:prstGeom prst="rect">
            <a:avLst/>
          </a:prstGeom>
          <a:noFill/>
        </p:spPr>
      </p:pic>
      <p:pic>
        <p:nvPicPr>
          <p:cNvPr id="12292" name="Picture 4" descr="https://i.gyazo.com/bbdce4210c6206bcb157289681105f4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3143248"/>
            <a:ext cx="4401680" cy="642942"/>
          </a:xfrm>
          <a:prstGeom prst="rect">
            <a:avLst/>
          </a:prstGeom>
          <a:noFill/>
        </p:spPr>
      </p:pic>
      <p:pic>
        <p:nvPicPr>
          <p:cNvPr id="12294" name="Picture 6" descr="https://i.gyazo.com/5cd55a38f9cd2ff0e7c487dc1707537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4143380"/>
            <a:ext cx="2716800" cy="5568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Selección de puntos y extracción de características. Supresión de puntos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543048"/>
          </a:xfrm>
        </p:spPr>
        <p:txBody>
          <a:bodyPr/>
          <a:lstStyle/>
          <a:p>
            <a:r>
              <a:rPr lang="es-ES" dirty="0" smtClean="0"/>
              <a:t>Cercanos a la franja del campo de visión.</a:t>
            </a:r>
            <a:endParaRPr lang="es-ES" dirty="0"/>
          </a:p>
        </p:txBody>
      </p:sp>
      <p:pic>
        <p:nvPicPr>
          <p:cNvPr id="1026" name="Picture 2" descr="https://i.gyazo.com/bdfa99f740c49a9084a77289770f82b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857496"/>
            <a:ext cx="3786214" cy="36740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Selección de puntos y extracción de características. Supresión de puntos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Muy alta o muy baja intensidad.</a:t>
            </a:r>
          </a:p>
          <a:p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Saturación o distorsión en la electrónica</a:t>
            </a:r>
          </a:p>
          <a:p>
            <a:pPr>
              <a:buFontTx/>
              <a:buChar char="-"/>
            </a:pPr>
            <a:r>
              <a:rPr lang="es-ES" dirty="0" smtClean="0"/>
              <a:t>Confusión con ruido de baja señal.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  </a:t>
            </a:r>
            <a:r>
              <a:rPr lang="es-ES" b="1" dirty="0" smtClean="0"/>
              <a:t>DISMINUYE LA PRECISIÓN DE LA MEDIDA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Selección de puntos y extracción de características. Supresión de puntos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r>
              <a:rPr lang="es-ES" dirty="0" smtClean="0"/>
              <a:t>Con ángulos incidentes cercanos a </a:t>
            </a:r>
            <a:r>
              <a:rPr lang="el-GR" dirty="0" smtClean="0"/>
              <a:t>π</a:t>
            </a:r>
            <a:r>
              <a:rPr lang="es-ES" dirty="0" smtClean="0"/>
              <a:t> o 0.</a:t>
            </a:r>
            <a:endParaRPr lang="es-ES" dirty="0"/>
          </a:p>
        </p:txBody>
      </p:sp>
      <p:pic>
        <p:nvPicPr>
          <p:cNvPr id="27650" name="Picture 2" descr="https://i.gyazo.com/885ca9e424bde9f261ba4d83184dca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214554"/>
            <a:ext cx="4133850" cy="394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Selección de puntos y extracción de características. Supresión de puntos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s-ES" dirty="0" smtClean="0"/>
              <a:t>Escondidos detrás de objetos.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- Falsos bordes</a:t>
            </a:r>
            <a:endParaRPr lang="es-ES" dirty="0"/>
          </a:p>
        </p:txBody>
      </p:sp>
      <p:pic>
        <p:nvPicPr>
          <p:cNvPr id="29698" name="Picture 2" descr="https://i.gyazo.com/55cb85abcb24fe74f070f8dba4dd43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857629"/>
            <a:ext cx="6506108" cy="898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Extracción de características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r>
              <a:rPr lang="es-ES" dirty="0" smtClean="0"/>
              <a:t>Extracción </a:t>
            </a:r>
            <a:r>
              <a:rPr lang="es-ES" dirty="0" smtClean="0"/>
              <a:t>de planos y bordes.</a:t>
            </a:r>
          </a:p>
          <a:p>
            <a:endParaRPr lang="es-ES" dirty="0" smtClean="0"/>
          </a:p>
          <a:p>
            <a:r>
              <a:rPr lang="es-ES" dirty="0" err="1" smtClean="0"/>
              <a:t>Reflectividad</a:t>
            </a:r>
            <a:r>
              <a:rPr lang="es-ES" dirty="0" smtClean="0"/>
              <a:t> </a:t>
            </a:r>
            <a:r>
              <a:rPr lang="es-ES" dirty="0" smtClean="0"/>
              <a:t>como cuarta dimensión de medida.</a:t>
            </a:r>
          </a:p>
          <a:p>
            <a:endParaRPr lang="es-ES" dirty="0" smtClean="0"/>
          </a:p>
          <a:p>
            <a:r>
              <a:rPr lang="es-ES" dirty="0" smtClean="0"/>
              <a:t>Puede </a:t>
            </a:r>
            <a:r>
              <a:rPr lang="es-ES" dirty="0" smtClean="0"/>
              <a:t>discernir entre borde y plano.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Optimización de posición iterativa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Odometría</a:t>
            </a:r>
            <a:r>
              <a:rPr lang="es-ES" dirty="0" smtClean="0"/>
              <a:t> y mapeado en tiempo real.</a:t>
            </a:r>
          </a:p>
          <a:p>
            <a:endParaRPr lang="es-ES" dirty="0" smtClean="0"/>
          </a:p>
          <a:p>
            <a:r>
              <a:rPr lang="es-ES" dirty="0" smtClean="0"/>
              <a:t>Residual de borde a borde.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Residual de plano a plano.</a:t>
            </a:r>
          </a:p>
          <a:p>
            <a:endParaRPr lang="es-ES" dirty="0"/>
          </a:p>
        </p:txBody>
      </p:sp>
      <p:pic>
        <p:nvPicPr>
          <p:cNvPr id="31746" name="Picture 2" descr="https://i.gyazo.com/8fbe0517c5226f112f92416a080556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464" y="3500438"/>
            <a:ext cx="4230059" cy="857256"/>
          </a:xfrm>
          <a:prstGeom prst="rect">
            <a:avLst/>
          </a:prstGeom>
          <a:noFill/>
        </p:spPr>
      </p:pic>
      <p:pic>
        <p:nvPicPr>
          <p:cNvPr id="31748" name="Picture 4" descr="https://i.gyazo.com/052d1ac1f3b0eca72c6662004ddaaa7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5214950"/>
            <a:ext cx="5194391" cy="785818"/>
          </a:xfrm>
          <a:prstGeom prst="rect">
            <a:avLst/>
          </a:prstGeom>
          <a:noFill/>
        </p:spPr>
      </p:pic>
      <p:pic>
        <p:nvPicPr>
          <p:cNvPr id="31750" name="Picture 6" descr="https://i.gyazo.com/2822ab6dccaebce97d372e82e30bc07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2214554"/>
            <a:ext cx="2117158" cy="571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787</TotalTime>
  <Words>530</Words>
  <Application>Microsoft Office PowerPoint</Application>
  <PresentationFormat>Presentación en pantalla (4:3)</PresentationFormat>
  <Paragraphs>93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Equidad</vt:lpstr>
      <vt:lpstr>Loam Livox</vt:lpstr>
      <vt:lpstr>Características de los LiDAR</vt:lpstr>
      <vt:lpstr>Selección de puntos y extracción de características</vt:lpstr>
      <vt:lpstr>Selección de puntos y extracción de características. Supresión de puntos</vt:lpstr>
      <vt:lpstr>Selección de puntos y extracción de características. Supresión de puntos</vt:lpstr>
      <vt:lpstr>Selección de puntos y extracción de características. Supresión de puntos</vt:lpstr>
      <vt:lpstr>Selección de puntos y extracción de características. Supresión de puntos</vt:lpstr>
      <vt:lpstr>Extracción de características</vt:lpstr>
      <vt:lpstr>Optimización de posición iterativa</vt:lpstr>
      <vt:lpstr>Compensación del movimiento  in-frame</vt:lpstr>
      <vt:lpstr>Supresión de outliers y filtrado de objetos dinámicos</vt:lpstr>
      <vt:lpstr>Diapositiva 12</vt:lpstr>
      <vt:lpstr>Diapositiva 13</vt:lpstr>
      <vt:lpstr>Mapa y celda</vt:lpstr>
      <vt:lpstr>Mapa y celda</vt:lpstr>
      <vt:lpstr>Mapa y celda</vt:lpstr>
      <vt:lpstr>Histograma 2D de la invariancia de la rotación</vt:lpstr>
      <vt:lpstr>Tipo de característica y dirección en una celda</vt:lpstr>
      <vt:lpstr>Invariancia de la rotación</vt:lpstr>
      <vt:lpstr>Invariancia de la rotación</vt:lpstr>
      <vt:lpstr>Histograma 2D de un keyframe</vt:lpstr>
      <vt:lpstr>Detección de bucle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Loam Livox</dc:title>
  <dc:creator>Vikhas</dc:creator>
  <cp:lastModifiedBy>Vikhas</cp:lastModifiedBy>
  <cp:revision>65</cp:revision>
  <dcterms:created xsi:type="dcterms:W3CDTF">2020-03-24T10:01:31Z</dcterms:created>
  <dcterms:modified xsi:type="dcterms:W3CDTF">2020-04-01T11:26:58Z</dcterms:modified>
</cp:coreProperties>
</file>