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1e2a8c18_3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1e2a8c18_3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11e2a8c18_3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11e2a8c18_3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11e2a8c18_3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11e2a8c18_3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1e2a8c18_3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1e2a8c18_3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11e2a8c18_3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11e2a8c18_3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11e2a8c18_3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11e2a8c18_3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11e2a8c18_3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11e2a8c18_3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3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United We Stand: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Sunny Patel (40075684)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Zlata Korotkova (40051921)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</a:rPr>
              <a:t>Training Set:</a:t>
            </a:r>
            <a:endParaRPr sz="23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399 instances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Unbalanced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Symbols 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008" y="2571750"/>
            <a:ext cx="4224118" cy="21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50" y="3065725"/>
            <a:ext cx="2417200" cy="16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-2690" r="2690" t="0"/>
          <a:stretch/>
        </p:blipFill>
        <p:spPr>
          <a:xfrm>
            <a:off x="4474000" y="1557976"/>
            <a:ext cx="2818125" cy="7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</a:rPr>
              <a:t>Test Set</a:t>
            </a:r>
            <a:r>
              <a:rPr lang="en-GB" sz="2300">
                <a:solidFill>
                  <a:srgbClr val="F3F3F3"/>
                </a:solidFill>
              </a:rPr>
              <a:t>:</a:t>
            </a:r>
            <a:endParaRPr sz="23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54</a:t>
            </a:r>
            <a:r>
              <a:rPr lang="en-GB">
                <a:solidFill>
                  <a:srgbClr val="F3F3F3"/>
                </a:solidFill>
              </a:rPr>
              <a:t> instances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Symbols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13" y="1724025"/>
            <a:ext cx="5362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75" y="2801350"/>
            <a:ext cx="1981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Models’ Vocabulary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763250" y="1017725"/>
            <a:ext cx="44634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NB-BOW-FV:</a:t>
            </a:r>
            <a:endParaRPr sz="23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1193 words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No </a:t>
            </a: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unnecessary</a:t>
            </a: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words</a:t>
            </a: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 (overfitting)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76450" y="1057300"/>
            <a:ext cx="29595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NB-BOW-OV:</a:t>
            </a:r>
            <a:endParaRPr sz="23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4314 words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verage"/>
              <a:buChar char="●"/>
            </a:pPr>
            <a:r>
              <a:rPr lang="en-GB" sz="18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Worse performance</a:t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7423" l="0" r="1341" t="6554"/>
          <a:stretch/>
        </p:blipFill>
        <p:spPr>
          <a:xfrm>
            <a:off x="476450" y="2178600"/>
            <a:ext cx="3796924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260" y="2160013"/>
            <a:ext cx="4058416" cy="8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00" y="3288325"/>
            <a:ext cx="313887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2625" y="4142680"/>
            <a:ext cx="4657049" cy="70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3000" y="3288317"/>
            <a:ext cx="4616300" cy="61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All 3 Models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728650" y="1017725"/>
            <a:ext cx="29595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NB-BOW-FV:</a:t>
            </a:r>
            <a:endParaRPr sz="23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313875" y="1059800"/>
            <a:ext cx="29595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NB-BOW-OV:</a:t>
            </a:r>
            <a:endParaRPr sz="23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7423" l="0" r="1341" t="6554"/>
          <a:stretch/>
        </p:blipFill>
        <p:spPr>
          <a:xfrm>
            <a:off x="476450" y="1706775"/>
            <a:ext cx="3796924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135" y="1688188"/>
            <a:ext cx="4058416" cy="8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976050" y="2817675"/>
            <a:ext cx="29595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LSTM</a:t>
            </a:r>
            <a:r>
              <a:rPr lang="en-GB" sz="2300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23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588" y="3388475"/>
            <a:ext cx="2530825" cy="1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of All 3 Models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Unbalanced training dataset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Recall: we don’t want to label fake tweets as factual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Best performing model: NB-BOW-FV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Worst performing model: NB-BOW-OV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37" y="2776100"/>
            <a:ext cx="5887326" cy="17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-2690" r="2690" t="0"/>
          <a:stretch/>
        </p:blipFill>
        <p:spPr>
          <a:xfrm>
            <a:off x="6146575" y="1622500"/>
            <a:ext cx="2464000" cy="6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23900" y="1152475"/>
            <a:ext cx="41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</a:rPr>
              <a:t>Sunny Patel:</a:t>
            </a:r>
            <a:endParaRPr sz="23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NB-BOW-OV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NB-BOW-FV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Trace files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0" y="1152475"/>
            <a:ext cx="41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3F3F3"/>
                </a:solidFill>
              </a:rPr>
              <a:t>Zlata Korotkova</a:t>
            </a:r>
            <a:r>
              <a:rPr lang="en-GB" sz="2300">
                <a:solidFill>
                  <a:srgbClr val="F3F3F3"/>
                </a:solidFill>
              </a:rPr>
              <a:t>:</a:t>
            </a:r>
            <a:endParaRPr sz="23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Evaluation files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LSTM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>
                <a:solidFill>
                  <a:srgbClr val="F3F3F3"/>
                </a:solidFill>
              </a:rPr>
              <a:t>Presentation</a:t>
            </a:r>
            <a:endParaRPr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Thank You! :)</a:t>
            </a:r>
            <a:endParaRPr sz="3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