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251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7;&#1090;&#1072;&#1089;\Desktop\&#1059;&#1085;&#1080;&#1074;&#1077;&#1088;\&#1050;&#1091;&#1088;&#1089;&#1086;&#1074;&#1072;&#1103;\Repository\GridMethod\GridMethod\bin\Debug\Outpu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U(x,y)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20"/>
      <c:rotY val="50"/>
      <c:rAngAx val="0"/>
    </c:view3D>
    <c:floor>
      <c:thickness val="0"/>
      <c:spPr>
        <a:noFill/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ImplicitGridMethodResult!$B$1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2">
                <a:tint val="43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ImplicitGridMethodResult!$B$2:$B$51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D5-423C-8E4C-162F704BE6DB}"/>
            </c:ext>
          </c:extLst>
        </c:ser>
        <c:ser>
          <c:idx val="1"/>
          <c:order val="1"/>
          <c:tx>
            <c:strRef>
              <c:f>ImplicitGridMethodResult!$C$1</c:f>
              <c:strCache>
                <c:ptCount val="1"/>
                <c:pt idx="0">
                  <c:v>0,34906585</c:v>
                </c:pt>
              </c:strCache>
            </c:strRef>
          </c:tx>
          <c:spPr>
            <a:solidFill>
              <a:schemeClr val="accent2">
                <a:tint val="56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ImplicitGridMethodResult!$C$2:$C$51</c:f>
              <c:numCache>
                <c:formatCode>General</c:formatCode>
                <c:ptCount val="50"/>
                <c:pt idx="0">
                  <c:v>0.34202014332566871</c:v>
                </c:pt>
                <c:pt idx="1">
                  <c:v>0.32678233721913391</c:v>
                </c:pt>
                <c:pt idx="2">
                  <c:v>0.31242277525470274</c:v>
                </c:pt>
                <c:pt idx="3">
                  <c:v>0.29885710439294244</c:v>
                </c:pt>
                <c:pt idx="4">
                  <c:v>0.28602322852640366</c:v>
                </c:pt>
                <c:pt idx="5">
                  <c:v>0.27387180168171926</c:v>
                </c:pt>
                <c:pt idx="6">
                  <c:v>0.26236126717917541</c:v>
                </c:pt>
                <c:pt idx="7">
                  <c:v>0.25145518122294991</c:v>
                </c:pt>
                <c:pt idx="8">
                  <c:v>0.24112071459823686</c:v>
                </c:pt>
                <c:pt idx="9">
                  <c:v>0.23132777808915708</c:v>
                </c:pt>
                <c:pt idx="10">
                  <c:v>0.22204848690044049</c:v>
                </c:pt>
                <c:pt idx="11">
                  <c:v>0.21325681430398555</c:v>
                </c:pt>
                <c:pt idx="12">
                  <c:v>0.20492835391273462</c:v>
                </c:pt>
                <c:pt idx="13">
                  <c:v>0.19704014629623776</c:v>
                </c:pt>
                <c:pt idx="14">
                  <c:v>0.18957054512773469</c:v>
                </c:pt>
                <c:pt idx="15">
                  <c:v>0.18249910869770106</c:v>
                </c:pt>
                <c:pt idx="16">
                  <c:v>0.17580650854152249</c:v>
                </c:pt>
                <c:pt idx="17">
                  <c:v>0.16947445025789029</c:v>
                </c:pt>
                <c:pt idx="18">
                  <c:v>0.16348560349130647</c:v>
                </c:pt>
                <c:pt idx="19">
                  <c:v>0.15782353914583733</c:v>
                </c:pt>
                <c:pt idx="20">
                  <c:v>0.15247267253686986</c:v>
                </c:pt>
                <c:pt idx="21">
                  <c:v>0.14741821156880755</c:v>
                </c:pt>
                <c:pt idx="22">
                  <c:v>0.14264610925998281</c:v>
                </c:pt>
                <c:pt idx="23">
                  <c:v>0.13814302008431908</c:v>
                </c:pt>
                <c:pt idx="24">
                  <c:v>0.13389625969811633</c:v>
                </c:pt>
                <c:pt idx="25">
                  <c:v>0.1298937676900157</c:v>
                </c:pt>
                <c:pt idx="26">
                  <c:v>0.12612407304422968</c:v>
                </c:pt>
                <c:pt idx="27">
                  <c:v>0.12257626204802524</c:v>
                </c:pt>
                <c:pt idx="28">
                  <c:v>0.11923994840794759</c:v>
                </c:pt>
                <c:pt idx="29">
                  <c:v>0.11610524536751569</c:v>
                </c:pt>
                <c:pt idx="30">
                  <c:v>0.11316273964338279</c:v>
                </c:pt>
                <c:pt idx="31">
                  <c:v>0.11040346701802693</c:v>
                </c:pt>
                <c:pt idx="32">
                  <c:v>0.10781888944544048</c:v>
                </c:pt>
                <c:pt idx="33">
                  <c:v>0.10540087354240503</c:v>
                </c:pt>
                <c:pt idx="34">
                  <c:v>0.10314167035206047</c:v>
                </c:pt>
                <c:pt idx="35">
                  <c:v>0.10103389627885023</c:v>
                </c:pt>
                <c:pt idx="36">
                  <c:v>9.90705151047611E-2</c:v>
                </c:pt>
                <c:pt idx="37">
                  <c:v>9.724482100625953E-2</c:v>
                </c:pt>
                <c:pt idx="38">
                  <c:v>9.5550422499626753E-2</c:v>
                </c:pt>
                <c:pt idx="39">
                  <c:v>9.3981227249659557E-2</c:v>
                </c:pt>
                <c:pt idx="40">
                  <c:v>9.2531427683064216E-2</c:v>
                </c:pt>
                <c:pt idx="41">
                  <c:v>9.1195487353446902E-2</c:v>
                </c:pt>
                <c:pt idx="42">
                  <c:v>8.9968128009697765E-2</c:v>
                </c:pt>
                <c:pt idx="43">
                  <c:v>8.8844317323867411E-2</c:v>
                </c:pt>
                <c:pt idx="44">
                  <c:v>8.7819257238425513E-2</c:v>
                </c:pt>
                <c:pt idx="45">
                  <c:v>8.6888372896138918E-2</c:v>
                </c:pt>
                <c:pt idx="46">
                  <c:v>8.6047302118770486E-2</c:v>
                </c:pt>
                <c:pt idx="47">
                  <c:v>8.5291885403433673E-2</c:v>
                </c:pt>
                <c:pt idx="48">
                  <c:v>8.4618156407783363E-2</c:v>
                </c:pt>
                <c:pt idx="49">
                  <c:v>8.4022332897320542E-2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DD5-423C-8E4C-162F704BE6DB}"/>
            </c:ext>
          </c:extLst>
        </c:ser>
        <c:ser>
          <c:idx val="2"/>
          <c:order val="2"/>
          <c:tx>
            <c:strRef>
              <c:f>ImplicitGridMethodResult!$D$1</c:f>
              <c:strCache>
                <c:ptCount val="1"/>
                <c:pt idx="0">
                  <c:v>0,698131701</c:v>
                </c:pt>
              </c:strCache>
            </c:strRef>
          </c:tx>
          <c:spPr>
            <a:solidFill>
              <a:schemeClr val="accent2">
                <a:tint val="69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ImplicitGridMethodResult!$D$2:$D$51</c:f>
              <c:numCache>
                <c:formatCode>General</c:formatCode>
                <c:ptCount val="50"/>
                <c:pt idx="0">
                  <c:v>0.64278760968653925</c:v>
                </c:pt>
                <c:pt idx="1">
                  <c:v>0.61380522367853785</c:v>
                </c:pt>
                <c:pt idx="2">
                  <c:v>0.58626751890959872</c:v>
                </c:pt>
                <c:pt idx="3">
                  <c:v>0.56010783793601671</c:v>
                </c:pt>
                <c:pt idx="4">
                  <c:v>0.53525733425059152</c:v>
                </c:pt>
                <c:pt idx="5">
                  <c:v>0.51164902131839363</c:v>
                </c:pt>
                <c:pt idx="6">
                  <c:v>0.48921915520476811</c:v>
                </c:pt>
                <c:pt idx="7">
                  <c:v>0.46790756238744835</c:v>
                </c:pt>
                <c:pt idx="8">
                  <c:v>0.44765757271717088</c:v>
                </c:pt>
                <c:pt idx="9">
                  <c:v>0.42841582124302136</c:v>
                </c:pt>
                <c:pt idx="10">
                  <c:v>0.41013202004725968</c:v>
                </c:pt>
                <c:pt idx="11">
                  <c:v>0.39275873607879858</c:v>
                </c:pt>
                <c:pt idx="12">
                  <c:v>0.37625118582154715</c:v>
                </c:pt>
                <c:pt idx="13">
                  <c:v>0.36056704852226557</c:v>
                </c:pt>
                <c:pt idx="14">
                  <c:v>0.34566629678668109</c:v>
                </c:pt>
                <c:pt idx="15">
                  <c:v>0.33151104268467774</c:v>
                </c:pt>
                <c:pt idx="16">
                  <c:v>0.31806539756288021</c:v>
                </c:pt>
                <c:pt idx="17">
                  <c:v>0.3052953439957819</c:v>
                </c:pt>
                <c:pt idx="18">
                  <c:v>0.29316861853889659</c:v>
                </c:pt>
                <c:pt idx="19">
                  <c:v>0.28165460413801396</c:v>
                </c:pt>
                <c:pt idx="20">
                  <c:v>0.27072423119858352</c:v>
                </c:pt>
                <c:pt idx="21">
                  <c:v>0.26034988643897294</c:v>
                </c:pt>
                <c:pt idx="22">
                  <c:v>0.25050532875039772</c:v>
                </c:pt>
                <c:pt idx="23">
                  <c:v>0.24116561137125381</c:v>
                </c:pt>
                <c:pt idx="24">
                  <c:v>0.23230700975838178</c:v>
                </c:pt>
                <c:pt idx="25">
                  <c:v>0.22390695460465537</c:v>
                </c:pt>
                <c:pt idx="26">
                  <c:v>0.21594396951244363</c:v>
                </c:pt>
                <c:pt idx="27">
                  <c:v>0.20839761288663564</c:v>
                </c:pt>
                <c:pt idx="28">
                  <c:v>0.20124842365950296</c:v>
                </c:pt>
                <c:pt idx="29">
                  <c:v>0.1944778705030959</c:v>
                </c:pt>
                <c:pt idx="30">
                  <c:v>0.18806830422349255</c:v>
                </c:pt>
                <c:pt idx="31">
                  <c:v>0.18200291306542729</c:v>
                </c:pt>
                <c:pt idx="32">
                  <c:v>0.17626568068600401</c:v>
                </c:pt>
                <c:pt idx="33">
                  <c:v>0.17084134658274305</c:v>
                </c:pt>
                <c:pt idx="34">
                  <c:v>0.16571536878449827</c:v>
                </c:pt>
                <c:pt idx="35">
                  <c:v>0.16087388863417781</c:v>
                </c:pt>
                <c:pt idx="36">
                  <c:v>0.15630369751004861</c:v>
                </c:pt>
                <c:pt idx="37">
                  <c:v>0.15199220534801419</c:v>
                </c:pt>
                <c:pt idx="38">
                  <c:v>0.1479274108409091</c:v>
                </c:pt>
                <c:pt idx="39">
                  <c:v>0.14409787320280804</c:v>
                </c:pt>
                <c:pt idx="40">
                  <c:v>0.1404926853968223</c:v>
                </c:pt>
                <c:pt idx="41">
                  <c:v>0.1371014487340558</c:v>
                </c:pt>
                <c:pt idx="42">
                  <c:v>0.13391424875948224</c:v>
                </c:pt>
                <c:pt idx="43">
                  <c:v>0.13092163234764034</c:v>
                </c:pt>
                <c:pt idx="44">
                  <c:v>0.128114585937352</c:v>
                </c:pt>
                <c:pt idx="45">
                  <c:v>0.12548451484026185</c:v>
                </c:pt>
                <c:pt idx="46">
                  <c:v>0.12302322356297336</c:v>
                </c:pt>
                <c:pt idx="47">
                  <c:v>0.12072289708699807</c:v>
                </c:pt>
                <c:pt idx="48">
                  <c:v>0.11857608305471273</c:v>
                </c:pt>
                <c:pt idx="49">
                  <c:v>0.11657567481309535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DD5-423C-8E4C-162F704BE6DB}"/>
            </c:ext>
          </c:extLst>
        </c:ser>
        <c:ser>
          <c:idx val="3"/>
          <c:order val="3"/>
          <c:tx>
            <c:strRef>
              <c:f>ImplicitGridMethodResult!$E$1</c:f>
              <c:strCache>
                <c:ptCount val="1"/>
                <c:pt idx="0">
                  <c:v>1,047197551</c:v>
                </c:pt>
              </c:strCache>
            </c:strRef>
          </c:tx>
          <c:spPr>
            <a:solidFill>
              <a:schemeClr val="accent2">
                <a:tint val="81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ImplicitGridMethodResult!$E$2:$E$51</c:f>
              <c:numCache>
                <c:formatCode>General</c:formatCode>
                <c:ptCount val="50"/>
                <c:pt idx="0">
                  <c:v>0.8660254037844386</c:v>
                </c:pt>
                <c:pt idx="1">
                  <c:v>0.82702237362865128</c:v>
                </c:pt>
                <c:pt idx="2">
                  <c:v>0.78989648894530695</c:v>
                </c:pt>
                <c:pt idx="3">
                  <c:v>0.7545670054968554</c:v>
                </c:pt>
                <c:pt idx="4">
                  <c:v>0.72095288289166104</c:v>
                </c:pt>
                <c:pt idx="5">
                  <c:v>0.68897411917571461</c:v>
                </c:pt>
                <c:pt idx="6">
                  <c:v>0.6585528464453716</c:v>
                </c:pt>
                <c:pt idx="7">
                  <c:v>0.62961403989934328</c:v>
                </c:pt>
                <c:pt idx="8">
                  <c:v>0.60208590019631536</c:v>
                </c:pt>
                <c:pt idx="9">
                  <c:v>0.57590000559721932</c:v>
                </c:pt>
                <c:pt idx="10">
                  <c:v>0.55099131663658962</c:v>
                </c:pt>
                <c:pt idx="11">
                  <c:v>0.52729809305964748</c:v>
                </c:pt>
                <c:pt idx="12">
                  <c:v>0.50476176274791662</c:v>
                </c:pt>
                <c:pt idx="13">
                  <c:v>0.48332676771079625</c:v>
                </c:pt>
                <c:pt idx="14">
                  <c:v>0.4629404023199003</c:v>
                </c:pt>
                <c:pt idx="15">
                  <c:v>0.44355265257187632</c:v>
                </c:pt>
                <c:pt idx="16">
                  <c:v>0.42511604117170887</c:v>
                </c:pt>
                <c:pt idx="17">
                  <c:v>0.40758548080116391</c:v>
                </c:pt>
                <c:pt idx="18">
                  <c:v>0.39091813650368767</c:v>
                </c:pt>
                <c:pt idx="19">
                  <c:v>0.3750732973007348</c:v>
                </c:pt>
                <c:pt idx="20">
                  <c:v>0.36001225671368453</c:v>
                </c:pt>
                <c:pt idx="21">
                  <c:v>0.34569820164861292</c:v>
                </c:pt>
                <c:pt idx="22">
                  <c:v>0.33209610901453501</c:v>
                </c:pt>
                <c:pt idx="23">
                  <c:v>0.31917264943226592</c:v>
                </c:pt>
                <c:pt idx="24">
                  <c:v>0.30689609741656676</c:v>
                </c:pt>
                <c:pt idx="25">
                  <c:v>0.29523624745858168</c:v>
                </c:pt>
                <c:pt idx="26">
                  <c:v>0.28416433548716735</c:v>
                </c:pt>
                <c:pt idx="27">
                  <c:v>0.27365296524012983</c:v>
                </c:pt>
                <c:pt idx="28">
                  <c:v>0.26367603912625304</c:v>
                </c:pt>
                <c:pt idx="29">
                  <c:v>0.25420869320475092</c:v>
                </c:pt>
                <c:pt idx="30">
                  <c:v>0.24522723594983251</c:v>
                </c:pt>
                <c:pt idx="31">
                  <c:v>0.23670909050442879</c:v>
                </c:pt>
                <c:pt idx="32">
                  <c:v>0.22863274015907067</c:v>
                </c:pt>
                <c:pt idx="33">
                  <c:v>0.22097767681983299</c:v>
                </c:pt>
                <c:pt idx="34">
                  <c:v>0.21372435225361727</c:v>
                </c:pt>
                <c:pt idx="35">
                  <c:v>0.20685413192027891</c:v>
                </c:pt>
                <c:pt idx="36">
                  <c:v>0.2003492512196203</c:v>
                </c:pt>
                <c:pt idx="37">
                  <c:v>0.19419277399744087</c:v>
                </c:pt>
                <c:pt idx="38">
                  <c:v>0.18836855316898374</c:v>
                </c:pt>
                <c:pt idx="39">
                  <c:v>0.18286119333053089</c:v>
                </c:pt>
                <c:pt idx="40">
                  <c:v>0.17765601524081817</c:v>
                </c:pt>
                <c:pt idx="41">
                  <c:v>0.17273902206358066</c:v>
                </c:pt>
                <c:pt idx="42">
                  <c:v>0.16809686727107548</c:v>
                </c:pt>
                <c:pt idx="43">
                  <c:v>0.16371682411601748</c:v>
                </c:pt>
                <c:pt idx="44">
                  <c:v>0.15958675658613389</c:v>
                </c:pt>
                <c:pt idx="45">
                  <c:v>0.15569509176160823</c:v>
                </c:pt>
                <c:pt idx="46">
                  <c:v>0.15203079350113657</c:v>
                </c:pt>
                <c:pt idx="47">
                  <c:v>0.14858333738723889</c:v>
                </c:pt>
                <c:pt idx="48">
                  <c:v>0.14534268686592824</c:v>
                </c:pt>
                <c:pt idx="49">
                  <c:v>0.14229927051989361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DD5-423C-8E4C-162F704BE6DB}"/>
            </c:ext>
          </c:extLst>
        </c:ser>
        <c:ser>
          <c:idx val="4"/>
          <c:order val="4"/>
          <c:tx>
            <c:strRef>
              <c:f>ImplicitGridMethodResult!$F$1</c:f>
              <c:strCache>
                <c:ptCount val="1"/>
                <c:pt idx="0">
                  <c:v>1,396263402</c:v>
                </c:pt>
              </c:strCache>
            </c:strRef>
          </c:tx>
          <c:spPr>
            <a:solidFill>
              <a:schemeClr val="accent2">
                <a:tint val="94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ImplicitGridMethodResult!$F$2:$F$51</c:f>
              <c:numCache>
                <c:formatCode>General</c:formatCode>
                <c:ptCount val="50"/>
                <c:pt idx="0">
                  <c:v>0.98480775301220802</c:v>
                </c:pt>
                <c:pt idx="1">
                  <c:v>0.94064771112185397</c:v>
                </c:pt>
                <c:pt idx="2">
                  <c:v>0.89859900646663649</c:v>
                </c:pt>
                <c:pt idx="3">
                  <c:v>0.85856429598539563</c:v>
                </c:pt>
                <c:pt idx="4">
                  <c:v>0.8204496089637493</c:v>
                </c:pt>
                <c:pt idx="5">
                  <c:v>0.78416451028322298</c:v>
                </c:pt>
                <c:pt idx="6">
                  <c:v>0.74962231475621011</c:v>
                </c:pt>
                <c:pt idx="7">
                  <c:v>0.71674021616773576</c:v>
                </c:pt>
                <c:pt idx="8">
                  <c:v>0.6854393066480694</c:v>
                </c:pt>
                <c:pt idx="9">
                  <c:v>0.65564450666166962</c:v>
                </c:pt>
                <c:pt idx="10">
                  <c:v>0.62728443580316684</c:v>
                </c:pt>
                <c:pt idx="11">
                  <c:v>0.60029125067161448</c:v>
                </c:pt>
                <c:pt idx="12">
                  <c:v>0.57460046866456715</c:v>
                </c:pt>
                <c:pt idx="13">
                  <c:v>0.55015078970391151</c:v>
                </c:pt>
                <c:pt idx="14">
                  <c:v>0.52688392281872409</c:v>
                </c:pt>
                <c:pt idx="15">
                  <c:v>0.50474442112321416</c:v>
                </c:pt>
                <c:pt idx="16">
                  <c:v>0.4836795266443869</c:v>
                </c:pt>
                <c:pt idx="17">
                  <c:v>0.4636390252615698</c:v>
                </c:pt>
                <c:pt idx="18">
                  <c:v>0.44457511139270123</c:v>
                </c:pt>
                <c:pt idx="19">
                  <c:v>0.42644226177327277</c:v>
                </c:pt>
                <c:pt idx="20">
                  <c:v>0.40919711757606275</c:v>
                </c:pt>
                <c:pt idx="21">
                  <c:v>0.39279837412310881</c:v>
                </c:pt>
                <c:pt idx="22">
                  <c:v>0.3772066774928714</c:v>
                </c:pt>
                <c:pt idx="23">
                  <c:v>0.36238452739567495</c:v>
                </c:pt>
                <c:pt idx="24">
                  <c:v>0.34829618576367316</c:v>
                </c:pt>
                <c:pt idx="25">
                  <c:v>0.33490759057023123</c:v>
                </c:pt>
                <c:pt idx="26">
                  <c:v>0.3221862744546673</c:v>
                </c:pt>
                <c:pt idx="27">
                  <c:v>0.31010128778103424</c:v>
                </c:pt>
                <c:pt idx="28">
                  <c:v>0.29862312580444406</c:v>
                </c:pt>
                <c:pt idx="29">
                  <c:v>0.28772365965626168</c:v>
                </c:pt>
                <c:pt idx="30">
                  <c:v>0.27737607089132249</c:v>
                </c:pt>
                <c:pt idx="31">
                  <c:v>0.26755478936716209</c:v>
                </c:pt>
                <c:pt idx="32">
                  <c:v>0.25823543424795503</c:v>
                </c:pt>
                <c:pt idx="33">
                  <c:v>0.24939475794518387</c:v>
                </c:pt>
                <c:pt idx="34">
                  <c:v>0.24101059282362131</c:v>
                </c:pt>
                <c:pt idx="35">
                  <c:v>0.23306180051549918</c:v>
                </c:pt>
                <c:pt idx="36">
                  <c:v>0.22552822369817188</c:v>
                </c:pt>
                <c:pt idx="37">
                  <c:v>0.21839064020147392</c:v>
                </c:pt>
                <c:pt idx="38">
                  <c:v>0.2116307193205916</c:v>
                </c:pt>
                <c:pt idx="39">
                  <c:v>0.20523098021881866</c:v>
                </c:pt>
                <c:pt idx="40">
                  <c:v>0.19917475231222026</c:v>
                </c:pt>
                <c:pt idx="41">
                  <c:v>0.19344613753512291</c:v>
                </c:pt>
                <c:pt idx="42">
                  <c:v>0.18802997439159005</c:v>
                </c:pt>
                <c:pt idx="43">
                  <c:v>0.1829118037037277</c:v>
                </c:pt>
                <c:pt idx="44">
                  <c:v>0.17807783597286431</c:v>
                </c:pt>
                <c:pt idx="45">
                  <c:v>0.17351492027442586</c:v>
                </c:pt>
                <c:pt idx="46">
                  <c:v>0.16921051461173514</c:v>
                </c:pt>
                <c:pt idx="47">
                  <c:v>0.16515265765804232</c:v>
                </c:pt>
                <c:pt idx="48">
                  <c:v>0.16132994181988222</c:v>
                </c:pt>
                <c:pt idx="49">
                  <c:v>0.15773148755838176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DD5-423C-8E4C-162F704BE6DB}"/>
            </c:ext>
          </c:extLst>
        </c:ser>
        <c:ser>
          <c:idx val="5"/>
          <c:order val="5"/>
          <c:tx>
            <c:strRef>
              <c:f>ImplicitGridMethodResult!$G$1</c:f>
              <c:strCache>
                <c:ptCount val="1"/>
                <c:pt idx="0">
                  <c:v>1,745329252</c:v>
                </c:pt>
              </c:strCache>
            </c:strRef>
          </c:tx>
          <c:spPr>
            <a:solidFill>
              <a:schemeClr val="accent2">
                <a:shade val="93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ImplicitGridMethodResult!$G$2:$G$51</c:f>
              <c:numCache>
                <c:formatCode>General</c:formatCode>
                <c:ptCount val="50"/>
                <c:pt idx="0">
                  <c:v>0.98480775301220802</c:v>
                </c:pt>
                <c:pt idx="1">
                  <c:v>0.9409894227126141</c:v>
                </c:pt>
                <c:pt idx="2">
                  <c:v>0.89926561631774404</c:v>
                </c:pt>
                <c:pt idx="3">
                  <c:v>0.85953133669206128</c:v>
                </c:pt>
                <c:pt idx="4">
                  <c:v>0.82168806872148803</c:v>
                </c:pt>
                <c:pt idx="5">
                  <c:v>0.78564373599331272</c:v>
                </c:pt>
                <c:pt idx="6">
                  <c:v>0.7513121608871125</c:v>
                </c:pt>
                <c:pt idx="7">
                  <c:v>0.7186124015100176</c:v>
                </c:pt>
                <c:pt idx="8">
                  <c:v>0.68746813537302243</c:v>
                </c:pt>
                <c:pt idx="9">
                  <c:v>0.65780714495866621</c:v>
                </c:pt>
                <c:pt idx="10">
                  <c:v>0.62956090744811111</c:v>
                </c:pt>
                <c:pt idx="11">
                  <c:v>0.60266427166698666</c:v>
                </c:pt>
                <c:pt idx="12">
                  <c:v>0.57705520173514568</c:v>
                </c:pt>
                <c:pt idx="13">
                  <c:v>0.55267456938370152</c:v>
                </c:pt>
                <c:pt idx="14">
                  <c:v>0.52946598096423836</c:v>
                </c:pt>
                <c:pt idx="15">
                  <c:v>0.5073756290177085</c:v>
                </c:pt>
                <c:pt idx="16">
                  <c:v>0.486352161339489</c:v>
                </c:pt>
                <c:pt idx="17">
                  <c:v>0.46634656273488262</c:v>
                </c:pt>
                <c:pt idx="18">
                  <c:v>0.44731204624380633</c:v>
                </c:pt>
                <c:pt idx="19">
                  <c:v>0.42920395169280273</c:v>
                </c:pt>
                <c:pt idx="20">
                  <c:v>0.4119796501534092</c:v>
                </c:pt>
                <c:pt idx="21">
                  <c:v>0.39559845336074473</c:v>
                </c:pt>
                <c:pt idx="22">
                  <c:v>0.3800215274556798</c:v>
                </c:pt>
                <c:pt idx="23">
                  <c:v>0.36521181061401253</c:v>
                </c:pt>
                <c:pt idx="24">
                  <c:v>0.3511339342544062</c:v>
                </c:pt>
                <c:pt idx="25">
                  <c:v>0.33775414759856215</c:v>
                </c:pt>
                <c:pt idx="26">
                  <c:v>0.32504024540873522</c:v>
                </c:pt>
                <c:pt idx="27">
                  <c:v>0.31296149876006157</c:v>
                </c:pt>
                <c:pt idx="28">
                  <c:v>0.30148858872529899</c:v>
                </c:pt>
                <c:pt idx="29">
                  <c:v>0.29059354286203753</c:v>
                </c:pt>
                <c:pt idx="30">
                  <c:v>0.28024967440015824</c:v>
                </c:pt>
                <c:pt idx="31">
                  <c:v>0.27043152403219062</c:v>
                </c:pt>
                <c:pt idx="32">
                  <c:v>0.26111480421243988</c:v>
                </c:pt>
                <c:pt idx="33">
                  <c:v>0.25227634587306985</c:v>
                </c:pt>
                <c:pt idx="34">
                  <c:v>0.24389404746721149</c:v>
                </c:pt>
                <c:pt idx="35">
                  <c:v>0.23594682625088303</c:v>
                </c:pt>
                <c:pt idx="36">
                  <c:v>0.22841457171722654</c:v>
                </c:pt>
                <c:pt idx="37">
                  <c:v>0.22127810109836191</c:v>
                </c:pt>
                <c:pt idx="38">
                  <c:v>0.21451911685207387</c:v>
                </c:pt>
                <c:pt idx="39">
                  <c:v>0.20812016605258649</c:v>
                </c:pt>
                <c:pt idx="40">
                  <c:v>0.20206460160683412</c:v>
                </c:pt>
                <c:pt idx="41">
                  <c:v>0.19633654521989374</c:v>
                </c:pt>
                <c:pt idx="42">
                  <c:v>0.19092085203557613</c:v>
                </c:pt>
                <c:pt idx="43">
                  <c:v>0.18580307688056233</c:v>
                </c:pt>
                <c:pt idx="44">
                  <c:v>0.18096944204289858</c:v>
                </c:pt>
                <c:pt idx="45">
                  <c:v>0.17640680651810198</c:v>
                </c:pt>
                <c:pt idx="46">
                  <c:v>0.17210263665856912</c:v>
                </c:pt>
                <c:pt idx="47">
                  <c:v>0.16804497816440275</c:v>
                </c:pt>
                <c:pt idx="48">
                  <c:v>0.1642224293561651</c:v>
                </c:pt>
                <c:pt idx="49">
                  <c:v>0.16062411567241991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DD5-423C-8E4C-162F704BE6DB}"/>
            </c:ext>
          </c:extLst>
        </c:ser>
        <c:ser>
          <c:idx val="6"/>
          <c:order val="6"/>
          <c:tx>
            <c:strRef>
              <c:f>ImplicitGridMethodResult!$H$1</c:f>
              <c:strCache>
                <c:ptCount val="1"/>
                <c:pt idx="0">
                  <c:v>2,094395102</c:v>
                </c:pt>
              </c:strCache>
            </c:strRef>
          </c:tx>
          <c:spPr>
            <a:solidFill>
              <a:schemeClr val="accent2">
                <a:shade val="80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ImplicitGridMethodResult!$H$2:$H$51</c:f>
              <c:numCache>
                <c:formatCode>General</c:formatCode>
                <c:ptCount val="50"/>
                <c:pt idx="0">
                  <c:v>0.86602540378443871</c:v>
                </c:pt>
                <c:pt idx="1">
                  <c:v>0.82802922076341634</c:v>
                </c:pt>
                <c:pt idx="2">
                  <c:v>0.79183622160945522</c:v>
                </c:pt>
                <c:pt idx="3">
                  <c:v>0.75734718829734415</c:v>
                </c:pt>
                <c:pt idx="4">
                  <c:v>0.724475179979855</c:v>
                </c:pt>
                <c:pt idx="5">
                  <c:v>0.69314248989368588</c:v>
                </c:pt>
                <c:pt idx="6">
                  <c:v>0.66327811635202305</c:v>
                </c:pt>
                <c:pt idx="7">
                  <c:v>0.63481600132547267</c:v>
                </c:pt>
                <c:pt idx="8">
                  <c:v>0.60769389465176149</c:v>
                </c:pt>
                <c:pt idx="9">
                  <c:v>0.58185264855265428</c:v>
                </c:pt>
                <c:pt idx="10">
                  <c:v>0.55723578530246998</c:v>
                </c:pt>
                <c:pt idx="11">
                  <c:v>0.53378923013005175</c:v>
                </c:pt>
                <c:pt idx="12">
                  <c:v>0.51146114059500414</c:v>
                </c:pt>
                <c:pt idx="13">
                  <c:v>0.49020179051554508</c:v>
                </c:pt>
                <c:pt idx="14">
                  <c:v>0.4699634836721483</c:v>
                </c:pt>
                <c:pt idx="15">
                  <c:v>0.45070048303930482</c:v>
                </c:pt>
                <c:pt idx="16">
                  <c:v>0.4323689475951949</c:v>
                </c:pt>
                <c:pt idx="17">
                  <c:v>0.41492687245014553</c:v>
                </c:pt>
                <c:pt idx="18">
                  <c:v>0.39833403015649238</c:v>
                </c:pt>
                <c:pt idx="19">
                  <c:v>0.38255191225431295</c:v>
                </c:pt>
                <c:pt idx="20">
                  <c:v>0.36754367075561289</c:v>
                </c:pt>
                <c:pt idx="21">
                  <c:v>0.35327405960396224</c:v>
                </c:pt>
                <c:pt idx="22">
                  <c:v>0.33970937630301151</c:v>
                </c:pt>
                <c:pt idx="23">
                  <c:v>0.32681740396511327</c:v>
                </c:pt>
                <c:pt idx="24">
                  <c:v>0.31456735403644148</c:v>
                </c:pt>
                <c:pt idx="25">
                  <c:v>0.30292980993386853</c:v>
                </c:pt>
                <c:pt idx="26">
                  <c:v>0.2918766717962637</c:v>
                </c:pt>
                <c:pt idx="27">
                  <c:v>0.28138110251695386</c:v>
                </c:pt>
                <c:pt idx="28">
                  <c:v>0.27141747518909753</c:v>
                </c:pt>
                <c:pt idx="29">
                  <c:v>0.26196132206373723</c:v>
                </c:pt>
                <c:pt idx="30">
                  <c:v>0.25298928509213381</c:v>
                </c:pt>
                <c:pt idx="31">
                  <c:v>0.24447906809981046</c:v>
                </c:pt>
                <c:pt idx="32">
                  <c:v>0.23640939061935481</c:v>
                </c:pt>
                <c:pt idx="33">
                  <c:v>0.22875994339209743</c:v>
                </c:pt>
                <c:pt idx="34">
                  <c:v>0.22151134553489521</c:v>
                </c:pt>
                <c:pt idx="35">
                  <c:v>0.21464510335699608</c:v>
                </c:pt>
                <c:pt idx="36">
                  <c:v>0.20814357080295487</c:v>
                </c:pt>
                <c:pt idx="37">
                  <c:v>0.20198991149047196</c:v>
                </c:pt>
                <c:pt idx="38">
                  <c:v>0.19616806230652636</c:v>
                </c:pt>
                <c:pt idx="39">
                  <c:v>0.1906626985210105</c:v>
                </c:pt>
                <c:pt idx="40">
                  <c:v>0.185459200374022</c:v>
                </c:pt>
                <c:pt idx="41">
                  <c:v>0.18054362109082966</c:v>
                </c:pt>
                <c:pt idx="42">
                  <c:v>0.17590265627715151</c:v>
                </c:pt>
                <c:pt idx="43">
                  <c:v>0.17152361464661631</c:v>
                </c:pt>
                <c:pt idx="44">
                  <c:v>0.16739439003201972</c:v>
                </c:pt>
                <c:pt idx="45">
                  <c:v>0.16350343463212841</c:v>
                </c:pt>
                <c:pt idx="46">
                  <c:v>0.15983973344625385</c:v>
                </c:pt>
                <c:pt idx="47">
                  <c:v>0.15639277984954258</c:v>
                </c:pt>
                <c:pt idx="48">
                  <c:v>0.15315255226285726</c:v>
                </c:pt>
                <c:pt idx="49">
                  <c:v>0.15010949187220343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DD5-423C-8E4C-162F704BE6DB}"/>
            </c:ext>
          </c:extLst>
        </c:ser>
        <c:ser>
          <c:idx val="7"/>
          <c:order val="7"/>
          <c:tx>
            <c:strRef>
              <c:f>ImplicitGridMethodResult!$I$1</c:f>
              <c:strCache>
                <c:ptCount val="1"/>
                <c:pt idx="0">
                  <c:v>2,443460953</c:v>
                </c:pt>
              </c:strCache>
            </c:strRef>
          </c:tx>
          <c:spPr>
            <a:solidFill>
              <a:schemeClr val="accent2">
                <a:shade val="68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ImplicitGridMethodResult!$I$2:$I$51</c:f>
              <c:numCache>
                <c:formatCode>General</c:formatCode>
                <c:ptCount val="50"/>
                <c:pt idx="0">
                  <c:v>0.64278760968653947</c:v>
                </c:pt>
                <c:pt idx="1">
                  <c:v>0.61537686807371017</c:v>
                </c:pt>
                <c:pt idx="2">
                  <c:v>0.58919611778976377</c:v>
                </c:pt>
                <c:pt idx="3">
                  <c:v>0.56418704965432021</c:v>
                </c:pt>
                <c:pt idx="4">
                  <c:v>0.54030482641173228</c:v>
                </c:pt>
                <c:pt idx="5">
                  <c:v>0.51750907309357352</c:v>
                </c:pt>
                <c:pt idx="6">
                  <c:v>0.49576063727806308</c:v>
                </c:pt>
                <c:pt idx="7">
                  <c:v>0.47502063805779365</c:v>
                </c:pt>
                <c:pt idx="8">
                  <c:v>0.45525036651687439</c:v>
                </c:pt>
                <c:pt idx="9">
                  <c:v>0.43641145923034391</c:v>
                </c:pt>
                <c:pt idx="10">
                  <c:v>0.41846612311277692</c:v>
                </c:pt>
                <c:pt idx="11">
                  <c:v>0.40137733515792062</c:v>
                </c:pt>
                <c:pt idx="12">
                  <c:v>0.38510899744134924</c:v>
                </c:pt>
                <c:pt idx="13">
                  <c:v>0.36962604831114754</c:v>
                </c:pt>
                <c:pt idx="14">
                  <c:v>0.35489453682863487</c:v>
                </c:pt>
                <c:pt idx="15">
                  <c:v>0.34088166827634236</c:v>
                </c:pt>
                <c:pt idx="16">
                  <c:v>0.32755582755608348</c:v>
                </c:pt>
                <c:pt idx="17">
                  <c:v>0.31488658594310359</c:v>
                </c:pt>
                <c:pt idx="18">
                  <c:v>0.30284469541887876</c:v>
                </c:pt>
                <c:pt idx="19">
                  <c:v>0.29140207379710847</c:v>
                </c:pt>
                <c:pt idx="20">
                  <c:v>0.28053178308066817</c:v>
                </c:pt>
                <c:pt idx="21">
                  <c:v>0.27020800290125224</c:v>
                </c:pt>
                <c:pt idx="22">
                  <c:v>0.26040600045418072</c:v>
                </c:pt>
                <c:pt idx="23">
                  <c:v>0.25110209801113303</c:v>
                </c:pt>
                <c:pt idx="24">
                  <c:v>0.24227363884467795</c:v>
                </c:pt>
                <c:pt idx="25">
                  <c:v>0.2338989522090964</c:v>
                </c:pt>
                <c:pt idx="26">
                  <c:v>0.22595731787666681</c:v>
                </c:pt>
                <c:pt idx="27">
                  <c:v>0.21842893061608784</c:v>
                </c:pt>
                <c:pt idx="28">
                  <c:v>0.21129486491194016</c:v>
                </c:pt>
                <c:pt idx="29">
                  <c:v>0.20453704015511667</c:v>
                </c:pt>
                <c:pt idx="30">
                  <c:v>0.19813818647962345</c:v>
                </c:pt>
                <c:pt idx="31">
                  <c:v>0.19208181137783778</c:v>
                </c:pt>
                <c:pt idx="32">
                  <c:v>0.18635216719177503</c:v>
                </c:pt>
                <c:pt idx="33">
                  <c:v>0.18093421955031</c:v>
                </c:pt>
                <c:pt idx="34">
                  <c:v>0.17581361680020924</c:v>
                </c:pt>
                <c:pt idx="35">
                  <c:v>0.17097666046115015</c:v>
                </c:pt>
                <c:pt idx="36">
                  <c:v>0.16641027672077474</c:v>
                </c:pt>
                <c:pt idx="37">
                  <c:v>0.16210198897456388</c:v>
                </c:pt>
                <c:pt idx="38">
                  <c:v>0.15803989140638383</c:v>
                </c:pt>
                <c:pt idx="39">
                  <c:v>0.1542126235985134</c:v>
                </c:pt>
                <c:pt idx="40">
                  <c:v>0.15060934615445742</c:v>
                </c:pt>
                <c:pt idx="41">
                  <c:v>0.14721971731360683</c:v>
                </c:pt>
                <c:pt idx="42">
                  <c:v>0.14403387053358627</c:v>
                </c:pt>
                <c:pt idx="43">
                  <c:v>0.14104239301374633</c:v>
                </c:pt>
                <c:pt idx="44">
                  <c:v>0.13823630513155771</c:v>
                </c:pt>
                <c:pt idx="45">
                  <c:v>0.13560704076251742</c:v>
                </c:pt>
                <c:pt idx="46">
                  <c:v>0.1331464284534819</c:v>
                </c:pt>
                <c:pt idx="47">
                  <c:v>0.13084667341901046</c:v>
                </c:pt>
                <c:pt idx="48">
                  <c:v>0.12870034033026206</c:v>
                </c:pt>
                <c:pt idx="49">
                  <c:v>0.12670033686618457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DD5-423C-8E4C-162F704BE6DB}"/>
            </c:ext>
          </c:extLst>
        </c:ser>
        <c:ser>
          <c:idx val="8"/>
          <c:order val="8"/>
          <c:tx>
            <c:strRef>
              <c:f>ImplicitGridMethodResult!$J$1</c:f>
              <c:strCache>
                <c:ptCount val="1"/>
                <c:pt idx="0">
                  <c:v>2,792526803</c:v>
                </c:pt>
              </c:strCache>
            </c:strRef>
          </c:tx>
          <c:spPr>
            <a:solidFill>
              <a:schemeClr val="accent2">
                <a:shade val="55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ImplicitGridMethodResult!$J$2:$J$51</c:f>
              <c:numCache>
                <c:formatCode>General</c:formatCode>
                <c:ptCount val="50"/>
                <c:pt idx="0">
                  <c:v>0.34202014332566888</c:v>
                </c:pt>
                <c:pt idx="1">
                  <c:v>0.32848688146294869</c:v>
                </c:pt>
                <c:pt idx="2">
                  <c:v>0.31537447937591134</c:v>
                </c:pt>
                <c:pt idx="3">
                  <c:v>0.30275647989033722</c:v>
                </c:pt>
                <c:pt idx="4">
                  <c:v>0.29066364961115482</c:v>
                </c:pt>
                <c:pt idx="5">
                  <c:v>0.2791040416131344</c:v>
                </c:pt>
                <c:pt idx="6">
                  <c:v>0.26807339281303671</c:v>
                </c:pt>
                <c:pt idx="7">
                  <c:v>0.25756067459285259</c:v>
                </c:pt>
                <c:pt idx="8">
                  <c:v>0.2475511469697016</c:v>
                </c:pt>
                <c:pt idx="9">
                  <c:v>0.23802808999479819</c:v>
                </c:pt>
                <c:pt idx="10">
                  <c:v>0.22897381347079304</c:v>
                </c:pt>
                <c:pt idx="11">
                  <c:v>0.22037026109127972</c:v>
                </c:pt>
                <c:pt idx="12">
                  <c:v>0.21219937982363335</c:v>
                </c:pt>
                <c:pt idx="13">
                  <c:v>0.2044433494164854</c:v>
                </c:pt>
                <c:pt idx="14">
                  <c:v>0.19708472619240669</c:v>
                </c:pt>
                <c:pt idx="15">
                  <c:v>0.19010653288582291</c:v>
                </c:pt>
                <c:pt idx="16">
                  <c:v>0.18349231364938187</c:v>
                </c:pt>
                <c:pt idx="17">
                  <c:v>0.17722616604580871</c:v>
                </c:pt>
                <c:pt idx="18">
                  <c:v>0.17129275751580539</c:v>
                </c:pt>
                <c:pt idx="19">
                  <c:v>0.16567733118998978</c:v>
                </c:pt>
                <c:pt idx="20">
                  <c:v>0.16036570428622574</c:v>
                </c:pt>
                <c:pt idx="21">
                  <c:v>0.15534426130153292</c:v>
                </c:pt>
                <c:pt idx="22">
                  <c:v>0.15059994353780268</c:v>
                </c:pt>
                <c:pt idx="23">
                  <c:v>0.14612023605574215</c:v>
                </c:pt>
                <c:pt idx="24">
                  <c:v>0.14189315284946924</c:v>
                </c:pt>
                <c:pt idx="25">
                  <c:v>0.13790722082459328</c:v>
                </c:pt>
                <c:pt idx="26">
                  <c:v>0.13415146301406602</c:v>
                </c:pt>
                <c:pt idx="27">
                  <c:v>0.1306153813586812</c:v>
                </c:pt>
                <c:pt idx="28">
                  <c:v>0.1272889393000102</c:v>
                </c:pt>
                <c:pt idx="29">
                  <c:v>0.12416254437435396</c:v>
                </c:pt>
                <c:pt idx="30">
                  <c:v>0.12122703095132251</c:v>
                </c:pt>
                <c:pt idx="31">
                  <c:v>0.11847364322607662</c:v>
                </c:pt>
                <c:pt idx="32">
                  <c:v>0.11589401854740483</c:v>
                </c:pt>
                <c:pt idx="33">
                  <c:v>0.113480171142769</c:v>
                </c:pt>
                <c:pt idx="34">
                  <c:v>0.1112244762848664</c:v>
                </c:pt>
                <c:pt idx="35">
                  <c:v>0.10911965493112488</c:v>
                </c:pt>
                <c:pt idx="36">
                  <c:v>0.10715875885711916</c:v>
                </c:pt>
                <c:pt idx="37">
                  <c:v>0.10533515629660804</c:v>
                </c:pt>
                <c:pt idx="38">
                  <c:v>0.10364251809430611</c:v>
                </c:pt>
                <c:pt idx="39">
                  <c:v>0.10207480437228407</c:v>
                </c:pt>
                <c:pt idx="40">
                  <c:v>0.10062625170677246</c:v>
                </c:pt>
                <c:pt idx="41">
                  <c:v>9.9291360808914042E-2</c:v>
                </c:pt>
                <c:pt idx="42">
                  <c:v>9.8064884700502633E-2</c:v>
                </c:pt>
                <c:pt idx="43">
                  <c:v>9.6941817373825692E-2</c:v>
                </c:pt>
                <c:pt idx="44">
                  <c:v>9.5917382923283875E-2</c:v>
                </c:pt>
                <c:pt idx="45">
                  <c:v>9.4987025135405273E-2</c:v>
                </c:pt>
                <c:pt idx="46">
                  <c:v>9.4146397523131961E-2</c:v>
                </c:pt>
                <c:pt idx="47">
                  <c:v>9.3391353789772549E-2</c:v>
                </c:pt>
                <c:pt idx="48">
                  <c:v>9.2717938707736786E-2</c:v>
                </c:pt>
                <c:pt idx="49">
                  <c:v>9.2122379397058585E-2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DD5-423C-8E4C-162F704BE6DB}"/>
            </c:ext>
          </c:extLst>
        </c:ser>
        <c:ser>
          <c:idx val="9"/>
          <c:order val="9"/>
          <c:tx>
            <c:strRef>
              <c:f>ImplicitGridMethodResult!$K$1</c:f>
              <c:strCache>
                <c:ptCount val="1"/>
                <c:pt idx="0">
                  <c:v>3,141592654</c:v>
                </c:pt>
              </c:strCache>
            </c:strRef>
          </c:tx>
          <c:spPr>
            <a:solidFill>
              <a:schemeClr val="accent2">
                <a:shade val="42000"/>
              </a:schemeClr>
            </a:solidFill>
            <a:ln/>
            <a:effectLst/>
            <a:sp3d/>
          </c:spPr>
          <c:cat>
            <c:numRef>
              <c:f>ImplicitGridMethodResult!$A$2:$A$51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cat>
          <c:val>
            <c:numRef>
              <c:f>ImplicitGridMethodResult!$K$2:$K$51</c:f>
              <c:numCache>
                <c:formatCode>General</c:formatCode>
                <c:ptCount val="5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DD5-423C-8E4C-162F704BE6DB}"/>
            </c:ext>
          </c:extLst>
        </c:ser>
        <c:bandFmts>
          <c:bandFmt>
            <c:idx val="0"/>
            <c:spPr>
              <a:solidFill>
                <a:schemeClr val="accent2">
                  <a:tint val="50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>
                  <a:tint val="70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2">
                  <a:tint val="90000"/>
                </a:schemeClr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2">
                  <a:shade val="90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2">
                  <a:shade val="70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2">
                  <a:shade val="50000"/>
                </a:schemeClr>
              </a:solidFill>
              <a:ln/>
              <a:effectLst/>
              <a:sp3d/>
            </c:spPr>
          </c:bandFmt>
        </c:bandFmts>
        <c:axId val="369687008"/>
        <c:axId val="369690144"/>
        <c:axId val="373113488"/>
      </c:surface3DChart>
      <c:catAx>
        <c:axId val="369687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t</a:t>
                </a:r>
                <a:endParaRPr lang="ru-RU" sz="2400"/>
              </a:p>
            </c:rich>
          </c:tx>
          <c:layout>
            <c:manualLayout>
              <c:xMode val="edge"/>
              <c:yMode val="edge"/>
              <c:x val="0.3492276018619489"/>
              <c:y val="0.6148317275428156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9690144"/>
        <c:crosses val="autoZero"/>
        <c:auto val="1"/>
        <c:lblAlgn val="ctr"/>
        <c:lblOffset val="100"/>
        <c:noMultiLvlLbl val="0"/>
      </c:catAx>
      <c:valAx>
        <c:axId val="36969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u(x,y)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13928543691260567"/>
              <c:y val="0.183836978551750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9687008"/>
        <c:crosses val="autoZero"/>
        <c:crossBetween val="midCat"/>
      </c:valAx>
      <c:serAx>
        <c:axId val="373113488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X</a:t>
                </a:r>
                <a:endParaRPr lang="ru-RU" sz="2000"/>
              </a:p>
            </c:rich>
          </c:tx>
          <c:layout>
            <c:manualLayout>
              <c:xMode val="edge"/>
              <c:yMode val="edge"/>
              <c:x val="0.80027287025627925"/>
              <c:y val="0.7463108063408960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9690144"/>
        <c:crosses val="autoZero"/>
      </c:ser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6350" cap="flat" cmpd="sng" algn="ctr">
      <a:solidFill>
        <a:schemeClr val="tx1">
          <a:tint val="75000"/>
        </a:schemeClr>
      </a:solidFill>
      <a:prstDash val="solid"/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2978A-0831-4744-AEC0-4F32A7050A01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718B3-7138-48E4-BAC7-15D91B99B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2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Вітаю! Я студент групи ПС-16-1, хочу</a:t>
            </a:r>
            <a:r>
              <a:rPr lang="uk-UA" baseline="0" dirty="0" smtClean="0"/>
              <a:t> розповісти вам про свою курсову роботу на дану тему.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25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Нехай є стержень довжино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зроблений з однорідного ізотропного матеріалу.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Передамо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йому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певну кількість тепла. Будемо спостерігати за температурою на кожній точці стержня з плином часу. Такий процес описує така крайова задача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6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Нехай</a:t>
            </a:r>
            <a:r>
              <a:rPr lang="uk-UA" baseline="0" dirty="0" smtClean="0"/>
              <a:t> дано неоднорідне диференціальне рівняння теплопровідності з неоднорідними крайовими </a:t>
            </a:r>
            <a:r>
              <a:rPr lang="uk-UA" baseline="0" dirty="0" smtClean="0"/>
              <a:t>та неоднорідними початковими </a:t>
            </a:r>
            <a:r>
              <a:rPr lang="uk-UA" baseline="0" dirty="0" smtClean="0"/>
              <a:t>умовами. </a:t>
            </a:r>
            <a:r>
              <a:rPr lang="uk-UA" baseline="0" dirty="0" smtClean="0"/>
              <a:t>Необхідно </a:t>
            </a:r>
            <a:r>
              <a:rPr lang="uk-UA" baseline="0" dirty="0" smtClean="0"/>
              <a:t>знайти наближений розв’язок даної </a:t>
            </a:r>
            <a:r>
              <a:rPr lang="uk-UA" baseline="0" noProof="0" dirty="0" smtClean="0"/>
              <a:t>задачі</a:t>
            </a:r>
            <a:r>
              <a:rPr lang="uk-UA" baseline="0" dirty="0" smtClean="0"/>
              <a:t> явним і неявним методами сіток, тобто знайти наближені значення функції </a:t>
            </a:r>
            <a:r>
              <a:rPr lang="en-US" baseline="0" dirty="0" smtClean="0"/>
              <a:t>u(</a:t>
            </a:r>
            <a:r>
              <a:rPr lang="en-US" baseline="0" dirty="0" err="1" smtClean="0"/>
              <a:t>x,t</a:t>
            </a:r>
            <a:r>
              <a:rPr lang="en-US" baseline="0" dirty="0" smtClean="0"/>
              <a:t>) </a:t>
            </a:r>
            <a:r>
              <a:rPr lang="ru-RU" baseline="0" dirty="0" smtClean="0"/>
              <a:t>у </a:t>
            </a:r>
            <a:r>
              <a:rPr lang="ru-RU" baseline="0" dirty="0" err="1" smtClean="0"/>
              <a:t>деяких</a:t>
            </a:r>
            <a:r>
              <a:rPr lang="ru-RU" baseline="0" dirty="0" smtClean="0"/>
              <a:t> точках, та </a:t>
            </a:r>
            <a:r>
              <a:rPr lang="ru-RU" baseline="0" dirty="0" err="1" smtClean="0"/>
              <a:t>порівняти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результати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3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Згідно</a:t>
            </a:r>
            <a:r>
              <a:rPr lang="uk-UA" baseline="0" dirty="0" smtClean="0"/>
              <a:t> методу сіток, область визначення функції покривається точками з певним кроком по часу та по координатній прямій. Така множина </a:t>
            </a:r>
            <a:r>
              <a:rPr lang="uk-UA" baseline="0" dirty="0" smtClean="0"/>
              <a:t>точок називається </a:t>
            </a:r>
            <a:r>
              <a:rPr lang="uk-UA" baseline="0" dirty="0" smtClean="0"/>
              <a:t>сітковою областю. Будемо шукати наближені значення невідомої функції у внутрішніх точках </a:t>
            </a:r>
            <a:r>
              <a:rPr lang="uk-UA" baseline="0" dirty="0" smtClean="0"/>
              <a:t>сітки. Похідні </a:t>
            </a:r>
            <a:r>
              <a:rPr lang="uk-UA" baseline="0" dirty="0" smtClean="0"/>
              <a:t>у рівнянні апроксимуються різницевими аналогами </a:t>
            </a:r>
            <a:r>
              <a:rPr lang="uk-UA" baseline="0" dirty="0" smtClean="0"/>
              <a:t>і в </a:t>
            </a:r>
            <a:r>
              <a:rPr lang="uk-UA" baseline="0" dirty="0" smtClean="0"/>
              <a:t>залежності від обраної різницевої апроксимації можемо отримати 2 так званих різницевих шаблони.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Явний різницевий шаблон: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вузла на новому часовому шарі залежить тільки від значень вузлів на попередньому шарі, тобто значення може бути обчислено явно з попереднього шару. Таким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чином, ми отримаємо всі невідомі значення у вузлах сітки, знаючи значення на першому часовому шарі та на крайових точка сітки.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дивлячись на це, ця схема є стійкою лише за такої умови: Стійкість означає, що похибка, при обчислені наступного наближеного значення не буде досить великою, і не буде накопичуватися.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3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Неявний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різницевий шаблон: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вузла на новому шарі залежить і від сусідніх вузлів на новому шарі, і від значення на попередньому шарі. Всі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значення на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(n+1)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 часовому шарі можуть бути знайдені як розв’язок такої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тридіагональної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СЛАР: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6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Таку СЛАР можна розв’язувати ефективніше, ніж застосовуючи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звичайний метод Гауса. Ми можемо модифікувати його, не беручи до уваги нулі матриці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Неявна шаблон не має обмежень за стійкістю.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2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розробив програму, яка дає результат у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візуалізованому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вигляді, який ви зараз побачите, та у вигляді таблиць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в подальшому можна аналізувати.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2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3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1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566670"/>
            <a:ext cx="8791575" cy="3201407"/>
          </a:xfrm>
        </p:spPr>
        <p:txBody>
          <a:bodyPr>
            <a:noAutofit/>
          </a:bodyPr>
          <a:lstStyle/>
          <a:p>
            <a:pPr algn="ctr"/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 на тему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Розв’язання </a:t>
            </a: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одновимірного диференціального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рівняння теплопровідності методом скінченних різниць</a:t>
            </a: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1562" y="4419600"/>
            <a:ext cx="3816438" cy="18669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ПС-16-1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 С. К. </a:t>
            </a:r>
          </a:p>
          <a:p>
            <a:pPr lvl="0" algn="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івник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к.ф.-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Т. Бойко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user\Downloads\Telegram Desktop\лого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8" y="566827"/>
            <a:ext cx="1721791" cy="172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7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679" y="140474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дослідження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717145" y="4111055"/>
            <a:ext cx="8754533" cy="1000330"/>
            <a:chOff x="1657879" y="2643201"/>
            <a:chExt cx="8754533" cy="1000330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1776412" y="2643201"/>
              <a:ext cx="8636000" cy="33706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F0000">
                    <a:lumMod val="10000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7879" y="2812534"/>
              <a:ext cx="237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75346" y="2812534"/>
              <a:ext cx="237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ru-RU" sz="4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Стрелка вниз 8"/>
          <p:cNvSpPr/>
          <p:nvPr/>
        </p:nvSpPr>
        <p:spPr>
          <a:xfrm rot="19653328">
            <a:off x="5309100" y="2178235"/>
            <a:ext cx="262053" cy="1930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rot="1636334">
            <a:off x="6775821" y="2198395"/>
            <a:ext cx="285625" cy="19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 rot="494287">
            <a:off x="6209872" y="1962643"/>
            <a:ext cx="283868" cy="1993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49550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uk-UA" dirty="0" smtClean="0"/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094039"/>
                  </p:ext>
                </p:extLst>
              </p:nvPr>
            </p:nvGraphicFramePr>
            <p:xfrm>
              <a:off x="3808412" y="1790164"/>
              <a:ext cx="4571999" cy="449633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71999"/>
                  </a:tblGrid>
                  <a:tr h="13799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𝛛</m:t>
                                    </m:r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num>
                                  <m:den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𝛛</m:t>
                                    </m:r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den>
                                </m:f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d>
                                  <m:dPr>
                                    <m:ctrlPr>
                                      <a:rPr lang="ru-R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ru-RU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𝛛</m:t>
                                            </m:r>
                                          </m:e>
                                          <m:sup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uk-UA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num>
                                      <m:den>
                                        <m:r>
                                          <a:rPr lang="uk-UA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𝛛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1" dirty="0">
                            <a:effectLst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1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"/>
                                    <m:ctrlPr>
                                      <a:rPr lang="ru-RU" sz="3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𝛗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𝐭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b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𝐥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𝐭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b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uk-UA" sz="2800" b="1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𝛜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uk-UA" sz="28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uk-UA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uk-UA" sz="2800" b="1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uk-UA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           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r>
                            <a:rPr lang="uk-UA" sz="2000" b="1" dirty="0">
                              <a:effectLst/>
                            </a:rPr>
                            <a:t/>
                          </a:r>
                          <a:br>
                            <a:rPr lang="uk-UA" sz="2000" b="1" dirty="0">
                              <a:effectLst/>
                            </a:rPr>
                          </a:br>
                          <a:endParaRPr lang="ru-RU" sz="28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094039"/>
                  </p:ext>
                </p:extLst>
              </p:nvPr>
            </p:nvGraphicFramePr>
            <p:xfrm>
              <a:off x="3808412" y="1790164"/>
              <a:ext cx="4571999" cy="460826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71999"/>
                  </a:tblGrid>
                  <a:tr h="137999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b="-233480"/>
                          </a:stretch>
                        </a:blipFill>
                      </a:tcPr>
                    </a:tc>
                  </a:tr>
                  <a:tr h="322827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28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85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сіток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C:\Users\Стас\Desktop\Безымянный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75" b="81380"/>
          <a:stretch/>
        </p:blipFill>
        <p:spPr bwMode="auto">
          <a:xfrm>
            <a:off x="614470" y="1971461"/>
            <a:ext cx="5655079" cy="37719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1814363"/>
                  </p:ext>
                </p:extLst>
              </p:nvPr>
            </p:nvGraphicFramePr>
            <p:xfrm>
              <a:off x="5944084" y="2079949"/>
              <a:ext cx="6815676" cy="325798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815676"/>
                  </a:tblGrid>
                  <a:tr h="849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200" b="1" smtClean="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2200" b="1" i="1">
                                        <a:effectLst/>
                                      </a:rPr>
                                      <m:t>𝛛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</m:num>
                                  <m:den>
                                    <m:r>
                                      <a:rPr lang="uk-UA" sz="2200" b="1" i="1">
                                        <a:effectLst/>
                                      </a:rPr>
                                      <m:t>𝛛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𝐱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ru-RU" sz="2200" b="1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b="1" smtClean="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  <m:r>
                                      <a:rPr lang="uk-UA" sz="2200" b="1">
                                        <a:effectLst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uk-UA" sz="22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uk-UA" sz="2200" b="1">
                                    <a:effectLst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ru-RU" sz="2200" b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  <m:d>
                                      <m:d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𝐢</m:t>
                                            </m:r>
                                            <m:r>
                                              <a:rPr lang="uk-UA" sz="2200" b="1">
                                                <a:effectLst/>
                                              </a:rPr>
                                              <m:t>+</m:t>
                                            </m:r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𝐭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𝐧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uk-UA" sz="2200" b="1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  <m:r>
                                      <a:rPr lang="uk-UA" sz="2200" b="1">
                                        <a:effectLst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𝐢</m:t>
                                        </m:r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uk-UA" sz="2200" b="1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  <m:r>
                                      <a:rPr lang="uk-UA" sz="2200" b="1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uk-UA" sz="2200" b="1" i="1">
                                        <a:effectLst/>
                                      </a:rPr>
                                      <m:t>𝟐</m:t>
                                    </m:r>
                                    <m:r>
                                      <a:rPr lang="uk-UA" sz="2200" b="1">
                                        <a:effectLst/>
                                      </a:rPr>
                                      <m:t>∆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𝐱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803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2200" b="1">
                              <a:effectLst/>
                            </a:rPr>
                            <a:t> </a:t>
                          </a:r>
                          <a:endParaRPr lang="ru-RU" sz="2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0431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200" b="1" smtClean="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𝛛</m:t>
                                        </m:r>
                                      </m:e>
                                      <m:sup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</m:num>
                                  <m:den>
                                    <m:r>
                                      <a:rPr lang="uk-UA" sz="2200" b="1" i="1">
                                        <a:effectLst/>
                                      </a:rPr>
                                      <m:t>𝛛</m:t>
                                    </m:r>
                                    <m:sSup>
                                      <m:sSup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ru-RU" sz="2200" b="1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b="1" smtClean="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  <m:r>
                                      <a:rPr lang="uk-UA" sz="2200" b="1">
                                        <a:effectLst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uk-UA" sz="22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uk-UA" sz="2200" b="1">
                                    <a:effectLst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ru-RU" sz="2200" b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  <m:d>
                                      <m:d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𝐢</m:t>
                                            </m:r>
                                            <m:r>
                                              <a:rPr lang="uk-UA" sz="2200" b="1">
                                                <a:effectLst/>
                                              </a:rPr>
                                              <m:t>+</m:t>
                                            </m:r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𝐭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𝐧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uk-UA" sz="2200" b="1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𝟐𝐮</m:t>
                                    </m:r>
                                    <m:d>
                                      <m:d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𝐢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𝐭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𝐧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uk-UA" sz="2200" b="1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  <m:d>
                                      <m:d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𝐢</m:t>
                                            </m:r>
                                            <m:r>
                                              <a:rPr lang="uk-UA" sz="2200" b="1">
                                                <a:effectLst/>
                                              </a:rPr>
                                              <m:t>−</m:t>
                                            </m:r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𝐭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200" b="1">
                                                <a:effectLst/>
                                              </a:rPr>
                                              <m:t>∆</m:t>
                                            </m:r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sz="2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803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2200" b="1">
                              <a:effectLst/>
                            </a:rPr>
                            <a:t> </a:t>
                          </a:r>
                          <a:endParaRPr lang="ru-RU" sz="2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8780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200" b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2200" b="1" i="1">
                                        <a:effectLst/>
                                      </a:rPr>
                                      <m:t>𝛛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</m:num>
                                  <m:den>
                                    <m:r>
                                      <a:rPr lang="uk-UA" sz="2200" b="1" i="1">
                                        <a:effectLst/>
                                      </a:rPr>
                                      <m:t>𝛛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𝐭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ru-RU" sz="2200" b="1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  <m:r>
                                      <a:rPr lang="uk-UA" sz="2200" b="1">
                                        <a:effectLst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uk-UA" sz="22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uk-UA" sz="2200" b="1">
                                    <a:effectLst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ru-RU" sz="2200" b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  <m:d>
                                      <m:d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𝐢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2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𝐭</m:t>
                                            </m:r>
                                          </m:e>
                                          <m:sub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𝐧</m:t>
                                            </m:r>
                                            <m:r>
                                              <a:rPr lang="uk-UA" sz="2200" b="1">
                                                <a:effectLst/>
                                              </a:rPr>
                                              <m:t>+</m:t>
                                            </m:r>
                                            <m:r>
                                              <a:rPr lang="uk-UA" sz="2200" b="1" i="1">
                                                <a:effectLst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uk-UA" sz="2200" b="1">
                                            <a:effectLst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uk-UA" sz="2200" b="1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𝐮</m:t>
                                    </m:r>
                                    <m:r>
                                      <a:rPr lang="uk-UA" sz="2200" b="1">
                                        <a:effectLst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  <m:r>
                                      <a:rPr lang="uk-UA" sz="2200" b="1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2200" b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uk-UA" sz="2200" b="1" i="1">
                                            <a:effectLst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  <m:r>
                                      <a:rPr lang="uk-UA" sz="2200" b="1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uk-UA" sz="2200" b="1">
                                        <a:effectLst/>
                                      </a:rPr>
                                      <m:t>∆</m:t>
                                    </m:r>
                                    <m:r>
                                      <a:rPr lang="uk-UA" sz="2200" b="1" i="1">
                                        <a:effectLst/>
                                      </a:rPr>
                                      <m:t>𝐭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1814363"/>
                  </p:ext>
                </p:extLst>
              </p:nvPr>
            </p:nvGraphicFramePr>
            <p:xfrm>
              <a:off x="5944084" y="2079949"/>
              <a:ext cx="6815676" cy="325798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815676"/>
                  </a:tblGrid>
                  <a:tr h="8497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b="-282143"/>
                          </a:stretch>
                        </a:blipFill>
                      </a:tcPr>
                    </a:tc>
                  </a:tr>
                  <a:tr h="35803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2200" b="1">
                              <a:effectLst/>
                            </a:rPr>
                            <a:t> </a:t>
                          </a:r>
                          <a:endParaRPr lang="ru-RU" sz="2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043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t="-132886" b="-126174"/>
                          </a:stretch>
                        </a:blipFill>
                      </a:tcPr>
                    </a:tc>
                  </a:tr>
                  <a:tr h="35803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2200" b="1">
                              <a:effectLst/>
                            </a:rPr>
                            <a:t> </a:t>
                          </a:r>
                          <a:endParaRPr lang="ru-RU" sz="2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878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t="-3147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61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Явний шаблон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706899"/>
            <a:ext cx="5095084" cy="3644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302174" y="1855057"/>
                <a:ext cx="764016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ru-RU" sz="2400" i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74" y="1855057"/>
                <a:ext cx="7640168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9242731" y="2131191"/>
                <a:ext cx="2949269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731" y="2131191"/>
                <a:ext cx="2949269" cy="369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592722" y="3690914"/>
                <a:ext cx="2529536" cy="838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22" y="3690914"/>
                <a:ext cx="2529536" cy="8384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Неявний шаблон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141413" y="1910595"/>
                <a:ext cx="7866577" cy="952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uk-UA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∗∆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910595"/>
                <a:ext cx="7866577" cy="952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14" y="2839103"/>
            <a:ext cx="5299395" cy="328344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9242731" y="2202020"/>
                <a:ext cx="2949269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731" y="2202020"/>
                <a:ext cx="2949269" cy="369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7547" y="-147715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Неявний шаблон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58452"/>
              </p:ext>
            </p:extLst>
          </p:nvPr>
        </p:nvGraphicFramePr>
        <p:xfrm>
          <a:off x="1263833" y="1751964"/>
          <a:ext cx="7168966" cy="438625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51605"/>
                <a:gridCol w="851605"/>
                <a:gridCol w="318783"/>
                <a:gridCol w="444474"/>
                <a:gridCol w="851605"/>
                <a:gridCol w="851605"/>
                <a:gridCol w="851605"/>
                <a:gridCol w="444474"/>
                <a:gridCol w="851605"/>
                <a:gridCol w="851605"/>
              </a:tblGrid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(1+2s)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..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07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89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(1+2s)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728223"/>
                  </p:ext>
                </p:extLst>
              </p:nvPr>
            </p:nvGraphicFramePr>
            <p:xfrm>
              <a:off x="8686800" y="1751963"/>
              <a:ext cx="624114" cy="428994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24114"/>
                  </a:tblGrid>
                  <a:tr h="3438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38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72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25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82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82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82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72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66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uk-UA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66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uk-UA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728223"/>
                  </p:ext>
                </p:extLst>
              </p:nvPr>
            </p:nvGraphicFramePr>
            <p:xfrm>
              <a:off x="8686800" y="1751963"/>
              <a:ext cx="624114" cy="438626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24114"/>
                  </a:tblGrid>
                  <a:tr h="35839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r="-971" b="-1122034"/>
                          </a:stretch>
                        </a:blipFill>
                      </a:tcPr>
                    </a:tc>
                  </a:tr>
                  <a:tr h="35839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100000" r="-971" b="-1022034"/>
                          </a:stretch>
                        </a:blipFill>
                      </a:tcPr>
                    </a:tc>
                  </a:tr>
                  <a:tr h="72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570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400000" r="-971" b="-722034"/>
                          </a:stretch>
                        </a:blipFill>
                      </a:tcPr>
                    </a:tc>
                  </a:tr>
                  <a:tr h="3627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500000" r="-971" b="-622034"/>
                          </a:stretch>
                        </a:blipFill>
                      </a:tcPr>
                    </a:tc>
                  </a:tr>
                  <a:tr h="3627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590000" r="-971" b="-511667"/>
                          </a:stretch>
                        </a:blipFill>
                      </a:tcPr>
                    </a:tc>
                  </a:tr>
                  <a:tr h="3627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701695" r="-971" b="-420339"/>
                          </a:stretch>
                        </a:blipFill>
                      </a:tcPr>
                    </a:tc>
                  </a:tr>
                  <a:tr h="72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917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909231" r="-971" b="-100000"/>
                          </a:stretch>
                        </a:blipFill>
                      </a:tcPr>
                    </a:tc>
                  </a:tr>
                  <a:tr h="3917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1025000" r="-971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065131"/>
                  </p:ext>
                </p:extLst>
              </p:nvPr>
            </p:nvGraphicFramePr>
            <p:xfrm>
              <a:off x="9817101" y="1751963"/>
              <a:ext cx="654322" cy="438626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54322"/>
                  </a:tblGrid>
                  <a:tr h="3451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51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776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51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776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74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uk-UA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74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uk-UA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065131"/>
                  </p:ext>
                </p:extLst>
              </p:nvPr>
            </p:nvGraphicFramePr>
            <p:xfrm>
              <a:off x="9817101" y="1751963"/>
              <a:ext cx="654322" cy="438626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54322"/>
                  </a:tblGrid>
                  <a:tr h="3451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r="-926" b="-1164912"/>
                          </a:stretch>
                        </a:blipFill>
                      </a:tcPr>
                    </a:tc>
                  </a:tr>
                  <a:tr h="3451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101786" r="-926" b="-1085714"/>
                          </a:stretch>
                        </a:blipFill>
                      </a:tcPr>
                    </a:tc>
                  </a:tr>
                  <a:tr h="776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51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430357" r="-926" b="-757143"/>
                          </a:stretch>
                        </a:blipFill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521053" r="-926" b="-643860"/>
                          </a:stretch>
                        </a:blipFill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610345" r="-926" b="-532759"/>
                          </a:stretch>
                        </a:blipFill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722807" r="-926" b="-442105"/>
                          </a:stretch>
                        </a:blipFill>
                      </a:tcPr>
                    </a:tc>
                  </a:tr>
                  <a:tr h="776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74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961290" r="-926" b="-101613"/>
                          </a:stretch>
                        </a:blipFill>
                      </a:tcPr>
                    </a:tc>
                  </a:tr>
                  <a:tr h="3774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1061290" r="-926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8432799" y="3517121"/>
            <a:ext cx="3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390743" y="3517121"/>
            <a:ext cx="3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395588" y="908237"/>
                <a:ext cx="1329916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88" y="908237"/>
                <a:ext cx="1329916" cy="7140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708" y="0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реалізація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803813712"/>
              </p:ext>
            </p:extLst>
          </p:nvPr>
        </p:nvGraphicFramePr>
        <p:xfrm>
          <a:off x="1803149" y="1155032"/>
          <a:ext cx="8807116" cy="520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21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544</Words>
  <Application>Microsoft Office PowerPoint</Application>
  <PresentationFormat>Широкоэкранный</PresentationFormat>
  <Paragraphs>181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Times New Roman</vt:lpstr>
      <vt:lpstr>Ретро</vt:lpstr>
      <vt:lpstr>Курсова робота на тему «Розв’язання одновимірного диференціального рівняння теплопровідності методом скінченних різниць»</vt:lpstr>
      <vt:lpstr>Об’єкт дослідження</vt:lpstr>
      <vt:lpstr>Постановка задачі</vt:lpstr>
      <vt:lpstr>Метод сіток</vt:lpstr>
      <vt:lpstr>Явний шаблон</vt:lpstr>
      <vt:lpstr>Неявний шаблон</vt:lpstr>
      <vt:lpstr>Неявний шаблон</vt:lpstr>
      <vt:lpstr>Програмна реалізація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«Розв’язання диференціального рівняння теплопровідності методом скінченних різниць»</dc:title>
  <dc:creator>Орлов Станіслав Костянтинович</dc:creator>
  <cp:lastModifiedBy>Орлов Станіслав Костянтинович</cp:lastModifiedBy>
  <cp:revision>42</cp:revision>
  <dcterms:created xsi:type="dcterms:W3CDTF">2019-05-26T18:00:48Z</dcterms:created>
  <dcterms:modified xsi:type="dcterms:W3CDTF">2019-05-28T20:01:31Z</dcterms:modified>
</cp:coreProperties>
</file>