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何 智琳" initials="何" lastIdx="1" clrIdx="0">
    <p:extLst>
      <p:ext uri="{19B8F6BF-5375-455C-9EA6-DF929625EA0E}">
        <p15:presenceInfo xmlns:p15="http://schemas.microsoft.com/office/powerpoint/2012/main" userId="c2093287bd372b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330C4-B4E6-4EA3-9D14-50D3B87E5F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35A835-4CA2-424E-9AAE-E7CCBEB30602}">
      <dgm:prSet phldrT="[文本]"/>
      <dgm:spPr/>
      <dgm:t>
        <a:bodyPr/>
        <a:lstStyle/>
        <a:p>
          <a:r>
            <a:rPr lang="zh-CN" altLang="en-US" dirty="0"/>
            <a:t>一、我在这次考核中做了什么</a:t>
          </a:r>
        </a:p>
      </dgm:t>
    </dgm:pt>
    <dgm:pt modelId="{D7E8CD99-9EEE-4324-B55D-5E2CABCEEF0F}" type="parTrans" cxnId="{B66C4C8B-046F-4316-804A-63BD35B269EC}">
      <dgm:prSet/>
      <dgm:spPr/>
      <dgm:t>
        <a:bodyPr/>
        <a:lstStyle/>
        <a:p>
          <a:endParaRPr lang="zh-CN" altLang="en-US"/>
        </a:p>
      </dgm:t>
    </dgm:pt>
    <dgm:pt modelId="{2B0EA569-00BF-4AA4-8372-D91D4E4DB1E8}" type="sibTrans" cxnId="{B66C4C8B-046F-4316-804A-63BD35B269EC}">
      <dgm:prSet/>
      <dgm:spPr/>
      <dgm:t>
        <a:bodyPr/>
        <a:lstStyle/>
        <a:p>
          <a:endParaRPr lang="zh-CN" altLang="en-US"/>
        </a:p>
      </dgm:t>
    </dgm:pt>
    <dgm:pt modelId="{AECAB990-5257-48DA-B827-ECE5C9D3D446}">
      <dgm:prSet phldrT="[文本]"/>
      <dgm:spPr/>
      <dgm:t>
        <a:bodyPr/>
        <a:lstStyle/>
        <a:p>
          <a:r>
            <a:rPr lang="zh-CN" altLang="en-US" dirty="0"/>
            <a:t>二、我在这次考核中得到什么</a:t>
          </a:r>
        </a:p>
      </dgm:t>
    </dgm:pt>
    <dgm:pt modelId="{1A4C6563-7AEA-4305-A443-F32B2841BF04}" type="parTrans" cxnId="{B12B610D-192D-492C-B5F9-004E0977B1F9}">
      <dgm:prSet/>
      <dgm:spPr/>
      <dgm:t>
        <a:bodyPr/>
        <a:lstStyle/>
        <a:p>
          <a:endParaRPr lang="zh-CN" altLang="en-US"/>
        </a:p>
      </dgm:t>
    </dgm:pt>
    <dgm:pt modelId="{0D1DE540-1EA4-441F-8B12-A0B9D7950013}" type="sibTrans" cxnId="{B12B610D-192D-492C-B5F9-004E0977B1F9}">
      <dgm:prSet/>
      <dgm:spPr/>
      <dgm:t>
        <a:bodyPr/>
        <a:lstStyle/>
        <a:p>
          <a:endParaRPr lang="zh-CN" altLang="en-US"/>
        </a:p>
      </dgm:t>
    </dgm:pt>
    <dgm:pt modelId="{087449E8-CBC8-48C7-BFAE-7BCB5CEE8913}">
      <dgm:prSet phldrT="[文本]"/>
      <dgm:spPr/>
      <dgm:t>
        <a:bodyPr/>
        <a:lstStyle/>
        <a:p>
          <a:r>
            <a:rPr lang="zh-CN" altLang="en-US" dirty="0"/>
            <a:t>三、我接下来的方向</a:t>
          </a:r>
        </a:p>
      </dgm:t>
    </dgm:pt>
    <dgm:pt modelId="{56369605-334F-41F0-97D9-C5181EADEF57}" type="parTrans" cxnId="{6F030C14-B285-4949-B45E-C50B7469EFF0}">
      <dgm:prSet/>
      <dgm:spPr/>
      <dgm:t>
        <a:bodyPr/>
        <a:lstStyle/>
        <a:p>
          <a:endParaRPr lang="zh-CN" altLang="en-US"/>
        </a:p>
      </dgm:t>
    </dgm:pt>
    <dgm:pt modelId="{A9E4ED96-4A3A-4D47-BA70-C5AF7DF8869C}" type="sibTrans" cxnId="{6F030C14-B285-4949-B45E-C50B7469EFF0}">
      <dgm:prSet/>
      <dgm:spPr/>
      <dgm:t>
        <a:bodyPr/>
        <a:lstStyle/>
        <a:p>
          <a:endParaRPr lang="zh-CN" altLang="en-US"/>
        </a:p>
      </dgm:t>
    </dgm:pt>
    <dgm:pt modelId="{55710E6E-3ABA-4F41-8049-633CD05807E4}" type="pres">
      <dgm:prSet presAssocID="{6D0330C4-B4E6-4EA3-9D14-50D3B87E5F56}" presName="linear" presStyleCnt="0">
        <dgm:presLayoutVars>
          <dgm:dir/>
          <dgm:animLvl val="lvl"/>
          <dgm:resizeHandles val="exact"/>
        </dgm:presLayoutVars>
      </dgm:prSet>
      <dgm:spPr/>
    </dgm:pt>
    <dgm:pt modelId="{444BB90A-7CF2-4F93-9063-B84AC5996E8A}" type="pres">
      <dgm:prSet presAssocID="{1235A835-4CA2-424E-9AAE-E7CCBEB30602}" presName="parentLin" presStyleCnt="0"/>
      <dgm:spPr/>
    </dgm:pt>
    <dgm:pt modelId="{80D14DD4-3F29-4F2D-AE6C-8303EC6D2728}" type="pres">
      <dgm:prSet presAssocID="{1235A835-4CA2-424E-9AAE-E7CCBEB30602}" presName="parentLeftMargin" presStyleLbl="node1" presStyleIdx="0" presStyleCnt="3"/>
      <dgm:spPr/>
    </dgm:pt>
    <dgm:pt modelId="{86E2DB2E-2D36-410B-88D6-AB6B9B9DEED6}" type="pres">
      <dgm:prSet presAssocID="{1235A835-4CA2-424E-9AAE-E7CCBEB306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4A5B36-12E6-46EB-9EF4-3C94DBE86898}" type="pres">
      <dgm:prSet presAssocID="{1235A835-4CA2-424E-9AAE-E7CCBEB30602}" presName="negativeSpace" presStyleCnt="0"/>
      <dgm:spPr/>
    </dgm:pt>
    <dgm:pt modelId="{B6851A1D-CB8C-4334-8355-78DE3F56FC32}" type="pres">
      <dgm:prSet presAssocID="{1235A835-4CA2-424E-9AAE-E7CCBEB30602}" presName="childText" presStyleLbl="conFgAcc1" presStyleIdx="0" presStyleCnt="3">
        <dgm:presLayoutVars>
          <dgm:bulletEnabled val="1"/>
        </dgm:presLayoutVars>
      </dgm:prSet>
      <dgm:spPr/>
    </dgm:pt>
    <dgm:pt modelId="{3DDDD46D-963D-4056-BB62-CF899F36B8E6}" type="pres">
      <dgm:prSet presAssocID="{2B0EA569-00BF-4AA4-8372-D91D4E4DB1E8}" presName="spaceBetweenRectangles" presStyleCnt="0"/>
      <dgm:spPr/>
    </dgm:pt>
    <dgm:pt modelId="{C5D059BD-C37F-48EB-9957-29F225A93D30}" type="pres">
      <dgm:prSet presAssocID="{AECAB990-5257-48DA-B827-ECE5C9D3D446}" presName="parentLin" presStyleCnt="0"/>
      <dgm:spPr/>
    </dgm:pt>
    <dgm:pt modelId="{20AC640D-3311-49C0-83E2-1B7EEC95160F}" type="pres">
      <dgm:prSet presAssocID="{AECAB990-5257-48DA-B827-ECE5C9D3D446}" presName="parentLeftMargin" presStyleLbl="node1" presStyleIdx="0" presStyleCnt="3"/>
      <dgm:spPr/>
    </dgm:pt>
    <dgm:pt modelId="{FD3DF6A1-6E68-41C3-9BC5-2E00649FC052}" type="pres">
      <dgm:prSet presAssocID="{AECAB990-5257-48DA-B827-ECE5C9D3D4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50F19E-33A8-4925-917F-318882A621EF}" type="pres">
      <dgm:prSet presAssocID="{AECAB990-5257-48DA-B827-ECE5C9D3D446}" presName="negativeSpace" presStyleCnt="0"/>
      <dgm:spPr/>
    </dgm:pt>
    <dgm:pt modelId="{495616F1-1017-4771-8419-5DFC2382500F}" type="pres">
      <dgm:prSet presAssocID="{AECAB990-5257-48DA-B827-ECE5C9D3D446}" presName="childText" presStyleLbl="conFgAcc1" presStyleIdx="1" presStyleCnt="3">
        <dgm:presLayoutVars>
          <dgm:bulletEnabled val="1"/>
        </dgm:presLayoutVars>
      </dgm:prSet>
      <dgm:spPr/>
    </dgm:pt>
    <dgm:pt modelId="{820EA55D-115C-486C-B5F5-D2D9FF9E03A7}" type="pres">
      <dgm:prSet presAssocID="{0D1DE540-1EA4-441F-8B12-A0B9D7950013}" presName="spaceBetweenRectangles" presStyleCnt="0"/>
      <dgm:spPr/>
    </dgm:pt>
    <dgm:pt modelId="{ABC9B03C-81FF-438A-AB20-42D8A1A28115}" type="pres">
      <dgm:prSet presAssocID="{087449E8-CBC8-48C7-BFAE-7BCB5CEE8913}" presName="parentLin" presStyleCnt="0"/>
      <dgm:spPr/>
    </dgm:pt>
    <dgm:pt modelId="{BEE7F739-613D-496F-84CE-2743B239B897}" type="pres">
      <dgm:prSet presAssocID="{087449E8-CBC8-48C7-BFAE-7BCB5CEE8913}" presName="parentLeftMargin" presStyleLbl="node1" presStyleIdx="1" presStyleCnt="3"/>
      <dgm:spPr/>
    </dgm:pt>
    <dgm:pt modelId="{B45783E4-7718-4307-85D1-731B18ABBA09}" type="pres">
      <dgm:prSet presAssocID="{087449E8-CBC8-48C7-BFAE-7BCB5CEE891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687781-798A-4FCF-B77A-C427AAD2760E}" type="pres">
      <dgm:prSet presAssocID="{087449E8-CBC8-48C7-BFAE-7BCB5CEE8913}" presName="negativeSpace" presStyleCnt="0"/>
      <dgm:spPr/>
    </dgm:pt>
    <dgm:pt modelId="{362EF34A-4D9B-4500-BE56-8F5F1590E13F}" type="pres">
      <dgm:prSet presAssocID="{087449E8-CBC8-48C7-BFAE-7BCB5CEE891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2B610D-192D-492C-B5F9-004E0977B1F9}" srcId="{6D0330C4-B4E6-4EA3-9D14-50D3B87E5F56}" destId="{AECAB990-5257-48DA-B827-ECE5C9D3D446}" srcOrd="1" destOrd="0" parTransId="{1A4C6563-7AEA-4305-A443-F32B2841BF04}" sibTransId="{0D1DE540-1EA4-441F-8B12-A0B9D7950013}"/>
    <dgm:cxn modelId="{6F030C14-B285-4949-B45E-C50B7469EFF0}" srcId="{6D0330C4-B4E6-4EA3-9D14-50D3B87E5F56}" destId="{087449E8-CBC8-48C7-BFAE-7BCB5CEE8913}" srcOrd="2" destOrd="0" parTransId="{56369605-334F-41F0-97D9-C5181EADEF57}" sibTransId="{A9E4ED96-4A3A-4D47-BA70-C5AF7DF8869C}"/>
    <dgm:cxn modelId="{E9788C5B-9D20-4C0C-9C5F-AF3AFB5F2FB6}" type="presOf" srcId="{AECAB990-5257-48DA-B827-ECE5C9D3D446}" destId="{20AC640D-3311-49C0-83E2-1B7EEC95160F}" srcOrd="0" destOrd="0" presId="urn:microsoft.com/office/officeart/2005/8/layout/list1"/>
    <dgm:cxn modelId="{56C44276-B9E1-4A07-9A69-B984847EABFE}" type="presOf" srcId="{6D0330C4-B4E6-4EA3-9D14-50D3B87E5F56}" destId="{55710E6E-3ABA-4F41-8049-633CD05807E4}" srcOrd="0" destOrd="0" presId="urn:microsoft.com/office/officeart/2005/8/layout/list1"/>
    <dgm:cxn modelId="{B66C4C8B-046F-4316-804A-63BD35B269EC}" srcId="{6D0330C4-B4E6-4EA3-9D14-50D3B87E5F56}" destId="{1235A835-4CA2-424E-9AAE-E7CCBEB30602}" srcOrd="0" destOrd="0" parTransId="{D7E8CD99-9EEE-4324-B55D-5E2CABCEEF0F}" sibTransId="{2B0EA569-00BF-4AA4-8372-D91D4E4DB1E8}"/>
    <dgm:cxn modelId="{95250E96-0037-4D35-8C59-0DB56DAE4FB1}" type="presOf" srcId="{087449E8-CBC8-48C7-BFAE-7BCB5CEE8913}" destId="{B45783E4-7718-4307-85D1-731B18ABBA09}" srcOrd="1" destOrd="0" presId="urn:microsoft.com/office/officeart/2005/8/layout/list1"/>
    <dgm:cxn modelId="{8C46B6B7-7DC1-4FF9-A0E9-94E7AA57C585}" type="presOf" srcId="{1235A835-4CA2-424E-9AAE-E7CCBEB30602}" destId="{80D14DD4-3F29-4F2D-AE6C-8303EC6D2728}" srcOrd="0" destOrd="0" presId="urn:microsoft.com/office/officeart/2005/8/layout/list1"/>
    <dgm:cxn modelId="{4F9B85D4-1347-44E9-A6F9-E1EB05A7F22A}" type="presOf" srcId="{087449E8-CBC8-48C7-BFAE-7BCB5CEE8913}" destId="{BEE7F739-613D-496F-84CE-2743B239B897}" srcOrd="0" destOrd="0" presId="urn:microsoft.com/office/officeart/2005/8/layout/list1"/>
    <dgm:cxn modelId="{4C9DADE8-5586-4835-B318-70584116B3CC}" type="presOf" srcId="{AECAB990-5257-48DA-B827-ECE5C9D3D446}" destId="{FD3DF6A1-6E68-41C3-9BC5-2E00649FC052}" srcOrd="1" destOrd="0" presId="urn:microsoft.com/office/officeart/2005/8/layout/list1"/>
    <dgm:cxn modelId="{FB944AFB-99BE-499A-92CF-93EB06C51A27}" type="presOf" srcId="{1235A835-4CA2-424E-9AAE-E7CCBEB30602}" destId="{86E2DB2E-2D36-410B-88D6-AB6B9B9DEED6}" srcOrd="1" destOrd="0" presId="urn:microsoft.com/office/officeart/2005/8/layout/list1"/>
    <dgm:cxn modelId="{8717770F-04B1-48D6-AEBE-5B6A7E0314E1}" type="presParOf" srcId="{55710E6E-3ABA-4F41-8049-633CD05807E4}" destId="{444BB90A-7CF2-4F93-9063-B84AC5996E8A}" srcOrd="0" destOrd="0" presId="urn:microsoft.com/office/officeart/2005/8/layout/list1"/>
    <dgm:cxn modelId="{06385977-6AF1-4576-A318-F377DD887224}" type="presParOf" srcId="{444BB90A-7CF2-4F93-9063-B84AC5996E8A}" destId="{80D14DD4-3F29-4F2D-AE6C-8303EC6D2728}" srcOrd="0" destOrd="0" presId="urn:microsoft.com/office/officeart/2005/8/layout/list1"/>
    <dgm:cxn modelId="{C3F9C1A1-56BE-4C5E-AFA7-257939B95D7E}" type="presParOf" srcId="{444BB90A-7CF2-4F93-9063-B84AC5996E8A}" destId="{86E2DB2E-2D36-410B-88D6-AB6B9B9DEED6}" srcOrd="1" destOrd="0" presId="urn:microsoft.com/office/officeart/2005/8/layout/list1"/>
    <dgm:cxn modelId="{3D1E8FA2-1AAC-4284-BA15-2F24C02BFF18}" type="presParOf" srcId="{55710E6E-3ABA-4F41-8049-633CD05807E4}" destId="{CB4A5B36-12E6-46EB-9EF4-3C94DBE86898}" srcOrd="1" destOrd="0" presId="urn:microsoft.com/office/officeart/2005/8/layout/list1"/>
    <dgm:cxn modelId="{3B77FAE9-8FC9-4D9F-A418-5D6469A4A514}" type="presParOf" srcId="{55710E6E-3ABA-4F41-8049-633CD05807E4}" destId="{B6851A1D-CB8C-4334-8355-78DE3F56FC32}" srcOrd="2" destOrd="0" presId="urn:microsoft.com/office/officeart/2005/8/layout/list1"/>
    <dgm:cxn modelId="{44058A25-82BE-4C4A-B636-1C6195AB7A11}" type="presParOf" srcId="{55710E6E-3ABA-4F41-8049-633CD05807E4}" destId="{3DDDD46D-963D-4056-BB62-CF899F36B8E6}" srcOrd="3" destOrd="0" presId="urn:microsoft.com/office/officeart/2005/8/layout/list1"/>
    <dgm:cxn modelId="{870A0129-0E83-4205-9FB9-82A394130512}" type="presParOf" srcId="{55710E6E-3ABA-4F41-8049-633CD05807E4}" destId="{C5D059BD-C37F-48EB-9957-29F225A93D30}" srcOrd="4" destOrd="0" presId="urn:microsoft.com/office/officeart/2005/8/layout/list1"/>
    <dgm:cxn modelId="{E9022A61-E5A1-409A-B41A-73131979944A}" type="presParOf" srcId="{C5D059BD-C37F-48EB-9957-29F225A93D30}" destId="{20AC640D-3311-49C0-83E2-1B7EEC95160F}" srcOrd="0" destOrd="0" presId="urn:microsoft.com/office/officeart/2005/8/layout/list1"/>
    <dgm:cxn modelId="{46150511-82B9-48D4-AB90-159140C56D7E}" type="presParOf" srcId="{C5D059BD-C37F-48EB-9957-29F225A93D30}" destId="{FD3DF6A1-6E68-41C3-9BC5-2E00649FC052}" srcOrd="1" destOrd="0" presId="urn:microsoft.com/office/officeart/2005/8/layout/list1"/>
    <dgm:cxn modelId="{9860E9D2-DE86-47CF-BB1F-BD3F9BEF61F3}" type="presParOf" srcId="{55710E6E-3ABA-4F41-8049-633CD05807E4}" destId="{5550F19E-33A8-4925-917F-318882A621EF}" srcOrd="5" destOrd="0" presId="urn:microsoft.com/office/officeart/2005/8/layout/list1"/>
    <dgm:cxn modelId="{ECA2BDA0-F19D-4A74-8289-C2078D5E1D38}" type="presParOf" srcId="{55710E6E-3ABA-4F41-8049-633CD05807E4}" destId="{495616F1-1017-4771-8419-5DFC2382500F}" srcOrd="6" destOrd="0" presId="urn:microsoft.com/office/officeart/2005/8/layout/list1"/>
    <dgm:cxn modelId="{779D39CE-ED46-4485-A411-D680EA423910}" type="presParOf" srcId="{55710E6E-3ABA-4F41-8049-633CD05807E4}" destId="{820EA55D-115C-486C-B5F5-D2D9FF9E03A7}" srcOrd="7" destOrd="0" presId="urn:microsoft.com/office/officeart/2005/8/layout/list1"/>
    <dgm:cxn modelId="{61BAF9DE-F67E-43C8-A199-860689F7BDC1}" type="presParOf" srcId="{55710E6E-3ABA-4F41-8049-633CD05807E4}" destId="{ABC9B03C-81FF-438A-AB20-42D8A1A28115}" srcOrd="8" destOrd="0" presId="urn:microsoft.com/office/officeart/2005/8/layout/list1"/>
    <dgm:cxn modelId="{F62333E9-0445-46CD-B8D5-DA156B7213A6}" type="presParOf" srcId="{ABC9B03C-81FF-438A-AB20-42D8A1A28115}" destId="{BEE7F739-613D-496F-84CE-2743B239B897}" srcOrd="0" destOrd="0" presId="urn:microsoft.com/office/officeart/2005/8/layout/list1"/>
    <dgm:cxn modelId="{424437C2-8E0B-45BA-8283-D34501655F99}" type="presParOf" srcId="{ABC9B03C-81FF-438A-AB20-42D8A1A28115}" destId="{B45783E4-7718-4307-85D1-731B18ABBA09}" srcOrd="1" destOrd="0" presId="urn:microsoft.com/office/officeart/2005/8/layout/list1"/>
    <dgm:cxn modelId="{56CA67CE-7DB1-4ECE-BF85-C7F8D089BD9C}" type="presParOf" srcId="{55710E6E-3ABA-4F41-8049-633CD05807E4}" destId="{76687781-798A-4FCF-B77A-C427AAD2760E}" srcOrd="9" destOrd="0" presId="urn:microsoft.com/office/officeart/2005/8/layout/list1"/>
    <dgm:cxn modelId="{190436A4-9469-4BB3-87AB-7136D4538A0D}" type="presParOf" srcId="{55710E6E-3ABA-4F41-8049-633CD05807E4}" destId="{362EF34A-4D9B-4500-BE56-8F5F1590E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C8FFD-1320-4438-9F03-36108CD7FD1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B66209-A626-4CB3-AFF4-EAFC7B167ECF}">
      <dgm:prSet phldrT="[文本]"/>
      <dgm:spPr/>
      <dgm:t>
        <a:bodyPr/>
        <a:lstStyle/>
        <a:p>
          <a:r>
            <a:rPr lang="zh-CN" altLang="en-US" dirty="0"/>
            <a:t>课余</a:t>
          </a:r>
        </a:p>
      </dgm:t>
    </dgm:pt>
    <dgm:pt modelId="{C72CB15A-C77E-48E7-9453-433B6540BB03}" type="parTrans" cxnId="{A97EB2D0-96A0-4F22-80F8-1BF174C93E5B}">
      <dgm:prSet/>
      <dgm:spPr/>
      <dgm:t>
        <a:bodyPr/>
        <a:lstStyle/>
        <a:p>
          <a:endParaRPr lang="zh-CN" altLang="en-US"/>
        </a:p>
      </dgm:t>
    </dgm:pt>
    <dgm:pt modelId="{D5EE505A-2F14-4048-8C4F-DE5449152F9D}" type="sibTrans" cxnId="{A97EB2D0-96A0-4F22-80F8-1BF174C93E5B}">
      <dgm:prSet/>
      <dgm:spPr/>
      <dgm:t>
        <a:bodyPr/>
        <a:lstStyle/>
        <a:p>
          <a:endParaRPr lang="zh-CN" altLang="en-US"/>
        </a:p>
      </dgm:t>
    </dgm:pt>
    <dgm:pt modelId="{2294385F-5F7F-42A5-A380-1A9123F4D595}">
      <dgm:prSet phldrT="[文本]"/>
      <dgm:spPr/>
      <dgm:t>
        <a:bodyPr/>
        <a:lstStyle/>
        <a:p>
          <a:r>
            <a:rPr lang="zh-CN" altLang="en-US" dirty="0"/>
            <a:t>机器学习</a:t>
          </a:r>
        </a:p>
      </dgm:t>
    </dgm:pt>
    <dgm:pt modelId="{2CF08F1F-2213-4FBC-80D2-2B0363EEF615}" type="parTrans" cxnId="{B9CBA8B6-C36B-4E81-A07F-20DC1A91F6E8}">
      <dgm:prSet/>
      <dgm:spPr/>
      <dgm:t>
        <a:bodyPr/>
        <a:lstStyle/>
        <a:p>
          <a:endParaRPr lang="zh-CN" altLang="en-US"/>
        </a:p>
      </dgm:t>
    </dgm:pt>
    <dgm:pt modelId="{6F736932-15A4-4D75-B99E-DA477CA41D6C}" type="sibTrans" cxnId="{B9CBA8B6-C36B-4E81-A07F-20DC1A91F6E8}">
      <dgm:prSet/>
      <dgm:spPr/>
      <dgm:t>
        <a:bodyPr/>
        <a:lstStyle/>
        <a:p>
          <a:endParaRPr lang="zh-CN" altLang="en-US"/>
        </a:p>
      </dgm:t>
    </dgm:pt>
    <dgm:pt modelId="{9716D95B-300B-4614-867F-AE0DD1062C6E}">
      <dgm:prSet phldrT="[文本]"/>
      <dgm:spPr/>
      <dgm:t>
        <a:bodyPr/>
        <a:lstStyle/>
        <a:p>
          <a:r>
            <a:rPr lang="en-US" altLang="zh-CN" dirty="0"/>
            <a:t>python</a:t>
          </a:r>
          <a:endParaRPr lang="zh-CN" altLang="en-US" dirty="0"/>
        </a:p>
      </dgm:t>
    </dgm:pt>
    <dgm:pt modelId="{AFB44861-12EB-48EE-9E8A-9CDBF7D0B26E}" type="parTrans" cxnId="{98C615E7-B9E9-4595-BB46-2CCF26B07A2D}">
      <dgm:prSet/>
      <dgm:spPr/>
      <dgm:t>
        <a:bodyPr/>
        <a:lstStyle/>
        <a:p>
          <a:endParaRPr lang="zh-CN" altLang="en-US"/>
        </a:p>
      </dgm:t>
    </dgm:pt>
    <dgm:pt modelId="{1680D96F-FA7B-45CD-973C-D3AB770F7765}" type="sibTrans" cxnId="{98C615E7-B9E9-4595-BB46-2CCF26B07A2D}">
      <dgm:prSet/>
      <dgm:spPr/>
      <dgm:t>
        <a:bodyPr/>
        <a:lstStyle/>
        <a:p>
          <a:endParaRPr lang="zh-CN" altLang="en-US"/>
        </a:p>
      </dgm:t>
    </dgm:pt>
    <dgm:pt modelId="{4F213B6E-9246-49DF-A8C8-8E41FB812F71}">
      <dgm:prSet phldrT="[文本]"/>
      <dgm:spPr/>
      <dgm:t>
        <a:bodyPr/>
        <a:lstStyle/>
        <a:p>
          <a:r>
            <a:rPr lang="zh-CN" altLang="en-US" dirty="0"/>
            <a:t>课内</a:t>
          </a:r>
        </a:p>
      </dgm:t>
    </dgm:pt>
    <dgm:pt modelId="{D9AA92BB-F66C-473C-BB47-9275FFE1582A}" type="parTrans" cxnId="{93FF6101-DA35-4AEB-8B1E-8198FFFB28CB}">
      <dgm:prSet/>
      <dgm:spPr/>
      <dgm:t>
        <a:bodyPr/>
        <a:lstStyle/>
        <a:p>
          <a:endParaRPr lang="zh-CN" altLang="en-US"/>
        </a:p>
      </dgm:t>
    </dgm:pt>
    <dgm:pt modelId="{41EF49F9-F8E5-4685-A97A-134031568C56}" type="sibTrans" cxnId="{93FF6101-DA35-4AEB-8B1E-8198FFFB28CB}">
      <dgm:prSet/>
      <dgm:spPr/>
      <dgm:t>
        <a:bodyPr/>
        <a:lstStyle/>
        <a:p>
          <a:endParaRPr lang="zh-CN" altLang="en-US"/>
        </a:p>
      </dgm:t>
    </dgm:pt>
    <dgm:pt modelId="{A4A20D79-38D3-48D2-BF5E-947394A68057}">
      <dgm:prSet phldrT="[文本]"/>
      <dgm:spPr/>
      <dgm:t>
        <a:bodyPr/>
        <a:lstStyle/>
        <a:p>
          <a:r>
            <a:rPr lang="zh-CN" altLang="en-US" dirty="0"/>
            <a:t>大物</a:t>
          </a:r>
        </a:p>
      </dgm:t>
    </dgm:pt>
    <dgm:pt modelId="{C25DA067-F6C2-4CB9-9785-FFE90DB6C748}" type="parTrans" cxnId="{04B59D8A-3076-4D39-8E58-58B839660371}">
      <dgm:prSet/>
      <dgm:spPr/>
      <dgm:t>
        <a:bodyPr/>
        <a:lstStyle/>
        <a:p>
          <a:endParaRPr lang="zh-CN" altLang="en-US"/>
        </a:p>
      </dgm:t>
    </dgm:pt>
    <dgm:pt modelId="{88567F23-995E-4E69-A4EF-1AB5CD224151}" type="sibTrans" cxnId="{04B59D8A-3076-4D39-8E58-58B839660371}">
      <dgm:prSet/>
      <dgm:spPr/>
      <dgm:t>
        <a:bodyPr/>
        <a:lstStyle/>
        <a:p>
          <a:endParaRPr lang="zh-CN" altLang="en-US"/>
        </a:p>
      </dgm:t>
    </dgm:pt>
    <dgm:pt modelId="{984B6357-FB17-4181-87BA-E429E3373C76}">
      <dgm:prSet phldrT="[文本]"/>
      <dgm:spPr/>
      <dgm:t>
        <a:bodyPr/>
        <a:lstStyle/>
        <a:p>
          <a:r>
            <a:rPr lang="zh-CN" altLang="en-US" dirty="0"/>
            <a:t>离散</a:t>
          </a:r>
        </a:p>
      </dgm:t>
    </dgm:pt>
    <dgm:pt modelId="{19C54A4F-E5D5-4F17-A08D-4C67844856A0}" type="parTrans" cxnId="{FA75FF8C-A87C-4017-A8BA-707709AFF3E6}">
      <dgm:prSet/>
      <dgm:spPr/>
      <dgm:t>
        <a:bodyPr/>
        <a:lstStyle/>
        <a:p>
          <a:endParaRPr lang="zh-CN" altLang="en-US"/>
        </a:p>
      </dgm:t>
    </dgm:pt>
    <dgm:pt modelId="{367B1F52-2369-4415-9F2A-B54FFBE1B8A2}" type="sibTrans" cxnId="{FA75FF8C-A87C-4017-A8BA-707709AFF3E6}">
      <dgm:prSet/>
      <dgm:spPr/>
      <dgm:t>
        <a:bodyPr/>
        <a:lstStyle/>
        <a:p>
          <a:endParaRPr lang="zh-CN" altLang="en-US"/>
        </a:p>
      </dgm:t>
    </dgm:pt>
    <dgm:pt modelId="{EABAC914-5300-4012-9157-99E1B3BC2C42}">
      <dgm:prSet phldrT="[文本]"/>
      <dgm:spPr/>
      <dgm:t>
        <a:bodyPr/>
        <a:lstStyle/>
        <a:p>
          <a:r>
            <a:rPr lang="zh-CN" altLang="en-US" dirty="0"/>
            <a:t>高数</a:t>
          </a:r>
        </a:p>
      </dgm:t>
    </dgm:pt>
    <dgm:pt modelId="{6DBD31F2-CF43-4ADE-BF12-8DD36C6F043F}" type="parTrans" cxnId="{62FDD3FC-4059-4695-92FE-A498845DB7D0}">
      <dgm:prSet/>
      <dgm:spPr/>
      <dgm:t>
        <a:bodyPr/>
        <a:lstStyle/>
        <a:p>
          <a:endParaRPr lang="zh-CN" altLang="en-US"/>
        </a:p>
      </dgm:t>
    </dgm:pt>
    <dgm:pt modelId="{44A90E01-0CEC-470C-98BA-DB8630BEC05F}" type="sibTrans" cxnId="{62FDD3FC-4059-4695-92FE-A498845DB7D0}">
      <dgm:prSet/>
      <dgm:spPr/>
      <dgm:t>
        <a:bodyPr/>
        <a:lstStyle/>
        <a:p>
          <a:endParaRPr lang="zh-CN" altLang="en-US"/>
        </a:p>
      </dgm:t>
    </dgm:pt>
    <dgm:pt modelId="{47851C31-F046-461D-B6B9-457AE506C976}" type="pres">
      <dgm:prSet presAssocID="{296C8FFD-1320-4438-9F03-36108CD7FD1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0FEF356-B10E-472A-AB4F-E79D1B12BF61}" type="pres">
      <dgm:prSet presAssocID="{296C8FFD-1320-4438-9F03-36108CD7FD12}" presName="dummyMaxCanvas" presStyleCnt="0"/>
      <dgm:spPr/>
    </dgm:pt>
    <dgm:pt modelId="{4C4B9081-7D06-4FE1-AA3C-55AC234654F8}" type="pres">
      <dgm:prSet presAssocID="{296C8FFD-1320-4438-9F03-36108CD7FD12}" presName="parentComposite" presStyleCnt="0"/>
      <dgm:spPr/>
    </dgm:pt>
    <dgm:pt modelId="{230B5C3F-B3E5-48CA-BB35-F223D3EB7A25}" type="pres">
      <dgm:prSet presAssocID="{296C8FFD-1320-4438-9F03-36108CD7FD12}" presName="parent1" presStyleLbl="alignAccFollowNode1" presStyleIdx="0" presStyleCnt="4">
        <dgm:presLayoutVars>
          <dgm:chMax val="4"/>
        </dgm:presLayoutVars>
      </dgm:prSet>
      <dgm:spPr/>
    </dgm:pt>
    <dgm:pt modelId="{BA021DB7-3649-442B-945E-9F8B5527C327}" type="pres">
      <dgm:prSet presAssocID="{296C8FFD-1320-4438-9F03-36108CD7FD12}" presName="parent2" presStyleLbl="alignAccFollowNode1" presStyleIdx="1" presStyleCnt="4">
        <dgm:presLayoutVars>
          <dgm:chMax val="4"/>
        </dgm:presLayoutVars>
      </dgm:prSet>
      <dgm:spPr/>
    </dgm:pt>
    <dgm:pt modelId="{DD460115-D2B6-4C3B-820F-3BB00A066532}" type="pres">
      <dgm:prSet presAssocID="{296C8FFD-1320-4438-9F03-36108CD7FD12}" presName="childrenComposite" presStyleCnt="0"/>
      <dgm:spPr/>
    </dgm:pt>
    <dgm:pt modelId="{8F7BE7B8-51CC-4B73-8DEC-F42C6E7B28DF}" type="pres">
      <dgm:prSet presAssocID="{296C8FFD-1320-4438-9F03-36108CD7FD12}" presName="dummyMaxCanvas_ChildArea" presStyleCnt="0"/>
      <dgm:spPr/>
    </dgm:pt>
    <dgm:pt modelId="{C4D8CDD4-1321-4325-A85B-E4FE7FB0CF9F}" type="pres">
      <dgm:prSet presAssocID="{296C8FFD-1320-4438-9F03-36108CD7FD12}" presName="fulcrum" presStyleLbl="alignAccFollowNode1" presStyleIdx="2" presStyleCnt="4"/>
      <dgm:spPr/>
    </dgm:pt>
    <dgm:pt modelId="{408C80B5-A2B4-4E73-AC74-F912E35505B9}" type="pres">
      <dgm:prSet presAssocID="{296C8FFD-1320-4438-9F03-36108CD7FD12}" presName="balance_23" presStyleLbl="alignAccFollowNode1" presStyleIdx="3" presStyleCnt="4" custLinFactNeighborX="-4574" custLinFactNeighborY="-1821">
        <dgm:presLayoutVars>
          <dgm:bulletEnabled val="1"/>
        </dgm:presLayoutVars>
      </dgm:prSet>
      <dgm:spPr/>
    </dgm:pt>
    <dgm:pt modelId="{56650020-9AC4-42BA-8F45-2CCC84BB8236}" type="pres">
      <dgm:prSet presAssocID="{296C8FFD-1320-4438-9F03-36108CD7FD12}" presName="right_23_1" presStyleLbl="node1" presStyleIdx="0" presStyleCnt="5">
        <dgm:presLayoutVars>
          <dgm:bulletEnabled val="1"/>
        </dgm:presLayoutVars>
      </dgm:prSet>
      <dgm:spPr/>
    </dgm:pt>
    <dgm:pt modelId="{7CF00B4B-D2D6-4AD9-B790-23449956B240}" type="pres">
      <dgm:prSet presAssocID="{296C8FFD-1320-4438-9F03-36108CD7FD12}" presName="right_23_2" presStyleLbl="node1" presStyleIdx="1" presStyleCnt="5">
        <dgm:presLayoutVars>
          <dgm:bulletEnabled val="1"/>
        </dgm:presLayoutVars>
      </dgm:prSet>
      <dgm:spPr/>
    </dgm:pt>
    <dgm:pt modelId="{BB3C2A3C-2632-46D9-9462-0A28EB9A3ACE}" type="pres">
      <dgm:prSet presAssocID="{296C8FFD-1320-4438-9F03-36108CD7FD12}" presName="right_23_3" presStyleLbl="node1" presStyleIdx="2" presStyleCnt="5">
        <dgm:presLayoutVars>
          <dgm:bulletEnabled val="1"/>
        </dgm:presLayoutVars>
      </dgm:prSet>
      <dgm:spPr/>
    </dgm:pt>
    <dgm:pt modelId="{3D15A962-91C4-4568-85D0-E07F5566CBD2}" type="pres">
      <dgm:prSet presAssocID="{296C8FFD-1320-4438-9F03-36108CD7FD12}" presName="left_23_1" presStyleLbl="node1" presStyleIdx="3" presStyleCnt="5">
        <dgm:presLayoutVars>
          <dgm:bulletEnabled val="1"/>
        </dgm:presLayoutVars>
      </dgm:prSet>
      <dgm:spPr/>
    </dgm:pt>
    <dgm:pt modelId="{C9EB049A-8ECD-4FE2-B871-B6AAED0CE23C}" type="pres">
      <dgm:prSet presAssocID="{296C8FFD-1320-4438-9F03-36108CD7FD1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93FF6101-DA35-4AEB-8B1E-8198FFFB28CB}" srcId="{296C8FFD-1320-4438-9F03-36108CD7FD12}" destId="{4F213B6E-9246-49DF-A8C8-8E41FB812F71}" srcOrd="1" destOrd="0" parTransId="{D9AA92BB-F66C-473C-BB47-9275FFE1582A}" sibTransId="{41EF49F9-F8E5-4685-A97A-134031568C56}"/>
    <dgm:cxn modelId="{7C02B406-E50C-42CA-A53F-EBF51DCBA6D4}" type="presOf" srcId="{4F213B6E-9246-49DF-A8C8-8E41FB812F71}" destId="{BA021DB7-3649-442B-945E-9F8B5527C327}" srcOrd="0" destOrd="0" presId="urn:microsoft.com/office/officeart/2005/8/layout/balance1"/>
    <dgm:cxn modelId="{4531150E-5A26-4D02-92E3-D7117361F74C}" type="presOf" srcId="{296C8FFD-1320-4438-9F03-36108CD7FD12}" destId="{47851C31-F046-461D-B6B9-457AE506C976}" srcOrd="0" destOrd="0" presId="urn:microsoft.com/office/officeart/2005/8/layout/balance1"/>
    <dgm:cxn modelId="{1441D50F-9208-4833-A47B-932CD9AD6D76}" type="presOf" srcId="{EAB66209-A626-4CB3-AFF4-EAFC7B167ECF}" destId="{230B5C3F-B3E5-48CA-BB35-F223D3EB7A25}" srcOrd="0" destOrd="0" presId="urn:microsoft.com/office/officeart/2005/8/layout/balance1"/>
    <dgm:cxn modelId="{E3D81D1F-6481-4811-96DD-56BA8ADE0890}" type="presOf" srcId="{9716D95B-300B-4614-867F-AE0DD1062C6E}" destId="{C9EB049A-8ECD-4FE2-B871-B6AAED0CE23C}" srcOrd="0" destOrd="0" presId="urn:microsoft.com/office/officeart/2005/8/layout/balance1"/>
    <dgm:cxn modelId="{81B14E23-0206-432C-A13A-AF8C4CB19701}" type="presOf" srcId="{984B6357-FB17-4181-87BA-E429E3373C76}" destId="{7CF00B4B-D2D6-4AD9-B790-23449956B240}" srcOrd="0" destOrd="0" presId="urn:microsoft.com/office/officeart/2005/8/layout/balance1"/>
    <dgm:cxn modelId="{04B59D8A-3076-4D39-8E58-58B839660371}" srcId="{4F213B6E-9246-49DF-A8C8-8E41FB812F71}" destId="{A4A20D79-38D3-48D2-BF5E-947394A68057}" srcOrd="0" destOrd="0" parTransId="{C25DA067-F6C2-4CB9-9785-FFE90DB6C748}" sibTransId="{88567F23-995E-4E69-A4EF-1AB5CD224151}"/>
    <dgm:cxn modelId="{FA75FF8C-A87C-4017-A8BA-707709AFF3E6}" srcId="{4F213B6E-9246-49DF-A8C8-8E41FB812F71}" destId="{984B6357-FB17-4181-87BA-E429E3373C76}" srcOrd="1" destOrd="0" parTransId="{19C54A4F-E5D5-4F17-A08D-4C67844856A0}" sibTransId="{367B1F52-2369-4415-9F2A-B54FFBE1B8A2}"/>
    <dgm:cxn modelId="{1EDD06A7-9428-49ED-ACDB-310B1B2F2E6E}" type="presOf" srcId="{EABAC914-5300-4012-9157-99E1B3BC2C42}" destId="{BB3C2A3C-2632-46D9-9462-0A28EB9A3ACE}" srcOrd="0" destOrd="0" presId="urn:microsoft.com/office/officeart/2005/8/layout/balance1"/>
    <dgm:cxn modelId="{1EDC72B2-6BE1-4D6D-BFB5-EC761EA0FD80}" type="presOf" srcId="{A4A20D79-38D3-48D2-BF5E-947394A68057}" destId="{56650020-9AC4-42BA-8F45-2CCC84BB8236}" srcOrd="0" destOrd="0" presId="urn:microsoft.com/office/officeart/2005/8/layout/balance1"/>
    <dgm:cxn modelId="{B9CBA8B6-C36B-4E81-A07F-20DC1A91F6E8}" srcId="{EAB66209-A626-4CB3-AFF4-EAFC7B167ECF}" destId="{2294385F-5F7F-42A5-A380-1A9123F4D595}" srcOrd="0" destOrd="0" parTransId="{2CF08F1F-2213-4FBC-80D2-2B0363EEF615}" sibTransId="{6F736932-15A4-4D75-B99E-DA477CA41D6C}"/>
    <dgm:cxn modelId="{AAEA4EBE-A52F-45C6-ACB7-F81E63F24541}" type="presOf" srcId="{2294385F-5F7F-42A5-A380-1A9123F4D595}" destId="{3D15A962-91C4-4568-85D0-E07F5566CBD2}" srcOrd="0" destOrd="0" presId="urn:microsoft.com/office/officeart/2005/8/layout/balance1"/>
    <dgm:cxn modelId="{A97EB2D0-96A0-4F22-80F8-1BF174C93E5B}" srcId="{296C8FFD-1320-4438-9F03-36108CD7FD12}" destId="{EAB66209-A626-4CB3-AFF4-EAFC7B167ECF}" srcOrd="0" destOrd="0" parTransId="{C72CB15A-C77E-48E7-9453-433B6540BB03}" sibTransId="{D5EE505A-2F14-4048-8C4F-DE5449152F9D}"/>
    <dgm:cxn modelId="{98C615E7-B9E9-4595-BB46-2CCF26B07A2D}" srcId="{EAB66209-A626-4CB3-AFF4-EAFC7B167ECF}" destId="{9716D95B-300B-4614-867F-AE0DD1062C6E}" srcOrd="1" destOrd="0" parTransId="{AFB44861-12EB-48EE-9E8A-9CDBF7D0B26E}" sibTransId="{1680D96F-FA7B-45CD-973C-D3AB770F7765}"/>
    <dgm:cxn modelId="{62FDD3FC-4059-4695-92FE-A498845DB7D0}" srcId="{4F213B6E-9246-49DF-A8C8-8E41FB812F71}" destId="{EABAC914-5300-4012-9157-99E1B3BC2C42}" srcOrd="2" destOrd="0" parTransId="{6DBD31F2-CF43-4ADE-BF12-8DD36C6F043F}" sibTransId="{44A90E01-0CEC-470C-98BA-DB8630BEC05F}"/>
    <dgm:cxn modelId="{BB858B4F-5E13-45B9-9E07-6CDC4A9341EF}" type="presParOf" srcId="{47851C31-F046-461D-B6B9-457AE506C976}" destId="{20FEF356-B10E-472A-AB4F-E79D1B12BF61}" srcOrd="0" destOrd="0" presId="urn:microsoft.com/office/officeart/2005/8/layout/balance1"/>
    <dgm:cxn modelId="{BC940463-8550-49C9-BC45-0B7C3B30A4BB}" type="presParOf" srcId="{47851C31-F046-461D-B6B9-457AE506C976}" destId="{4C4B9081-7D06-4FE1-AA3C-55AC234654F8}" srcOrd="1" destOrd="0" presId="urn:microsoft.com/office/officeart/2005/8/layout/balance1"/>
    <dgm:cxn modelId="{9B68B78D-6EF7-4F40-A1A9-B1698E7B0F71}" type="presParOf" srcId="{4C4B9081-7D06-4FE1-AA3C-55AC234654F8}" destId="{230B5C3F-B3E5-48CA-BB35-F223D3EB7A25}" srcOrd="0" destOrd="0" presId="urn:microsoft.com/office/officeart/2005/8/layout/balance1"/>
    <dgm:cxn modelId="{B713D6FA-D57C-4398-A0D3-8DF8F537EBB6}" type="presParOf" srcId="{4C4B9081-7D06-4FE1-AA3C-55AC234654F8}" destId="{BA021DB7-3649-442B-945E-9F8B5527C327}" srcOrd="1" destOrd="0" presId="urn:microsoft.com/office/officeart/2005/8/layout/balance1"/>
    <dgm:cxn modelId="{59A122F4-CAFD-4B00-9238-65C1942CDAFD}" type="presParOf" srcId="{47851C31-F046-461D-B6B9-457AE506C976}" destId="{DD460115-D2B6-4C3B-820F-3BB00A066532}" srcOrd="2" destOrd="0" presId="urn:microsoft.com/office/officeart/2005/8/layout/balance1"/>
    <dgm:cxn modelId="{D08BF16B-83C2-4589-8B74-9E2A95D781C6}" type="presParOf" srcId="{DD460115-D2B6-4C3B-820F-3BB00A066532}" destId="{8F7BE7B8-51CC-4B73-8DEC-F42C6E7B28DF}" srcOrd="0" destOrd="0" presId="urn:microsoft.com/office/officeart/2005/8/layout/balance1"/>
    <dgm:cxn modelId="{EE3FDCA7-54CD-436B-B6EC-9833AAA3B555}" type="presParOf" srcId="{DD460115-D2B6-4C3B-820F-3BB00A066532}" destId="{C4D8CDD4-1321-4325-A85B-E4FE7FB0CF9F}" srcOrd="1" destOrd="0" presId="urn:microsoft.com/office/officeart/2005/8/layout/balance1"/>
    <dgm:cxn modelId="{F705C623-3716-43CC-8FDD-A205928953C4}" type="presParOf" srcId="{DD460115-D2B6-4C3B-820F-3BB00A066532}" destId="{408C80B5-A2B4-4E73-AC74-F912E35505B9}" srcOrd="2" destOrd="0" presId="urn:microsoft.com/office/officeart/2005/8/layout/balance1"/>
    <dgm:cxn modelId="{35AC6114-C1FD-426F-AF83-FC00C2D49F09}" type="presParOf" srcId="{DD460115-D2B6-4C3B-820F-3BB00A066532}" destId="{56650020-9AC4-42BA-8F45-2CCC84BB8236}" srcOrd="3" destOrd="0" presId="urn:microsoft.com/office/officeart/2005/8/layout/balance1"/>
    <dgm:cxn modelId="{79B8A599-8FE8-48FE-9409-EE9589FB9F64}" type="presParOf" srcId="{DD460115-D2B6-4C3B-820F-3BB00A066532}" destId="{7CF00B4B-D2D6-4AD9-B790-23449956B240}" srcOrd="4" destOrd="0" presId="urn:microsoft.com/office/officeart/2005/8/layout/balance1"/>
    <dgm:cxn modelId="{908E9325-2DCB-413D-9913-29388A71E789}" type="presParOf" srcId="{DD460115-D2B6-4C3B-820F-3BB00A066532}" destId="{BB3C2A3C-2632-46D9-9462-0A28EB9A3ACE}" srcOrd="5" destOrd="0" presId="urn:microsoft.com/office/officeart/2005/8/layout/balance1"/>
    <dgm:cxn modelId="{C52CC9C9-C7A0-47F4-B073-575FFC379AA7}" type="presParOf" srcId="{DD460115-D2B6-4C3B-820F-3BB00A066532}" destId="{3D15A962-91C4-4568-85D0-E07F5566CBD2}" srcOrd="6" destOrd="0" presId="urn:microsoft.com/office/officeart/2005/8/layout/balance1"/>
    <dgm:cxn modelId="{EBA55361-7BFE-4C6A-A537-E2D378426CBD}" type="presParOf" srcId="{DD460115-D2B6-4C3B-820F-3BB00A066532}" destId="{C9EB049A-8ECD-4FE2-B871-B6AAED0CE23C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51A1D-CB8C-4334-8355-78DE3F56FC32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2DB2E-2D36-410B-88D6-AB6B9B9DEED6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一、我在这次考核中做了什么</a:t>
          </a:r>
        </a:p>
      </dsp:txBody>
      <dsp:txXfrm>
        <a:off x="471605" y="87648"/>
        <a:ext cx="5933838" cy="772500"/>
      </dsp:txXfrm>
    </dsp:sp>
    <dsp:sp modelId="{495616F1-1017-4771-8419-5DFC2382500F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DF6A1-6E68-41C3-9BC5-2E00649FC052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二、我在这次考核中得到什么</a:t>
          </a:r>
        </a:p>
      </dsp:txBody>
      <dsp:txXfrm>
        <a:off x="471605" y="1403088"/>
        <a:ext cx="5933838" cy="772500"/>
      </dsp:txXfrm>
    </dsp:sp>
    <dsp:sp modelId="{362EF34A-4D9B-4500-BE56-8F5F1590E13F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783E4-7718-4307-85D1-731B18ABBA09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三、我接下来的方向</a:t>
          </a:r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5C3F-B3E5-48CA-BB35-F223D3EB7A25}">
      <dsp:nvSpPr>
        <dsp:cNvPr id="0" name=""/>
        <dsp:cNvSpPr/>
      </dsp:nvSpPr>
      <dsp:spPr>
        <a:xfrm>
          <a:off x="2590323" y="0"/>
          <a:ext cx="1397317" cy="7762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课余</a:t>
          </a:r>
        </a:p>
      </dsp:txBody>
      <dsp:txXfrm>
        <a:off x="2613060" y="22737"/>
        <a:ext cx="1351843" cy="730813"/>
      </dsp:txXfrm>
    </dsp:sp>
    <dsp:sp modelId="{BA021DB7-3649-442B-945E-9F8B5527C327}">
      <dsp:nvSpPr>
        <dsp:cNvPr id="0" name=""/>
        <dsp:cNvSpPr/>
      </dsp:nvSpPr>
      <dsp:spPr>
        <a:xfrm>
          <a:off x="4608670" y="0"/>
          <a:ext cx="1397317" cy="77628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课内</a:t>
          </a:r>
        </a:p>
      </dsp:txBody>
      <dsp:txXfrm>
        <a:off x="4631407" y="22737"/>
        <a:ext cx="1351843" cy="730813"/>
      </dsp:txXfrm>
    </dsp:sp>
    <dsp:sp modelId="{C4D8CDD4-1321-4325-A85B-E4FE7FB0CF9F}">
      <dsp:nvSpPr>
        <dsp:cNvPr id="0" name=""/>
        <dsp:cNvSpPr/>
      </dsp:nvSpPr>
      <dsp:spPr>
        <a:xfrm>
          <a:off x="4007048" y="3299221"/>
          <a:ext cx="582215" cy="58221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C80B5-A2B4-4E73-AC74-F912E35505B9}">
      <dsp:nvSpPr>
        <dsp:cNvPr id="0" name=""/>
        <dsp:cNvSpPr/>
      </dsp:nvSpPr>
      <dsp:spPr>
        <a:xfrm rot="240000">
          <a:off x="2373438" y="3040858"/>
          <a:ext cx="3494360" cy="2443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50020-9AC4-42BA-8F45-2CCC84BB8236}">
      <dsp:nvSpPr>
        <dsp:cNvPr id="0" name=""/>
        <dsp:cNvSpPr/>
      </dsp:nvSpPr>
      <dsp:spPr>
        <a:xfrm rot="240000">
          <a:off x="4649035" y="2438801"/>
          <a:ext cx="1394216" cy="649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大物</a:t>
          </a:r>
        </a:p>
      </dsp:txBody>
      <dsp:txXfrm>
        <a:off x="4680744" y="2470510"/>
        <a:ext cx="1330798" cy="586144"/>
      </dsp:txXfrm>
    </dsp:sp>
    <dsp:sp modelId="{7CF00B4B-D2D6-4AD9-B790-23449956B240}">
      <dsp:nvSpPr>
        <dsp:cNvPr id="0" name=""/>
        <dsp:cNvSpPr/>
      </dsp:nvSpPr>
      <dsp:spPr>
        <a:xfrm rot="240000">
          <a:off x="4699494" y="1740143"/>
          <a:ext cx="1394216" cy="649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离散</a:t>
          </a:r>
        </a:p>
      </dsp:txBody>
      <dsp:txXfrm>
        <a:off x="4731203" y="1771852"/>
        <a:ext cx="1330798" cy="586144"/>
      </dsp:txXfrm>
    </dsp:sp>
    <dsp:sp modelId="{BB3C2A3C-2632-46D9-9462-0A28EB9A3ACE}">
      <dsp:nvSpPr>
        <dsp:cNvPr id="0" name=""/>
        <dsp:cNvSpPr/>
      </dsp:nvSpPr>
      <dsp:spPr>
        <a:xfrm rot="240000">
          <a:off x="4749952" y="1057010"/>
          <a:ext cx="1394216" cy="649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高数</a:t>
          </a:r>
        </a:p>
      </dsp:txBody>
      <dsp:txXfrm>
        <a:off x="4781661" y="1088719"/>
        <a:ext cx="1330798" cy="586144"/>
      </dsp:txXfrm>
    </dsp:sp>
    <dsp:sp modelId="{3D15A962-91C4-4568-85D0-E07F5566CBD2}">
      <dsp:nvSpPr>
        <dsp:cNvPr id="0" name=""/>
        <dsp:cNvSpPr/>
      </dsp:nvSpPr>
      <dsp:spPr>
        <a:xfrm rot="240000">
          <a:off x="2650095" y="2299070"/>
          <a:ext cx="1394216" cy="649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机器学习</a:t>
          </a:r>
        </a:p>
      </dsp:txBody>
      <dsp:txXfrm>
        <a:off x="2681804" y="2330779"/>
        <a:ext cx="1330798" cy="586144"/>
      </dsp:txXfrm>
    </dsp:sp>
    <dsp:sp modelId="{C9EB049A-8ECD-4FE2-B871-B6AAED0CE23C}">
      <dsp:nvSpPr>
        <dsp:cNvPr id="0" name=""/>
        <dsp:cNvSpPr/>
      </dsp:nvSpPr>
      <dsp:spPr>
        <a:xfrm rot="240000">
          <a:off x="2700554" y="1600411"/>
          <a:ext cx="1394216" cy="649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python</a:t>
          </a:r>
          <a:endParaRPr lang="zh-CN" altLang="en-US" sz="2200" kern="1200" dirty="0"/>
        </a:p>
      </dsp:txBody>
      <dsp:txXfrm>
        <a:off x="2732263" y="1632120"/>
        <a:ext cx="1330798" cy="586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4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24575,'0'4'0,"-4"2"0,-1 3 0,-1 5 0,2 4 0,1 12 0,5 0 0,7-4 0,10-3 0,10-5 0,4-6 0,1-5 0,-1-3 0,-2-3 0,-7-1-8191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5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215 109 24575,'0'-4'0,"-4"-5"0,-6-2 0,-5 1 0,-4 3 0,-3 2 0,-3 2 0,4-7 0,-3-1 0,-2-4 0,-1 2 0,5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7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295 233 24575,'2'0'0,"1"0"0,-1 0 0,1-1 0,-1 1 0,1-1 0,-1 1 0,0-1 0,1 0 0,-1 0 0,0 0 0,1 0 0,-1-1 0,0 1 0,0 0 0,0-1 0,0 0 0,3-3 0,-2 1 0,0 0 0,0 0 0,0 0 0,-1-1 0,0 1 0,0-1 0,0 0 0,2-7 0,-1-3 0,0 1 0,-1-1 0,-1 1 0,-1-1 0,-1-20 0,1 33 0,0-1 0,0 1 0,-1-1 0,1 1 0,-1-1 0,0 1 0,1-1 0,-1 1 0,0 0 0,-1-1 0,1 1 0,0 0 0,-1 0 0,1 0 0,-1 0 0,1 0 0,-1 0 0,0 1 0,0-1 0,0 0 0,0 1 0,0 0 0,0-1 0,-1 1 0,1 0 0,0 0 0,-1 0 0,1 0 0,0 1 0,-1-1 0,1 1 0,-1-1 0,1 1 0,-1 0 0,1 0 0,-1 0 0,1 0 0,-5 1 0,-5 1 0,-1 0 0,1 0 0,0 1 0,0 1 0,1 0 0,-18 9 0,14-5 0,0 0 0,1 1 0,1 1 0,-1 0 0,2 1 0,-1 0 0,1 1 0,1 0 0,0 1 0,1 1 0,1-1 0,0 2 0,0-1 0,2 1 0,0 0 0,-8 25 0,14-38 0,0 1 0,1-1 0,0 0 0,-1 1 0,1-1 0,0 0 0,0 1 0,0-1 0,0 0 0,0 1 0,1-1 0,-1 0 0,1 0 0,0 1 0,-1-1 0,1 0 0,0 0 0,0 0 0,1 0 0,-1 0 0,0 0 0,1 0 0,-1 0 0,1 0 0,-1-1 0,1 1 0,0-1 0,0 1 0,0-1 0,-1 0 0,2 0 0,-1 1 0,0-1 0,0-1 0,0 1 0,0 0 0,1 0 0,3 0 0,9 2 0,0-1 0,1 0 0,0-1 0,25-2 0,-26 1 0,74-3-1365,-50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24575,'4'0'0,"5"4"0,2 6 0,-1 9 0,-3 10 0,-2 5 0,-2 0 0,-2-2 0,0-6-8191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24575,'5'0'0,"13"0"0,12 0 0,14 0 0,12 0 0,5 0 0,-4 0 0,-8 0 0,-3 0 0,-9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4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24575,'-2'0'0,"0"0"0,0 1 0,-1-1 0,1 0 0,0 1 0,0-1 0,0 1 0,0 0 0,1 0 0,-1 0 0,0 0 0,0 0 0,0 0 0,1 0 0,-1 1 0,0-1 0,-1 3 0,-1 0 0,2 0 0,-1 0 0,0 0 0,1 0 0,-1 1 0,1-1 0,-1 7 0,-2 4 0,1 0 0,1 1 0,-2 27 0,0-5 0,-1-1 0,-2-1 0,-22 60 0,18-60 0,1 0 0,2 1 0,-8 60 0,17-95 0,-3 28 0,1-1 0,2 0 0,1 0 0,8 55 0,-8-82-31,-1 1-1,1-1 0,0 1 0,0-1 0,0 0 1,0 0-1,0 1 0,0-1 0,1 0 1,-1 0-1,1 0 0,-1 0 0,1-1 1,0 1-1,0 0 0,-1-1 0,1 1 1,1-1-1,-1 0 0,0 1 0,0-1 1,0 0-1,1 0 0,-1-1 0,0 1 1,1 0-1,-1-1 0,1 0 0,-1 1 1,1-1-1,-1 0 0,1 0 0,-1 0 1,1-1-1,-1 1 0,0 0 0,1-1 1,-1 0-1,1 0 0,-1 1 0,0-1 1,4-3-1,10-5-6794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4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24575,'-4'0'0,"-5"0"0,-11 0 0,-5 0 0,-2 0 0,-2 0 0,1 0 0,0 0 0,1 0 0,-3 0 0,-1 0 0,5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3T15:16:34.3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1,'4'4,"6"6,1 5,3 5,3 15,7 6,4 8,10 5,6 6,0 0,10-1,4-6,0-13,-1 0,-11-7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1090 77 24575,'-1'-2'0,"0"0"0,0 0 0,0 0 0,0 0 0,0 0 0,0 0 0,0 1 0,-1-1 0,1 0 0,-1 1 0,1-1 0,-1 1 0,0-1 0,0 1 0,1 0 0,-1 0 0,0-1 0,0 1 0,0 1 0,-5-3 0,5 2 0,-16-6 0,0 0 0,0 0 0,-1 2 0,0 1 0,0 0 0,-27-2 0,-120 4 0,120 3 0,31 1 0,0-1 0,1 2 0,-1 0 0,1 1 0,0 0 0,0 1 0,0 1 0,1 0 0,-20 12 0,-4 5 0,-65 56 0,69-52 0,2 2 0,1 1 0,1 1 0,1 2 0,2 1 0,2 0 0,-36 69 0,39-59 0,1 1 0,3 1 0,2 1 0,2 0 0,2 1 0,2 1 0,2-1 0,-1 70 0,8-116 0,3 130 0,-2-117 0,2 1 0,0-1 0,1 1 0,0-1 0,1 0 0,9 18 0,0-8 0,2 0 0,0 0 0,2-2 0,0 0 0,42 39 0,120 87 0,-178-146 0,15 8 0,-1 0 0,1-1 0,1-1 0,0-1 0,0 0 0,32 8 0,121 19 0,-78-18 0,12 1 0,178 7 0,109-24 0,-245-2 0,-118-1 0,1-1 0,-1-1 0,0-1 0,0-2 0,28-10 0,-31 9 0,-1 0 0,-1-1 0,0-2 0,0 0 0,-1-2 0,31-21 0,-41 25 0,-1 0 0,0 0 0,-1-1 0,0 0 0,-1-1 0,0 0 0,0-1 0,15-25 0,-15 14 0,-1 0 0,-1 0 0,-1-1 0,-1 0 0,-1 0 0,-1-1 0,1-26 0,-9-175 0,4 212 0,-2-5 0,-1 0 0,0 0 0,-1 0 0,-1 1 0,-1 0 0,-1 0 0,0 0 0,-1 1 0,-1 0 0,0 1 0,-2 0 0,0 0 0,-21-23 0,13 17 0,-2 0 0,0 1 0,-2 1 0,0 1 0,-1 1 0,0 1 0,-54-27 0,-23-7 0,25 12 0,-134-51 0,-267-82 0,400 145-1365,64 20-5461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24575,'17'0'0,"22"0"0,18 0 0,15 0 0,12-4 0,9-6 0,5-5 0,-1-4 0,-1-8 0,-12-3 0,-8-5 0,-4 0 0,-6 1 0,-6 2 0,-5 7 0,-7 3 0,-8 5 0,-10 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20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24575,'1'-1'0,"-1"0"0,0 1 0,1-1 0,-1 0 0,0 0 0,1 1 0,-1-1 0,1 0 0,0 1 0,-1-1 0,1 0 0,0 1 0,-1-1 0,1 1 0,0-1 0,-1 1 0,1-1 0,0 1 0,0 0 0,0-1 0,-1 1 0,1 0 0,0 0 0,0 0 0,1-1 0,27-4 0,-26 5 0,59-6 0,1 4 0,65 4 0,-123-2 0,-1 1 0,1-1 0,-1 1 0,1-1 0,-1 1 0,0 1 0,0-1 0,1 0 0,-1 1 0,0 0 0,0 0 0,0 0 0,-1 1 0,1-1 0,3 4 0,-4-2 0,0 0 0,0 0 0,0 0 0,-1 0 0,0 0 0,0 1 0,0-1 0,0 1 0,-1-1 0,0 1 0,0 0 0,0-1 0,0 10 0,0 1 8,-1-1 0,0 1 0,-1-1 0,-1 1 0,0-1 0,-1 1-1,-1-1 1,0 0 0,-1-1 0,-1 1 0,0-1 0,-14 24 0,-7 2-343,-1-1 1,-53 55-1,62-72-129,-2 2-6362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24575,'0'-4'0,"4"-2"0,6 1 0,5 1 0,13 1 0,5 1 0,2 1 0,-1 1 0,-2 0 0,-3 0 0,-1 0 0,-2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 24575,'0'-12'0,"-4"-5"0,-1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 24575,'0'0'0,"-22"0"0,1 0 0,-1 1 0,1 1 0,-1 1 0,-22 7 0,38-9 0,1 1 0,-1 1 0,1-1 0,0 1 0,0 0 0,0 0 0,0 0 0,1 1 0,-1-1 0,1 1 0,0 0 0,0 1 0,0-1 0,1 1 0,-1-1 0,1 1 0,0 0 0,1 0 0,-1 1 0,1-1 0,0 0 0,0 1 0,1-1 0,-2 8 0,-1 18 0,2 0 0,1 0 0,5 59 0,0 1 0,-3-11 0,1-19 0,-7 75 0,3-123-114,-1 1 1,0-1-1,-2 0 0,1 0 0,-1 0 1,-1 0-1,0-1 0,-1 0 0,0 0 1,-1-1-1,-13 14 0,3-8-6712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5:17:3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24575,'-7'17'0,"0"0"0,2 0 0,0 1 0,-2 21 0,-5 17 0,3-24 0,1 1 0,2-1 0,1 1 0,1 0 0,3 0 0,3 56 0,-2-84 7,1-1 0,0 1 0,0-1 0,0 1 0,1-1 1,-1 0-1,1 1 0,0-1 0,1 0 0,-1 0 0,1-1 0,-1 1 0,1 0 0,0-1 0,1 0 0,4 5 0,-2-4-131,-1-1 0,0 0 1,1 0-1,-1-1 0,1 1 0,0-1 1,-1 0-1,1-1 0,0 0 0,0 0 1,12 1-1,5-2-6702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55C27-4F52-4218-927B-3372D540AF33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2E3B-5965-46C8-B021-F75068531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2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9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24.png"/><Relationship Id="rId2" Type="http://schemas.openxmlformats.org/officeDocument/2006/relationships/customXml" Target="../ink/ink1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customXml" Target="../ink/ink16.xml"/><Relationship Id="rId5" Type="http://schemas.openxmlformats.org/officeDocument/2006/relationships/image" Target="../media/image1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31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A09A8-8864-4D6B-96E0-321A0F8E2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数智第一轮考核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556F83-D96E-4BC8-8775-E592DF6A0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何智琳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34161-E2E6-4B04-9565-AC8BA8B44C26}"/>
              </a:ext>
            </a:extLst>
          </p:cNvPr>
          <p:cNvSpPr/>
          <p:nvPr/>
        </p:nvSpPr>
        <p:spPr>
          <a:xfrm>
            <a:off x="2553391" y="3112363"/>
            <a:ext cx="473894" cy="9384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60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A4B3-B9F6-4554-BF36-E63A2739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三、我接下来的方向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9F7B1-BF6D-410F-B1E7-C20A37FF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我这次考核的进度非常慢，有一个问题就是，我学得太烂了，很多东西基础没打好，造成了比如：在处理文件的时候，不知道怎么将</a:t>
            </a:r>
            <a:r>
              <a:rPr lang="en-US" altLang="zh-CN" dirty="0" err="1"/>
              <a:t>datafram</a:t>
            </a:r>
            <a:r>
              <a:rPr lang="zh-CN" altLang="en-US" dirty="0"/>
              <a:t>类型的数据存入到</a:t>
            </a:r>
            <a:r>
              <a:rPr lang="en-US" altLang="zh-CN" dirty="0"/>
              <a:t>csv</a:t>
            </a:r>
            <a:r>
              <a:rPr lang="zh-CN" altLang="en-US" dirty="0"/>
              <a:t>文件里面，然后在这里搜索浪费了很多时间，后来还是重温一遍</a:t>
            </a:r>
            <a:r>
              <a:rPr lang="en-US" altLang="zh-CN" dirty="0" err="1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的知识点，然后还有一些搜索答案，才学会把它存进去。</a:t>
            </a:r>
            <a:endParaRPr lang="en-US" altLang="zh-CN" dirty="0"/>
          </a:p>
          <a:p>
            <a:r>
              <a:rPr lang="zh-CN" altLang="en-US" dirty="0"/>
              <a:t>学到后面的时候，我完成任务后，懒了好多天，加上课内欠下一堆作业感觉没有驱动力再学下去。</a:t>
            </a:r>
            <a:endParaRPr lang="en-US" altLang="zh-CN" dirty="0"/>
          </a:p>
          <a:p>
            <a:r>
              <a:rPr lang="zh-CN" altLang="en-US" dirty="0"/>
              <a:t>然后今天，我还是为之前打的代码而纠结，就是想弄透评估拟合程度的那个函数代码，因为这段函数是用</a:t>
            </a:r>
            <a:r>
              <a:rPr lang="en-US" altLang="zh-CN" dirty="0" err="1"/>
              <a:t>sklearn</a:t>
            </a:r>
            <a:r>
              <a:rPr lang="zh-CN" altLang="en-US" dirty="0"/>
              <a:t>写的，并且之前有人家的模板作为参照，就剩这个点没弄明白，弄懂后，我才真正放下，然后又有新的动力准备去学习新知识了。</a:t>
            </a:r>
            <a:endParaRPr lang="en-US" altLang="zh-CN" dirty="0"/>
          </a:p>
          <a:p>
            <a:r>
              <a:rPr lang="zh-CN" altLang="en-US" dirty="0"/>
              <a:t>我有个不知道算不算特点的特点：要把一件事弄清楚心理才会安心并且做下件事才更有把握和信心。我知道很多时候，不是很多东西一下子就能真正明白的，但是能弄懂一件事无疑会增加自己的成就感，然后做下一件事目标才会更加明确。</a:t>
            </a:r>
          </a:p>
        </p:txBody>
      </p:sp>
    </p:spTree>
    <p:extLst>
      <p:ext uri="{BB962C8B-B14F-4D97-AF65-F5344CB8AC3E}">
        <p14:creationId xmlns:p14="http://schemas.microsoft.com/office/powerpoint/2010/main" val="254395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C839-CC19-46D0-95FE-6D0DB481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三、我接下来的方向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44643-6831-42D7-B0E1-78D7E7A8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所以，我接下来想完成的目标：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）肯定是爬虫了，自己最想学习的东西（即使考核二没有）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）学习逻辑回归和一些别的算法，一些数据处理方法和模型评估指标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）我的</a:t>
            </a:r>
            <a:r>
              <a:rPr lang="en-US" altLang="zh-CN" dirty="0"/>
              <a:t>pandas</a:t>
            </a:r>
            <a:r>
              <a:rPr lang="zh-CN" altLang="en-US" dirty="0"/>
              <a:t>库及其不扎实，已经找到了一个讲得更详细的视频，争取学到精通程度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）争取完成考核二任务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matplotlib</a:t>
            </a:r>
            <a:r>
              <a:rPr lang="zh-CN" altLang="en-US" dirty="0"/>
              <a:t>库其他画图法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16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4B8A-9902-459B-B542-C00B43FA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22858C4-8597-4721-813C-71B1925B5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1691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6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99D5-DFA6-40FA-8347-83D3462D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453748"/>
            <a:ext cx="8596668" cy="1320800"/>
          </a:xfrm>
        </p:spPr>
        <p:txBody>
          <a:bodyPr/>
          <a:lstStyle/>
          <a:p>
            <a:r>
              <a:rPr lang="zh-CN" altLang="en-US" dirty="0"/>
              <a:t>一、我在这次考核中做了什么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 descr="钥匙">
            <a:extLst>
              <a:ext uri="{FF2B5EF4-FFF2-40B4-BE49-F238E27FC236}">
                <a16:creationId xmlns:a16="http://schemas.microsoft.com/office/drawing/2014/main" id="{98F6228A-35CA-48DA-AB44-4CEC038C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06" y="1806113"/>
            <a:ext cx="861049" cy="9144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D707FA-1505-4D43-B4A9-C1D06562A4EA}"/>
              </a:ext>
            </a:extLst>
          </p:cNvPr>
          <p:cNvSpPr txBox="1"/>
          <p:nvPr/>
        </p:nvSpPr>
        <p:spPr>
          <a:xfrm>
            <a:off x="2095131" y="1974789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万事开头难，零基础开始入门，学到东西就是胜利。</a:t>
            </a:r>
          </a:p>
        </p:txBody>
      </p:sp>
      <p:pic>
        <p:nvPicPr>
          <p:cNvPr id="13" name="图形 12" descr="问号">
            <a:extLst>
              <a:ext uri="{FF2B5EF4-FFF2-40B4-BE49-F238E27FC236}">
                <a16:creationId xmlns:a16="http://schemas.microsoft.com/office/drawing/2014/main" id="{29E997B2-3E32-4643-BB46-C21C9319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3" y="2971800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84FEB0-77B5-4F0A-8B27-11F6C2E55994}"/>
              </a:ext>
            </a:extLst>
          </p:cNvPr>
          <p:cNvSpPr txBox="1"/>
          <p:nvPr/>
        </p:nvSpPr>
        <p:spPr>
          <a:xfrm>
            <a:off x="2183907" y="2920753"/>
            <a:ext cx="534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怎么学？好多东西要学啊，没学什么东西就开始执行任务。</a:t>
            </a:r>
            <a:endParaRPr lang="en-US" altLang="zh-CN" dirty="0"/>
          </a:p>
          <a:p>
            <a:r>
              <a:rPr lang="zh-CN" altLang="en-US" dirty="0"/>
              <a:t>内心：信心最重要，找师兄要学习资料，自己分配时间按计划执行。</a:t>
            </a:r>
          </a:p>
        </p:txBody>
      </p:sp>
      <p:pic>
        <p:nvPicPr>
          <p:cNvPr id="16" name="图形 15" descr="结束">
            <a:extLst>
              <a:ext uri="{FF2B5EF4-FFF2-40B4-BE49-F238E27FC236}">
                <a16:creationId xmlns:a16="http://schemas.microsoft.com/office/drawing/2014/main" id="{15C639D8-F673-41BB-8A79-371138820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730" y="4498759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AEFB9A9-0B05-4724-8F04-96F4C80E8856}"/>
              </a:ext>
            </a:extLst>
          </p:cNvPr>
          <p:cNvSpPr txBox="1"/>
          <p:nvPr/>
        </p:nvSpPr>
        <p:spPr>
          <a:xfrm>
            <a:off x="2352583" y="4714121"/>
            <a:ext cx="534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计划两个星期用来学习，一个星期用来做任务。</a:t>
            </a:r>
            <a:endParaRPr lang="en-US" altLang="zh-CN" dirty="0"/>
          </a:p>
          <a:p>
            <a:r>
              <a:rPr lang="zh-CN" altLang="en-US" dirty="0"/>
              <a:t>时间很紧，进入学习快进模式。</a:t>
            </a:r>
          </a:p>
        </p:txBody>
      </p:sp>
    </p:spTree>
    <p:extLst>
      <p:ext uri="{BB962C8B-B14F-4D97-AF65-F5344CB8AC3E}">
        <p14:creationId xmlns:p14="http://schemas.microsoft.com/office/powerpoint/2010/main" val="369718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74D1A-809B-4000-AE0F-C1228FBA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一、我在这次考核中做了什么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8458BA0-172E-41A9-A87D-A1E09D281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82871"/>
              </p:ext>
            </p:extLst>
          </p:nvPr>
        </p:nvGraphicFramePr>
        <p:xfrm>
          <a:off x="-1506044" y="2116199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D4F1E5-670C-494F-BA62-A1A9CA4C0F59}"/>
              </a:ext>
            </a:extLst>
          </p:cNvPr>
          <p:cNvSpPr txBox="1"/>
          <p:nvPr/>
        </p:nvSpPr>
        <p:spPr>
          <a:xfrm>
            <a:off x="5681709" y="1802167"/>
            <a:ext cx="293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两个星期看起来时间是挺多的，可是课内的三座大山也可不能小看，它们的重要性显然比考核还重要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9D2639-AB8F-46BD-B7DD-6C4CB06AC9FE}"/>
              </a:ext>
            </a:extLst>
          </p:cNvPr>
          <p:cNvSpPr txBox="1"/>
          <p:nvPr/>
        </p:nvSpPr>
        <p:spPr>
          <a:xfrm>
            <a:off x="5681709" y="3497802"/>
            <a:ext cx="258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而除此之外我要学习的东西有：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python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）线代的矩阵部分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）三大数据科学库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）一点点机器学习理论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）爬虫</a:t>
            </a:r>
          </a:p>
        </p:txBody>
      </p:sp>
    </p:spTree>
    <p:extLst>
      <p:ext uri="{BB962C8B-B14F-4D97-AF65-F5344CB8AC3E}">
        <p14:creationId xmlns:p14="http://schemas.microsoft.com/office/powerpoint/2010/main" val="180144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22A04-CB18-479A-8CB5-B978DA96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一、我在这次考核中做了什么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47BF88-6C6D-4DE1-9AEB-7696BBC6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第一个星期：</a:t>
            </a:r>
            <a:endParaRPr lang="en-US" altLang="zh-CN" dirty="0"/>
          </a:p>
          <a:p>
            <a:pPr lvl="1"/>
            <a:r>
              <a:rPr lang="zh-CN" altLang="en-US" dirty="0"/>
              <a:t>按师兄的来，</a:t>
            </a:r>
            <a:r>
              <a:rPr lang="en-US" altLang="zh-CN" dirty="0"/>
              <a:t>python</a:t>
            </a:r>
            <a:r>
              <a:rPr lang="zh-CN" altLang="en-US" dirty="0"/>
              <a:t>学到了类和对象就停下了，然后去学习一下矩阵的知识。</a:t>
            </a:r>
            <a:endParaRPr lang="en-US" altLang="zh-CN" dirty="0"/>
          </a:p>
          <a:p>
            <a:r>
              <a:rPr lang="zh-CN" altLang="en-US" dirty="0"/>
              <a:t>第二个星期：</a:t>
            </a:r>
            <a:endParaRPr lang="en-US" altLang="zh-CN" dirty="0"/>
          </a:p>
          <a:p>
            <a:pPr lvl="1"/>
            <a:r>
              <a:rPr lang="zh-CN" altLang="en-US" dirty="0"/>
              <a:t>看视频跟着学和敲代码，看完</a:t>
            </a:r>
            <a:r>
              <a:rPr lang="en-US" altLang="zh-CN" dirty="0" err="1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后发现这样子太慢了，而且闭眼自己敲代码的能力很弱，对后面的任务执行帮助不大。</a:t>
            </a:r>
            <a:endParaRPr lang="en-US" altLang="zh-CN" dirty="0"/>
          </a:p>
          <a:p>
            <a:pPr lvl="1"/>
            <a:r>
              <a:rPr lang="zh-CN" altLang="en-US" dirty="0"/>
              <a:t>后来，群里师兄指了一条明路，根据任务的内容进行学习。的确，看完肯定时间不够，我又想画图，然后在</a:t>
            </a:r>
            <a:r>
              <a:rPr lang="en-US" altLang="zh-CN" dirty="0"/>
              <a:t>matplotlib</a:t>
            </a:r>
            <a:r>
              <a:rPr lang="zh-CN" altLang="en-US" dirty="0"/>
              <a:t>的视频里，我就学了离散图</a:t>
            </a:r>
            <a:r>
              <a:rPr lang="en-US" altLang="zh-CN" dirty="0"/>
              <a:t>scatter</a:t>
            </a:r>
            <a:r>
              <a:rPr lang="zh-CN" altLang="en-US" dirty="0"/>
              <a:t>的画法，想着开始准备自己的模型了，其他的制图方法我就了解个大概不深入了。</a:t>
            </a:r>
            <a:endParaRPr lang="en-US" altLang="zh-CN" dirty="0"/>
          </a:p>
          <a:p>
            <a:r>
              <a:rPr lang="zh-CN" altLang="en-US" dirty="0"/>
              <a:t>第三个星期：</a:t>
            </a:r>
            <a:endParaRPr lang="en-US" altLang="zh-CN" dirty="0"/>
          </a:p>
          <a:p>
            <a:pPr lvl="1"/>
            <a:r>
              <a:rPr lang="zh-CN" altLang="en-US" dirty="0"/>
              <a:t>学习一些机器学习的知识，了解建造线性回归模型的方法：二乘法和梯度下降；</a:t>
            </a:r>
            <a:endParaRPr lang="en-US" altLang="zh-CN" dirty="0"/>
          </a:p>
          <a:p>
            <a:pPr lvl="1"/>
            <a:r>
              <a:rPr lang="zh-CN" altLang="en-US" dirty="0"/>
              <a:t>开始做模型，查资料，然后拟合，上交数据；</a:t>
            </a:r>
            <a:endParaRPr lang="en-US" altLang="zh-CN" dirty="0"/>
          </a:p>
          <a:p>
            <a:pPr lvl="1"/>
            <a:r>
              <a:rPr lang="zh-CN" altLang="en-US" dirty="0"/>
              <a:t>有点遗憾，爬虫没做完。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5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DB94-A38A-4239-B99D-0DC1540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二、我在这次考核中得到什么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C55AB-BC90-4363-8792-C945BC96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考核的过程很短，遇到的麻烦却不少</a:t>
            </a:r>
            <a:endParaRPr lang="en-US" altLang="zh-CN" dirty="0"/>
          </a:p>
          <a:p>
            <a:pPr lvl="1"/>
            <a:r>
              <a:rPr lang="zh-CN" altLang="en-US" dirty="0"/>
              <a:t>首先，我一开始真的对于大数据和人工智能这一块很感兴趣，抱着学学看的想法参加工作室考核。但是开始入门后，我发现编程只是他的一个工具，这个方向的最后还是数学的天下。因为我发现，这个方向里面，涉及很多的高数知识、线代知识、机器学习理论知识，它不同其他方向，公式推导全是数学表达式，我真的是快看哭了。看着手里的编程工具，我纳闷这学来有什么用啊，做什么的呀？噢，原来是辅助计算用，我学的那么多库，原来竟然都是为了理论知识和数学打工。</a:t>
            </a:r>
            <a:endParaRPr lang="en-US" altLang="zh-CN" dirty="0"/>
          </a:p>
          <a:p>
            <a:pPr lvl="1"/>
            <a:r>
              <a:rPr lang="en-US" altLang="zh-CN" dirty="0" err="1"/>
              <a:t>Os</a:t>
            </a:r>
            <a:r>
              <a:rPr lang="zh-CN" altLang="en-US" dirty="0"/>
              <a:t>：这线性回归模型不是挺简单的？还要做什么模型？</a:t>
            </a:r>
            <a:r>
              <a:rPr lang="en-US" altLang="zh-CN" dirty="0"/>
              <a:t>Y=</a:t>
            </a:r>
            <a:r>
              <a:rPr lang="en-US" altLang="zh-CN" dirty="0" err="1"/>
              <a:t>a+bx</a:t>
            </a:r>
            <a:r>
              <a:rPr lang="zh-CN" altLang="en-US" dirty="0"/>
              <a:t>不就得了？直到看到一堆数据的时候，我懵了，这咋开始搞啊，时间只剩下一周不到，周五就要交了。</a:t>
            </a:r>
            <a:endParaRPr lang="en-US" altLang="zh-CN" dirty="0"/>
          </a:p>
          <a:p>
            <a:pPr lvl="1"/>
            <a:r>
              <a:rPr lang="zh-CN" altLang="en-US" dirty="0"/>
              <a:t>这该死的文件处理咋弄啊，各种格式问题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这段代码该怎么敲啊，刚学的东西都还给人家了</a:t>
            </a:r>
            <a:endParaRPr lang="en-US" altLang="zh-CN" dirty="0"/>
          </a:p>
          <a:p>
            <a:pPr lvl="1"/>
            <a:r>
              <a:rPr lang="zh-CN" altLang="en-US" dirty="0"/>
              <a:t>这</a:t>
            </a:r>
            <a:r>
              <a:rPr lang="en-US" altLang="zh-CN" dirty="0"/>
              <a:t>bug</a:t>
            </a:r>
            <a:r>
              <a:rPr lang="zh-CN" altLang="en-US" dirty="0"/>
              <a:t>啥意思，怎么搜的答案答非所问啊，我不理解。。。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87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08611-4F8F-4817-987E-BDDF3608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二、我在这次考核中得到什么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920BA-8B44-4EDF-BEB9-F431019A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华文新魏" panose="02010800040101010101" pitchFamily="2" charset="-122"/>
                <a:cs typeface="+mn-cs"/>
              </a:rPr>
              <a:t>学过机器学习的我开始明白，在面对一整个数据集，回归模型就会变得复杂，面对一堆数据的时候，我们要学会分析数据，然后得到有用的价值，再应用（预测）另外的数据。</a:t>
            </a:r>
            <a:r>
              <a:rPr lang="zh-CN" altLang="en-US" sz="18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华文新魏" panose="02010800040101010101" pitchFamily="2" charset="-122"/>
                <a:cs typeface="+mn-cs"/>
              </a:rPr>
              <a:t>这就是我对于这个方向的初始概念。</a:t>
            </a:r>
            <a:endParaRPr lang="en-US" altLang="zh-CN" sz="1800" kern="1200" dirty="0">
              <a:solidFill>
                <a:srgbClr val="404040"/>
              </a:solidFill>
              <a:effectLst/>
              <a:latin typeface="Trebuchet MS" panose="020B0603020202020204" pitchFamily="34" charset="0"/>
              <a:ea typeface="华文新魏" panose="02010800040101010101" pitchFamily="2" charset="-122"/>
              <a:cs typeface="+mn-cs"/>
            </a:endParaRPr>
          </a:p>
          <a:p>
            <a:r>
              <a:rPr lang="zh-CN" altLang="en-US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华文新魏" panose="02010800040101010101" pitchFamily="2" charset="-122"/>
              </a:rPr>
              <a:t>当我做完线性回归的简单任务并上交上榜后，我大舒一口气：原来，我也能完成这个任务。</a:t>
            </a:r>
            <a:endParaRPr lang="zh-CN" altLang="zh-CN" sz="1800" dirty="0">
              <a:effectLst/>
            </a:endParaRPr>
          </a:p>
          <a:p>
            <a:r>
              <a:rPr lang="zh-CN" altLang="en-US" dirty="0"/>
              <a:t>这之后，我发现</a:t>
            </a:r>
            <a:r>
              <a:rPr lang="en-US" altLang="zh-CN" dirty="0"/>
              <a:t>python</a:t>
            </a:r>
            <a:r>
              <a:rPr lang="zh-CN" altLang="en-US" dirty="0"/>
              <a:t>功能真的还挺强大的，它真的不只是为了数学和那些理论打工的，它可以运用强大的功能一眼透视一堆数据，玩转数据，让数据为我们服务，学会数学和理论知识，是让我们更好地运用工具去造自己想要的船。而且我做完这个贼有成就感，就觉得比别人多一样不同的技能。</a:t>
            </a:r>
          </a:p>
        </p:txBody>
      </p:sp>
    </p:spTree>
    <p:extLst>
      <p:ext uri="{BB962C8B-B14F-4D97-AF65-F5344CB8AC3E}">
        <p14:creationId xmlns:p14="http://schemas.microsoft.com/office/powerpoint/2010/main" val="20917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144A-B580-4F6A-A1AC-D0397F0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二、我在这次考核中得到什么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4D4C1-7FA8-41A0-80E4-C627355F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举两个过程例子吧</a:t>
            </a:r>
            <a:endParaRPr lang="en-US" altLang="zh-CN" dirty="0"/>
          </a:p>
          <a:p>
            <a:pPr lvl="1"/>
            <a:r>
              <a:rPr lang="zh-CN" altLang="en-US" dirty="0"/>
              <a:t>面对一堆数据，我开始是不知道怎么处理的，听了群里的某位大佬讲，他是一开始先观察数据，然后取有用的特征列进行回归模型，那我也一样，那怎么看呢，处理完数据后，我就用两个方法：看线性系数和离散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4C7C0-6994-4279-9F1A-150B60FD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3429000"/>
            <a:ext cx="4917717" cy="20519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E41A87-BB5E-44DD-8352-3E880C2F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47" y="3429000"/>
            <a:ext cx="4544414" cy="3016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52081-F27D-4C53-B5D4-3845B1C80814}"/>
              </a:ext>
            </a:extLst>
          </p:cNvPr>
          <p:cNvSpPr txBox="1"/>
          <p:nvPr/>
        </p:nvSpPr>
        <p:spPr>
          <a:xfrm>
            <a:off x="896645" y="5965794"/>
            <a:ext cx="333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最后才决定了需要用到的特征列</a:t>
            </a:r>
          </a:p>
        </p:txBody>
      </p:sp>
    </p:spTree>
    <p:extLst>
      <p:ext uri="{BB962C8B-B14F-4D97-AF65-F5344CB8AC3E}">
        <p14:creationId xmlns:p14="http://schemas.microsoft.com/office/powerpoint/2010/main" val="9156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D984-5552-4EDC-A5EE-ED2F382F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二、我在这次考核中得到什么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512D2-115C-4B10-88B9-5AF5A1DD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有一次我问师兄，为什么我的代码中会出现奇异矩阵报错？</a:t>
            </a:r>
            <a:endParaRPr lang="en-US" altLang="zh-CN" dirty="0"/>
          </a:p>
          <a:p>
            <a:pPr lvl="1"/>
            <a:r>
              <a:rPr lang="zh-CN" altLang="en-US" dirty="0"/>
              <a:t>正常来说，像线性回归方程模型拥有这么多行数据，不应该出现奇异矩阵啊。除非是</a:t>
            </a:r>
            <a:r>
              <a:rPr lang="en-US" altLang="zh-CN" dirty="0"/>
              <a:t>0</a:t>
            </a:r>
            <a:r>
              <a:rPr lang="zh-CN" altLang="en-US" dirty="0"/>
              <a:t>太多了，然后我发现代码行那里，有一处地方我之前改过，因为想让数据好看点，把</a:t>
            </a:r>
            <a:r>
              <a:rPr lang="en-US" altLang="zh-CN" dirty="0"/>
              <a:t>float</a:t>
            </a:r>
            <a:r>
              <a:rPr lang="zh-CN" altLang="en-US" dirty="0"/>
              <a:t>改成了</a:t>
            </a:r>
            <a:r>
              <a:rPr lang="en-US" altLang="zh-CN" dirty="0"/>
              <a:t>int</a:t>
            </a:r>
            <a:r>
              <a:rPr lang="zh-CN" altLang="en-US" dirty="0"/>
              <a:t>，所以有很多</a:t>
            </a:r>
            <a:r>
              <a:rPr lang="en-US" altLang="zh-CN" dirty="0"/>
              <a:t>0.</a:t>
            </a:r>
            <a:r>
              <a:rPr lang="zh-CN" altLang="en-US" dirty="0"/>
              <a:t>几几的数变成了</a:t>
            </a:r>
            <a:r>
              <a:rPr lang="en-US" altLang="zh-CN" dirty="0"/>
              <a:t>0</a:t>
            </a:r>
            <a:r>
              <a:rPr lang="zh-CN" altLang="en-US" dirty="0"/>
              <a:t>，所以出现此错误。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4DDCF26-60B3-4E37-A5B1-46EA7291B7C0}"/>
                  </a:ext>
                </a:extLst>
              </p14:cNvPr>
              <p14:cNvContentPartPr/>
              <p14:nvPr/>
            </p14:nvContentPartPr>
            <p14:xfrm>
              <a:off x="3733275" y="4819560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4DDCF26-60B3-4E37-A5B1-46EA7291B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635" y="4810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C1C7655-0A80-481E-B224-D2BFF0187E11}"/>
                  </a:ext>
                </a:extLst>
              </p14:cNvPr>
              <p14:cNvContentPartPr/>
              <p14:nvPr/>
            </p14:nvContentPartPr>
            <p14:xfrm>
              <a:off x="1996833" y="3710310"/>
              <a:ext cx="182880" cy="2070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C1C7655-0A80-481E-B224-D2BFF0187E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193" y="3602670"/>
                <a:ext cx="218520" cy="4226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57D221E6-1BB2-4A21-A7BF-77B1E1878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3479854"/>
            <a:ext cx="6921163" cy="1979913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EEE925-1821-4BC2-B9AB-86A531FABBDB}"/>
              </a:ext>
            </a:extLst>
          </p:cNvPr>
          <p:cNvGrpSpPr/>
          <p:nvPr/>
        </p:nvGrpSpPr>
        <p:grpSpPr>
          <a:xfrm>
            <a:off x="2989713" y="3666030"/>
            <a:ext cx="2490480" cy="756000"/>
            <a:chOff x="2989713" y="3666030"/>
            <a:chExt cx="249048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7B8CFC1-C480-4C4B-853C-DF50C8C00B9F}"/>
                    </a:ext>
                  </a:extLst>
                </p14:cNvPr>
                <p14:cNvContentPartPr/>
                <p14:nvPr/>
              </p14:nvContentPartPr>
              <p14:xfrm>
                <a:off x="2989713" y="3798510"/>
                <a:ext cx="820080" cy="6235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7B8CFC1-C480-4C4B-853C-DF50C8C00B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81073" y="3789510"/>
                  <a:ext cx="8377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9C74711-4816-4322-B6D3-71E44C25FCBA}"/>
                    </a:ext>
                  </a:extLst>
                </p14:cNvPr>
                <p14:cNvContentPartPr/>
                <p14:nvPr/>
              </p14:nvContentPartPr>
              <p14:xfrm>
                <a:off x="3967833" y="3960870"/>
                <a:ext cx="426240" cy="1137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9C74711-4816-4322-B6D3-71E44C25FC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8833" y="3951870"/>
                  <a:ext cx="443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851C6B8-CA8B-4910-B833-B1190C86A10A}"/>
                    </a:ext>
                  </a:extLst>
                </p14:cNvPr>
                <p14:cNvContentPartPr/>
                <p14:nvPr/>
              </p14:nvContentPartPr>
              <p14:xfrm>
                <a:off x="4305513" y="3851430"/>
                <a:ext cx="144720" cy="1875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851C6B8-CA8B-4910-B833-B1190C86A1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96513" y="3842790"/>
                  <a:ext cx="162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0CE0F977-2555-4910-8C6F-8232169982E0}"/>
                    </a:ext>
                  </a:extLst>
                </p14:cNvPr>
                <p14:cNvContentPartPr/>
                <p14:nvPr/>
              </p14:nvContentPartPr>
              <p14:xfrm>
                <a:off x="4625193" y="3834510"/>
                <a:ext cx="106560" cy="97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0CE0F977-2555-4910-8C6F-8232169982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16193" y="3825870"/>
                  <a:ext cx="124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60F4EC9-341B-4C64-8F30-9E7127D33E2A}"/>
                    </a:ext>
                  </a:extLst>
                </p14:cNvPr>
                <p14:cNvContentPartPr/>
                <p14:nvPr/>
              </p14:nvContentPartPr>
              <p14:xfrm>
                <a:off x="4736793" y="3685470"/>
                <a:ext cx="3960" cy="165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60F4EC9-341B-4C64-8F30-9E7127D33E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28153" y="3676470"/>
                  <a:ext cx="2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66446638-0F10-4E4D-838E-8F60AF3F99D8}"/>
                    </a:ext>
                  </a:extLst>
                </p14:cNvPr>
                <p14:cNvContentPartPr/>
                <p14:nvPr/>
              </p14:nvContentPartPr>
              <p14:xfrm>
                <a:off x="4599273" y="3666030"/>
                <a:ext cx="123840" cy="3088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66446638-0F10-4E4D-838E-8F60AF3F99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90273" y="3657390"/>
                  <a:ext cx="14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1FC10C8-6646-47FB-BAD1-4755A6FE8A4D}"/>
                    </a:ext>
                  </a:extLst>
                </p14:cNvPr>
                <p14:cNvContentPartPr/>
                <p14:nvPr/>
              </p14:nvContentPartPr>
              <p14:xfrm>
                <a:off x="4845873" y="3710310"/>
                <a:ext cx="52200" cy="198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1FC10C8-6646-47FB-BAD1-4755A6FE8A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37233" y="3701670"/>
                  <a:ext cx="69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799E30F-1873-4B8C-B259-16679C3127FC}"/>
                    </a:ext>
                  </a:extLst>
                </p14:cNvPr>
                <p14:cNvContentPartPr/>
                <p14:nvPr/>
              </p14:nvContentPartPr>
              <p14:xfrm>
                <a:off x="4998513" y="3826230"/>
                <a:ext cx="77760" cy="730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799E30F-1873-4B8C-B259-16679C3127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89873" y="3817230"/>
                  <a:ext cx="95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5542A104-1A7A-40F3-923A-257D7304CF71}"/>
                    </a:ext>
                  </a:extLst>
                </p14:cNvPr>
                <p14:cNvContentPartPr/>
                <p14:nvPr/>
              </p14:nvContentPartPr>
              <p14:xfrm>
                <a:off x="5000313" y="3830910"/>
                <a:ext cx="77760" cy="396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5542A104-1A7A-40F3-923A-257D7304CF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91313" y="3821910"/>
                  <a:ext cx="95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FCC99009-0361-4594-B2A9-06D1391CF385}"/>
                    </a:ext>
                  </a:extLst>
                </p14:cNvPr>
                <p14:cNvContentPartPr/>
                <p14:nvPr/>
              </p14:nvContentPartPr>
              <p14:xfrm>
                <a:off x="5122713" y="3777630"/>
                <a:ext cx="133920" cy="1227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FCC99009-0361-4594-B2A9-06D1391CF3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14073" y="3768990"/>
                  <a:ext cx="15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0DC4B05-548B-41F4-8047-45F7EE5B02C5}"/>
                    </a:ext>
                  </a:extLst>
                </p14:cNvPr>
                <p14:cNvContentPartPr/>
                <p14:nvPr/>
              </p14:nvContentPartPr>
              <p14:xfrm>
                <a:off x="5264193" y="3897150"/>
                <a:ext cx="360" cy="3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0DC4B05-548B-41F4-8047-45F7EE5B02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55553" y="3888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4D10D6E-CE04-4E65-A768-146ABD50F9E6}"/>
                    </a:ext>
                  </a:extLst>
                </p14:cNvPr>
                <p14:cNvContentPartPr/>
                <p14:nvPr/>
              </p14:nvContentPartPr>
              <p14:xfrm>
                <a:off x="5264193" y="3897150"/>
                <a:ext cx="18720" cy="680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4D10D6E-CE04-4E65-A768-146ABD50F9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55553" y="3888150"/>
                  <a:ext cx="36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50CE417-824C-49A5-95C9-188103C916C8}"/>
                    </a:ext>
                  </a:extLst>
                </p14:cNvPr>
                <p14:cNvContentPartPr/>
                <p14:nvPr/>
              </p14:nvContentPartPr>
              <p14:xfrm>
                <a:off x="5335113" y="3781590"/>
                <a:ext cx="145080" cy="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50CE417-824C-49A5-95C9-188103C91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26113" y="3772950"/>
                  <a:ext cx="16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1DBFC4A-C6FD-47FD-A67F-30E3063A27DF}"/>
                    </a:ext>
                  </a:extLst>
                </p14:cNvPr>
                <p14:cNvContentPartPr/>
                <p14:nvPr/>
              </p14:nvContentPartPr>
              <p14:xfrm>
                <a:off x="5386233" y="3684030"/>
                <a:ext cx="64440" cy="2916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1DBFC4A-C6FD-47FD-A67F-30E3063A27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7593" y="3675030"/>
                  <a:ext cx="82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9B6DD9CF-7C4F-4468-ABC3-6EBD9376CB72}"/>
                    </a:ext>
                  </a:extLst>
                </p14:cNvPr>
                <p14:cNvContentPartPr/>
                <p14:nvPr/>
              </p14:nvContentPartPr>
              <p14:xfrm>
                <a:off x="4531593" y="3826230"/>
                <a:ext cx="102600" cy="3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9B6DD9CF-7C4F-4468-ABC3-6EBD9376CB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2593" y="3817230"/>
                  <a:ext cx="1202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298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1390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Trebuchet MS</vt:lpstr>
      <vt:lpstr>Wingdings 3</vt:lpstr>
      <vt:lpstr>平面</vt:lpstr>
      <vt:lpstr>数智第一轮考核</vt:lpstr>
      <vt:lpstr>PowerPoint 演示文稿</vt:lpstr>
      <vt:lpstr>一、我在这次考核中做了什么 </vt:lpstr>
      <vt:lpstr>一、我在这次考核中做了什么</vt:lpstr>
      <vt:lpstr>一、我在这次考核中做了什么</vt:lpstr>
      <vt:lpstr>二、我在这次考核中得到什么 </vt:lpstr>
      <vt:lpstr>二、我在这次考核中得到什么</vt:lpstr>
      <vt:lpstr>二、我在这次考核中得到什么</vt:lpstr>
      <vt:lpstr>二、我在这次考核中得到什么</vt:lpstr>
      <vt:lpstr>三、我接下来的方向</vt:lpstr>
      <vt:lpstr>三、我接下来的方向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数智第一轮考核</dc:title>
  <dc:creator>何 智琳</dc:creator>
  <cp:lastModifiedBy>何 智琳</cp:lastModifiedBy>
  <cp:revision>1</cp:revision>
  <dcterms:created xsi:type="dcterms:W3CDTF">2022-04-03T13:32:20Z</dcterms:created>
  <dcterms:modified xsi:type="dcterms:W3CDTF">2022-04-03T15:44:00Z</dcterms:modified>
</cp:coreProperties>
</file>