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637" r:id="rId2"/>
    <p:sldId id="640" r:id="rId3"/>
    <p:sldId id="641" r:id="rId4"/>
    <p:sldId id="642" r:id="rId5"/>
    <p:sldId id="644" r:id="rId6"/>
    <p:sldId id="64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8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86211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67868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7881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064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658681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08367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003591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43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909142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041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8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441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01803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651557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80425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047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66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3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27495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9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099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9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0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51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outqueue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taskqueue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1922F7E-E115-4C09-A8C1-CA118F5145C1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_cache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150" idx="2"/>
            <a:endCxn id="197" idx="0"/>
          </p:cNvCxnSpPr>
          <p:nvPr/>
        </p:nvCxnSpPr>
        <p:spPr>
          <a:xfrm>
            <a:off x="2987071" y="3878581"/>
            <a:ext cx="1841031" cy="1384461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91" name="Группа 290">
            <a:extLst>
              <a:ext uri="{FF2B5EF4-FFF2-40B4-BE49-F238E27FC236}">
                <a16:creationId xmlns:a16="http://schemas.microsoft.com/office/drawing/2014/main" id="{0B5040F3-D500-446E-A16B-34F293671D06}"/>
              </a:ext>
            </a:extLst>
          </p:cNvPr>
          <p:cNvGrpSpPr/>
          <p:nvPr/>
        </p:nvGrpSpPr>
        <p:grpSpPr>
          <a:xfrm>
            <a:off x="2727664" y="3116855"/>
            <a:ext cx="535618" cy="692143"/>
            <a:chOff x="3620364" y="3008391"/>
            <a:chExt cx="535618" cy="692143"/>
          </a:xfrm>
        </p:grpSpPr>
        <p:grpSp>
          <p:nvGrpSpPr>
            <p:cNvPr id="292" name="Группа 291">
              <a:extLst>
                <a:ext uri="{FF2B5EF4-FFF2-40B4-BE49-F238E27FC236}">
                  <a16:creationId xmlns:a16="http://schemas.microsoft.com/office/drawing/2014/main" id="{6DE69FB4-4F30-4163-A5E0-D002CBF8F278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294" name="Прямоугольник 293">
                <a:extLst>
                  <a:ext uri="{FF2B5EF4-FFF2-40B4-BE49-F238E27FC236}">
                    <a16:creationId xmlns:a16="http://schemas.microsoft.com/office/drawing/2014/main" id="{459B23FF-3FDE-490B-B132-0983316276F7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95" name="Прямая соединительная линия 294">
                <a:extLst>
                  <a:ext uri="{FF2B5EF4-FFF2-40B4-BE49-F238E27FC236}">
                    <a16:creationId xmlns:a16="http://schemas.microsoft.com/office/drawing/2014/main" id="{668A2B34-6EC6-4500-9B45-E4B493D3D1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Текст 1">
                <a:extLst>
                  <a:ext uri="{FF2B5EF4-FFF2-40B4-BE49-F238E27FC236}">
                    <a16:creationId xmlns:a16="http://schemas.microsoft.com/office/drawing/2014/main" id="{2928CE9F-F73B-4723-8B48-7BD1B96BB5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pic>
            <p:nvPicPr>
              <p:cNvPr id="297" name="Рисунок 296">
                <a:extLst>
                  <a:ext uri="{FF2B5EF4-FFF2-40B4-BE49-F238E27FC236}">
                    <a16:creationId xmlns:a16="http://schemas.microsoft.com/office/drawing/2014/main" id="{45BF0CD5-6949-4B4C-808D-DE2879622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293" name="Текст 1">
              <a:extLst>
                <a:ext uri="{FF2B5EF4-FFF2-40B4-BE49-F238E27FC236}">
                  <a16:creationId xmlns:a16="http://schemas.microsoft.com/office/drawing/2014/main" id="{EEF01573-A12B-4CAA-9271-C657ED3DA7ED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6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outqueue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0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inqueue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178" idx="2"/>
            <a:endCxn id="197" idx="0"/>
          </p:cNvCxnSpPr>
          <p:nvPr/>
        </p:nvCxnSpPr>
        <p:spPr>
          <a:xfrm flipH="1">
            <a:off x="4828102" y="3876515"/>
            <a:ext cx="1196481" cy="138652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task_handler</a:t>
            </a:r>
            <a:endParaRPr lang="ru-RU" sz="1600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5760647" y="3116705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_cache</a:t>
            </a:r>
            <a:endParaRPr lang="ru-RU" b="1" dirty="0">
              <a:solidFill>
                <a:srgbClr val="F586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7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outqueue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65" idx="2"/>
            <a:endCxn id="197" idx="0"/>
          </p:cNvCxnSpPr>
          <p:nvPr/>
        </p:nvCxnSpPr>
        <p:spPr>
          <a:xfrm flipH="1">
            <a:off x="4828102" y="2141508"/>
            <a:ext cx="4687040" cy="3121534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worker_handler</a:t>
            </a:r>
            <a:endParaRPr lang="ru-RU" sz="1600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9251771" y="1464605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_cache</a:t>
            </a:r>
            <a:endParaRPr lang="ru-RU" b="1" dirty="0">
              <a:solidFill>
                <a:srgbClr val="F586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outqueue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314" idx="2"/>
            <a:endCxn id="197" idx="0"/>
          </p:cNvCxnSpPr>
          <p:nvPr/>
        </p:nvCxnSpPr>
        <p:spPr>
          <a:xfrm flipH="1">
            <a:off x="4828102" y="3877511"/>
            <a:ext cx="6099965" cy="1385531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0</a:t>
            </a:r>
            <a:endParaRPr lang="ru-RU" sz="1600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10671363" y="3117600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_cache</a:t>
            </a:r>
            <a:endParaRPr lang="ru-RU" b="1" dirty="0">
              <a:solidFill>
                <a:srgbClr val="F586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outqueue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314" idx="2"/>
            <a:endCxn id="197" idx="0"/>
          </p:cNvCxnSpPr>
          <p:nvPr/>
        </p:nvCxnSpPr>
        <p:spPr>
          <a:xfrm flipH="1">
            <a:off x="4828102" y="3877511"/>
            <a:ext cx="6099965" cy="1385531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0</a:t>
            </a:r>
            <a:endParaRPr lang="ru-RU" sz="1600" dirty="0">
              <a:solidFill>
                <a:srgbClr val="002060"/>
              </a:solidFill>
            </a:endParaRP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</a:rPr>
              <a:t>result_handler</a:t>
            </a:r>
            <a:endParaRPr lang="ru-RU" sz="1600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10671363" y="3117600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_cache</a:t>
            </a:r>
            <a:endParaRPr lang="ru-RU" b="1" dirty="0">
              <a:solidFill>
                <a:srgbClr val="F58612"/>
              </a:solidFill>
              <a:highlight>
                <a:srgbClr val="FFFF00"/>
              </a:highlight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F5B3AAB-EF44-42F6-AB9C-751457613822}"/>
              </a:ext>
            </a:extLst>
          </p:cNvPr>
          <p:cNvGrpSpPr/>
          <p:nvPr/>
        </p:nvGrpSpPr>
        <p:grpSpPr>
          <a:xfrm>
            <a:off x="4565277" y="5278752"/>
            <a:ext cx="515906" cy="527609"/>
            <a:chOff x="6323677" y="2003706"/>
            <a:chExt cx="706896" cy="800214"/>
          </a:xfrm>
        </p:grpSpPr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5BE5E0A-528E-451A-93D0-6EC378A5BF18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67" y="2003706"/>
              <a:ext cx="705406" cy="8002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06F33A0F-B9AB-48EA-97E5-AD638B82F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677" y="2003706"/>
              <a:ext cx="705676" cy="787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E6A13BB9-7FD4-4705-97BD-32326FE05038}"/>
              </a:ext>
            </a:extLst>
          </p:cNvPr>
          <p:cNvGrpSpPr/>
          <p:nvPr/>
        </p:nvGrpSpPr>
        <p:grpSpPr>
          <a:xfrm>
            <a:off x="10561702" y="2851010"/>
            <a:ext cx="711596" cy="1031111"/>
            <a:chOff x="6323677" y="2003706"/>
            <a:chExt cx="706896" cy="800214"/>
          </a:xfrm>
        </p:grpSpPr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C8E23F95-0B4A-4A1E-A3F4-F0128E1FB757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67" y="2003706"/>
              <a:ext cx="705406" cy="8002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6CC64729-B2C7-4B50-AFB0-71375DEB1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677" y="2003706"/>
              <a:ext cx="705676" cy="787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4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CB08CE-FD0C-48C1-BE97-51E304A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62" y="2344147"/>
            <a:ext cx="1590675" cy="2276475"/>
          </a:xfrm>
          <a:prstGeom prst="rect">
            <a:avLst/>
          </a:prstGeom>
        </p:spPr>
      </p:pic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Мультипроцессинговый пул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AF51643-AA27-4485-A8A2-D85A5F4B5092}"/>
              </a:ext>
            </a:extLst>
          </p:cNvPr>
          <p:cNvSpPr/>
          <p:nvPr/>
        </p:nvSpPr>
        <p:spPr>
          <a:xfrm>
            <a:off x="1027315" y="966715"/>
            <a:ext cx="7552681" cy="4976885"/>
          </a:xfrm>
          <a:prstGeom prst="rect">
            <a:avLst/>
          </a:pr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763FEC96-9BDA-4429-87CE-A0404B0BF972}"/>
              </a:ext>
            </a:extLst>
          </p:cNvPr>
          <p:cNvCxnSpPr>
            <a:cxnSpLocks/>
            <a:stCxn id="178" idx="3"/>
            <a:endCxn id="132" idx="1"/>
          </p:cNvCxnSpPr>
          <p:nvPr/>
        </p:nvCxnSpPr>
        <p:spPr>
          <a:xfrm flipV="1">
            <a:off x="6376676" y="1805312"/>
            <a:ext cx="1685501" cy="1558048"/>
          </a:xfrm>
          <a:prstGeom prst="bentConnector3">
            <a:avLst>
              <a:gd name="adj1" fmla="val 43671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FDDB5FD5-7DB0-4E91-9066-F12059FA99AB}"/>
              </a:ext>
            </a:extLst>
          </p:cNvPr>
          <p:cNvCxnSpPr>
            <a:cxnSpLocks/>
            <a:stCxn id="178" idx="3"/>
            <a:endCxn id="133" idx="1"/>
          </p:cNvCxnSpPr>
          <p:nvPr/>
        </p:nvCxnSpPr>
        <p:spPr>
          <a:xfrm>
            <a:off x="6376676" y="3363360"/>
            <a:ext cx="1692228" cy="1645164"/>
          </a:xfrm>
          <a:prstGeom prst="bentConnector3">
            <a:avLst>
              <a:gd name="adj1" fmla="val 43696"/>
            </a:avLst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445C8325-98D3-451A-9B04-B32078ED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298" y="3200232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r:id="rId4" imgW="790200" imgH="523800" progId="">
                  <p:embed/>
                </p:oleObj>
              </mc:Choice>
              <mc:Fallback>
                <p:oleObj r:id="rId4" imgW="790200" imgH="523800" progId="">
                  <p:embed/>
                  <p:pic>
                    <p:nvPicPr>
                      <p:cNvPr id="130" name="Объект 129">
                        <a:extLst>
                          <a:ext uri="{FF2B5EF4-FFF2-40B4-BE49-F238E27FC236}">
                            <a16:creationId xmlns:a16="http://schemas.microsoft.com/office/drawing/2014/main" id="{445C8325-98D3-451A-9B04-B32078EDA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298" y="3200232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BB0B21F9-F35C-4EA9-9A30-77C056275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177" y="1514195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r:id="rId6" imgW="790200" imgH="523800" progId="">
                  <p:embed/>
                </p:oleObj>
              </mc:Choice>
              <mc:Fallback>
                <p:oleObj r:id="rId6" imgW="790200" imgH="523800" progId="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BB0B21F9-F35C-4EA9-9A30-77C056275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2177" y="1514195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D36347E9-5067-4F49-B494-BC2F467B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904" y="4717407"/>
          <a:ext cx="826571" cy="5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r:id="rId7" imgW="790200" imgH="523800" progId="">
                  <p:embed/>
                </p:oleObj>
              </mc:Choice>
              <mc:Fallback>
                <p:oleObj r:id="rId7" imgW="790200" imgH="523800" progId="">
                  <p:embed/>
                  <p:pic>
                    <p:nvPicPr>
                      <p:cNvPr id="133" name="Объект 132">
                        <a:extLst>
                          <a:ext uri="{FF2B5EF4-FFF2-40B4-BE49-F238E27FC236}">
                            <a16:creationId xmlns:a16="http://schemas.microsoft.com/office/drawing/2014/main" id="{D36347E9-5067-4F49-B494-BC2F467BC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8904" y="4717407"/>
                        <a:ext cx="826571" cy="5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130BC920-B66D-4C53-9129-3C88709CBE1B}"/>
              </a:ext>
            </a:extLst>
          </p:cNvPr>
          <p:cNvSpPr txBox="1"/>
          <p:nvPr/>
        </p:nvSpPr>
        <p:spPr>
          <a:xfrm>
            <a:off x="9150933" y="2473197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outqueue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A399FA19-2C44-4D0B-95DC-110A871AEC5B}"/>
              </a:ext>
            </a:extLst>
          </p:cNvPr>
          <p:cNvSpPr/>
          <p:nvPr/>
        </p:nvSpPr>
        <p:spPr>
          <a:xfrm>
            <a:off x="1226606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E517F690-ADD8-492D-8723-A173EE3F4744}"/>
              </a:ext>
            </a:extLst>
          </p:cNvPr>
          <p:cNvSpPr/>
          <p:nvPr/>
        </p:nvSpPr>
        <p:spPr>
          <a:xfrm>
            <a:off x="1930792" y="2850037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521444D5-97D2-4209-89CD-37B7B8AF5F51}"/>
              </a:ext>
            </a:extLst>
          </p:cNvPr>
          <p:cNvSpPr/>
          <p:nvPr/>
        </p:nvSpPr>
        <p:spPr>
          <a:xfrm>
            <a:off x="2634978" y="2850205"/>
            <a:ext cx="704186" cy="10283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7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B7DED4-C6C9-4F05-AE52-97DAAF31A2A5}"/>
              </a:ext>
            </a:extLst>
          </p:cNvPr>
          <p:cNvSpPr txBox="1"/>
          <p:nvPr/>
        </p:nvSpPr>
        <p:spPr>
          <a:xfrm>
            <a:off x="1226606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taskqueue</a:t>
            </a:r>
            <a:endParaRPr lang="ru-RU" b="1" dirty="0">
              <a:solidFill>
                <a:srgbClr val="F58612"/>
              </a:solidFill>
            </a:endParaRP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E994E9E-C159-4CF8-A51E-C9E460B13BE7}"/>
              </a:ext>
            </a:extLst>
          </p:cNvPr>
          <p:cNvCxnSpPr>
            <a:cxnSpLocks/>
            <a:stCxn id="150" idx="3"/>
            <a:endCxn id="160" idx="1"/>
          </p:cNvCxnSpPr>
          <p:nvPr/>
        </p:nvCxnSpPr>
        <p:spPr>
          <a:xfrm flipV="1">
            <a:off x="3339164" y="3363299"/>
            <a:ext cx="924954" cy="1094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4A22E970-3A11-47C2-AEB9-2FD229EA9BBB}"/>
              </a:ext>
            </a:extLst>
          </p:cNvPr>
          <p:cNvSpPr/>
          <p:nvPr/>
        </p:nvSpPr>
        <p:spPr>
          <a:xfrm>
            <a:off x="4264118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6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35A01738-B2C4-4F7D-AF53-068FA0623C32}"/>
              </a:ext>
            </a:extLst>
          </p:cNvPr>
          <p:cNvSpPr/>
          <p:nvPr/>
        </p:nvSpPr>
        <p:spPr>
          <a:xfrm>
            <a:off x="4968304" y="2850036"/>
            <a:ext cx="704186" cy="10265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5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75AE0188-0D79-4B75-96A5-8DA78ACD35C3}"/>
              </a:ext>
            </a:extLst>
          </p:cNvPr>
          <p:cNvSpPr/>
          <p:nvPr/>
        </p:nvSpPr>
        <p:spPr>
          <a:xfrm>
            <a:off x="5672490" y="2850204"/>
            <a:ext cx="704186" cy="10263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4</a:t>
            </a:r>
            <a:endParaRPr lang="ru-RU" sz="1600" dirty="0">
              <a:solidFill>
                <a:srgbClr val="00206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BEC4F44-10EC-41D5-AD16-48A39E10AB79}"/>
              </a:ext>
            </a:extLst>
          </p:cNvPr>
          <p:cNvSpPr txBox="1"/>
          <p:nvPr/>
        </p:nvSpPr>
        <p:spPr>
          <a:xfrm>
            <a:off x="4264118" y="2480704"/>
            <a:ext cx="212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inqueue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83CB0679-5D52-44CF-9F2E-9ED5168C12CD}"/>
              </a:ext>
            </a:extLst>
          </p:cNvPr>
          <p:cNvSpPr/>
          <p:nvPr/>
        </p:nvSpPr>
        <p:spPr>
          <a:xfrm>
            <a:off x="8895475" y="1307311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E3B99AAD-B517-4427-9947-7980916060E6}"/>
              </a:ext>
            </a:extLst>
          </p:cNvPr>
          <p:cNvSpPr/>
          <p:nvPr/>
        </p:nvSpPr>
        <p:spPr>
          <a:xfrm>
            <a:off x="4570149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4</a:t>
            </a:r>
          </a:p>
        </p:txBody>
      </p: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F0E006FD-2304-49F5-81F3-EE8843F28F8F}"/>
              </a:ext>
            </a:extLst>
          </p:cNvPr>
          <p:cNvCxnSpPr>
            <a:cxnSpLocks/>
            <a:stCxn id="314" idx="2"/>
            <a:endCxn id="82" idx="0"/>
          </p:cNvCxnSpPr>
          <p:nvPr/>
        </p:nvCxnSpPr>
        <p:spPr>
          <a:xfrm flipH="1">
            <a:off x="6363847" y="3877511"/>
            <a:ext cx="4564220" cy="1384564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1F3176D-5047-4710-B05B-C48DAE355EE3}"/>
              </a:ext>
            </a:extLst>
          </p:cNvPr>
          <p:cNvSpPr/>
          <p:nvPr/>
        </p:nvSpPr>
        <p:spPr>
          <a:xfrm>
            <a:off x="8895475" y="4541102"/>
            <a:ext cx="1222576" cy="10313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9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60A9925-BCB4-4AAB-A9D5-961FFF425733}"/>
              </a:ext>
            </a:extLst>
          </p:cNvPr>
          <p:cNvGrpSpPr/>
          <p:nvPr/>
        </p:nvGrpSpPr>
        <p:grpSpPr>
          <a:xfrm rot="10800000">
            <a:off x="3472594" y="3058720"/>
            <a:ext cx="609745" cy="609745"/>
            <a:chOff x="3244553" y="2841981"/>
            <a:chExt cx="914400" cy="914400"/>
          </a:xfrm>
        </p:grpSpPr>
        <p:sp>
          <p:nvSpPr>
            <p:cNvPr id="257" name="Полилиния: фигура 256">
              <a:extLst>
                <a:ext uri="{FF2B5EF4-FFF2-40B4-BE49-F238E27FC236}">
                  <a16:creationId xmlns:a16="http://schemas.microsoft.com/office/drawing/2014/main" id="{E0EC9380-3608-47DF-A7B1-913AB8711C72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8" name="Полилиния: фигура 257">
              <a:extLst>
                <a:ext uri="{FF2B5EF4-FFF2-40B4-BE49-F238E27FC236}">
                  <a16:creationId xmlns:a16="http://schemas.microsoft.com/office/drawing/2014/main" id="{90C45C0B-E7D6-4737-918D-79DBDE422244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9" name="Полилиния: фигура 258">
              <a:extLst>
                <a:ext uri="{FF2B5EF4-FFF2-40B4-BE49-F238E27FC236}">
                  <a16:creationId xmlns:a16="http://schemas.microsoft.com/office/drawing/2014/main" id="{9659D871-DDC3-47AA-B91B-A6B19BA36583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06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A8B74DD6-4BAB-444A-8B2D-D826417C7A03}"/>
              </a:ext>
            </a:extLst>
          </p:cNvPr>
          <p:cNvGrpSpPr/>
          <p:nvPr/>
        </p:nvGrpSpPr>
        <p:grpSpPr>
          <a:xfrm rot="10800000">
            <a:off x="6434373" y="3058720"/>
            <a:ext cx="609745" cy="609745"/>
            <a:chOff x="3244553" y="2841981"/>
            <a:chExt cx="914400" cy="914400"/>
          </a:xfrm>
        </p:grpSpPr>
        <p:sp>
          <p:nvSpPr>
            <p:cNvPr id="307" name="Полилиния: фигура 306">
              <a:extLst>
                <a:ext uri="{FF2B5EF4-FFF2-40B4-BE49-F238E27FC236}">
                  <a16:creationId xmlns:a16="http://schemas.microsoft.com/office/drawing/2014/main" id="{BEED706F-7CA1-4FC2-82C4-D9BA57028906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8" name="Полилиния: фигура 307">
              <a:extLst>
                <a:ext uri="{FF2B5EF4-FFF2-40B4-BE49-F238E27FC236}">
                  <a16:creationId xmlns:a16="http://schemas.microsoft.com/office/drawing/2014/main" id="{BFB3F604-8E7F-4900-8572-4F0C39DB701F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9" name="Полилиния: фигура 308">
              <a:extLst>
                <a:ext uri="{FF2B5EF4-FFF2-40B4-BE49-F238E27FC236}">
                  <a16:creationId xmlns:a16="http://schemas.microsoft.com/office/drawing/2014/main" id="{0AC451AD-97BB-4E45-B736-890EE5856162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C28AF071-EACA-47EC-A705-01C40FB59B41}"/>
              </a:ext>
            </a:extLst>
          </p:cNvPr>
          <p:cNvSpPr/>
          <p:nvPr/>
        </p:nvSpPr>
        <p:spPr>
          <a:xfrm>
            <a:off x="9167602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4183F7C9-B570-40C7-81A9-E35C85E1FF48}"/>
              </a:ext>
            </a:extLst>
          </p:cNvPr>
          <p:cNvSpPr/>
          <p:nvPr/>
        </p:nvSpPr>
        <p:spPr>
          <a:xfrm>
            <a:off x="9871788" y="2851200"/>
            <a:ext cx="704186" cy="1026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EDC92B09-FC25-43B6-8CAB-8B30D31F5BBC}"/>
              </a:ext>
            </a:extLst>
          </p:cNvPr>
          <p:cNvSpPr/>
          <p:nvPr/>
        </p:nvSpPr>
        <p:spPr>
          <a:xfrm>
            <a:off x="10575974" y="2851200"/>
            <a:ext cx="704186" cy="1026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600" dirty="0" err="1">
                <a:solidFill>
                  <a:srgbClr val="002060"/>
                </a:solidFill>
              </a:rPr>
              <a:t>idx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315" name="Прямая со стрелкой 314">
            <a:extLst>
              <a:ext uri="{FF2B5EF4-FFF2-40B4-BE49-F238E27FC236}">
                <a16:creationId xmlns:a16="http://schemas.microsoft.com/office/drawing/2014/main" id="{9FD52229-B96C-4115-BB37-ED63341F121C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11280160" y="3364356"/>
            <a:ext cx="748010" cy="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Рисунок 227" descr="Мишень со сплошной заливкой">
            <a:extLst>
              <a:ext uri="{FF2B5EF4-FFF2-40B4-BE49-F238E27FC236}">
                <a16:creationId xmlns:a16="http://schemas.microsoft.com/office/drawing/2014/main" id="{2CAD75B1-4643-49F4-A2CB-D79379CBDCD7}"/>
              </a:ext>
            </a:extLst>
          </p:cNvPr>
          <p:cNvGrpSpPr/>
          <p:nvPr/>
        </p:nvGrpSpPr>
        <p:grpSpPr>
          <a:xfrm rot="10800000">
            <a:off x="11302098" y="3058720"/>
            <a:ext cx="609745" cy="609745"/>
            <a:chOff x="3244553" y="2841981"/>
            <a:chExt cx="914400" cy="914400"/>
          </a:xfrm>
        </p:grpSpPr>
        <p:sp>
          <p:nvSpPr>
            <p:cNvPr id="326" name="Полилиния: фигура 325">
              <a:extLst>
                <a:ext uri="{FF2B5EF4-FFF2-40B4-BE49-F238E27FC236}">
                  <a16:creationId xmlns:a16="http://schemas.microsoft.com/office/drawing/2014/main" id="{AE8CD402-DC4A-41C9-A20D-BAB9308C0CC9}"/>
                </a:ext>
              </a:extLst>
            </p:cNvPr>
            <p:cNvSpPr/>
            <p:nvPr/>
          </p:nvSpPr>
          <p:spPr>
            <a:xfrm>
              <a:off x="3377204" y="3178227"/>
              <a:ext cx="315275" cy="394859"/>
            </a:xfrm>
            <a:custGeom>
              <a:avLst/>
              <a:gdLst>
                <a:gd name="connsiteX0" fmla="*/ 298069 w 315275"/>
                <a:gd name="connsiteY0" fmla="*/ 357269 h 394859"/>
                <a:gd name="connsiteX1" fmla="*/ 91377 w 315275"/>
                <a:gd name="connsiteY1" fmla="*/ 113048 h 394859"/>
                <a:gd name="connsiteX2" fmla="*/ 95949 w 315275"/>
                <a:gd name="connsiteY2" fmla="*/ 68375 h 394859"/>
                <a:gd name="connsiteX3" fmla="*/ 96711 w 315275"/>
                <a:gd name="connsiteY3" fmla="*/ 68375 h 394859"/>
                <a:gd name="connsiteX4" fmla="*/ 114141 w 315275"/>
                <a:gd name="connsiteY4" fmla="*/ 98570 h 394859"/>
                <a:gd name="connsiteX5" fmla="*/ 140192 w 315275"/>
                <a:gd name="connsiteY5" fmla="*/ 105571 h 394859"/>
                <a:gd name="connsiteX6" fmla="*/ 147193 w 315275"/>
                <a:gd name="connsiteY6" fmla="*/ 79520 h 394859"/>
                <a:gd name="connsiteX7" fmla="*/ 106712 w 315275"/>
                <a:gd name="connsiteY7" fmla="*/ 9511 h 394859"/>
                <a:gd name="connsiteX8" fmla="*/ 95187 w 315275"/>
                <a:gd name="connsiteY8" fmla="*/ 653 h 394859"/>
                <a:gd name="connsiteX9" fmla="*/ 80709 w 315275"/>
                <a:gd name="connsiteY9" fmla="*/ 2558 h 394859"/>
                <a:gd name="connsiteX10" fmla="*/ 10224 w 315275"/>
                <a:gd name="connsiteY10" fmla="*/ 43229 h 394859"/>
                <a:gd name="connsiteX11" fmla="*/ 2174 w 315275"/>
                <a:gd name="connsiteY11" fmla="*/ 68939 h 394859"/>
                <a:gd name="connsiteX12" fmla="*/ 27884 w 315275"/>
                <a:gd name="connsiteY12" fmla="*/ 76989 h 394859"/>
                <a:gd name="connsiteX13" fmla="*/ 29274 w 315275"/>
                <a:gd name="connsiteY13" fmla="*/ 76186 h 394859"/>
                <a:gd name="connsiteX14" fmla="*/ 58420 w 315275"/>
                <a:gd name="connsiteY14" fmla="*/ 59327 h 394859"/>
                <a:gd name="connsiteX15" fmla="*/ 53277 w 315275"/>
                <a:gd name="connsiteY15" fmla="*/ 113048 h 394859"/>
                <a:gd name="connsiteX16" fmla="*/ 291402 w 315275"/>
                <a:gd name="connsiteY16" fmla="*/ 394797 h 394859"/>
                <a:gd name="connsiteX17" fmla="*/ 294640 w 315275"/>
                <a:gd name="connsiteY17" fmla="*/ 394797 h 394859"/>
                <a:gd name="connsiteX18" fmla="*/ 315214 w 315275"/>
                <a:gd name="connsiteY18" fmla="*/ 377271 h 394859"/>
                <a:gd name="connsiteX19" fmla="*/ 297688 w 315275"/>
                <a:gd name="connsiteY19" fmla="*/ 356697 h 39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275" h="394859">
                  <a:moveTo>
                    <a:pt x="298069" y="357269"/>
                  </a:moveTo>
                  <a:cubicBezTo>
                    <a:pt x="178587" y="337594"/>
                    <a:pt x="91029" y="234138"/>
                    <a:pt x="91377" y="113048"/>
                  </a:cubicBezTo>
                  <a:cubicBezTo>
                    <a:pt x="91557" y="98050"/>
                    <a:pt x="93086" y="83099"/>
                    <a:pt x="95949" y="68375"/>
                  </a:cubicBezTo>
                  <a:lnTo>
                    <a:pt x="96711" y="68375"/>
                  </a:lnTo>
                  <a:lnTo>
                    <a:pt x="114141" y="98570"/>
                  </a:lnTo>
                  <a:cubicBezTo>
                    <a:pt x="119402" y="107697"/>
                    <a:pt x="131065" y="110831"/>
                    <a:pt x="140192" y="105571"/>
                  </a:cubicBezTo>
                  <a:cubicBezTo>
                    <a:pt x="149319" y="100310"/>
                    <a:pt x="152454" y="88647"/>
                    <a:pt x="147193" y="79520"/>
                  </a:cubicBezTo>
                  <a:lnTo>
                    <a:pt x="106712" y="9511"/>
                  </a:lnTo>
                  <a:cubicBezTo>
                    <a:pt x="104191" y="5151"/>
                    <a:pt x="100048" y="1966"/>
                    <a:pt x="95187" y="653"/>
                  </a:cubicBezTo>
                  <a:cubicBezTo>
                    <a:pt x="90299" y="-661"/>
                    <a:pt x="85090" y="25"/>
                    <a:pt x="80709" y="2558"/>
                  </a:cubicBezTo>
                  <a:lnTo>
                    <a:pt x="10224" y="43229"/>
                  </a:lnTo>
                  <a:cubicBezTo>
                    <a:pt x="901" y="48106"/>
                    <a:pt x="-2703" y="59617"/>
                    <a:pt x="2174" y="68939"/>
                  </a:cubicBezTo>
                  <a:cubicBezTo>
                    <a:pt x="7051" y="78262"/>
                    <a:pt x="18562" y="81866"/>
                    <a:pt x="27884" y="76989"/>
                  </a:cubicBezTo>
                  <a:cubicBezTo>
                    <a:pt x="28358" y="76741"/>
                    <a:pt x="28822" y="76474"/>
                    <a:pt x="29274" y="76186"/>
                  </a:cubicBezTo>
                  <a:lnTo>
                    <a:pt x="58420" y="59327"/>
                  </a:lnTo>
                  <a:cubicBezTo>
                    <a:pt x="55030" y="77034"/>
                    <a:pt x="53308" y="95020"/>
                    <a:pt x="53277" y="113048"/>
                  </a:cubicBezTo>
                  <a:cubicBezTo>
                    <a:pt x="52844" y="252642"/>
                    <a:pt x="153687" y="371960"/>
                    <a:pt x="291402" y="394797"/>
                  </a:cubicBezTo>
                  <a:lnTo>
                    <a:pt x="294640" y="394797"/>
                  </a:lnTo>
                  <a:cubicBezTo>
                    <a:pt x="305161" y="395639"/>
                    <a:pt x="314372" y="387793"/>
                    <a:pt x="315214" y="377271"/>
                  </a:cubicBezTo>
                  <a:cubicBezTo>
                    <a:pt x="316056" y="366750"/>
                    <a:pt x="308209" y="357539"/>
                    <a:pt x="297688" y="3566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9" name="Полилиния: фигура 338">
              <a:extLst>
                <a:ext uri="{FF2B5EF4-FFF2-40B4-BE49-F238E27FC236}">
                  <a16:creationId xmlns:a16="http://schemas.microsoft.com/office/drawing/2014/main" id="{FA1B028A-0ABB-46F5-9B21-9B3719625BCE}"/>
                </a:ext>
              </a:extLst>
            </p:cNvPr>
            <p:cNvSpPr/>
            <p:nvPr/>
          </p:nvSpPr>
          <p:spPr>
            <a:xfrm>
              <a:off x="3741611" y="3179147"/>
              <a:ext cx="260372" cy="434713"/>
            </a:xfrm>
            <a:custGeom>
              <a:avLst/>
              <a:gdLst>
                <a:gd name="connsiteX0" fmla="*/ 260370 w 260372"/>
                <a:gd name="connsiteY0" fmla="*/ 112128 h 434713"/>
                <a:gd name="connsiteX1" fmla="*/ 242558 w 260372"/>
                <a:gd name="connsiteY1" fmla="*/ 12401 h 434713"/>
                <a:gd name="connsiteX2" fmla="*/ 218031 w 260372"/>
                <a:gd name="connsiteY2" fmla="*/ 1209 h 434713"/>
                <a:gd name="connsiteX3" fmla="*/ 206839 w 260372"/>
                <a:gd name="connsiteY3" fmla="*/ 25736 h 434713"/>
                <a:gd name="connsiteX4" fmla="*/ 61093 w 260372"/>
                <a:gd name="connsiteY4" fmla="*/ 344200 h 434713"/>
                <a:gd name="connsiteX5" fmla="*/ 58345 w 260372"/>
                <a:gd name="connsiteY5" fmla="*/ 345205 h 434713"/>
                <a:gd name="connsiteX6" fmla="*/ 58345 w 260372"/>
                <a:gd name="connsiteY6" fmla="*/ 345205 h 434713"/>
                <a:gd name="connsiteX7" fmla="*/ 75680 w 260372"/>
                <a:gd name="connsiteY7" fmla="*/ 314915 h 434713"/>
                <a:gd name="connsiteX8" fmla="*/ 68632 w 260372"/>
                <a:gd name="connsiteY8" fmla="*/ 288817 h 434713"/>
                <a:gd name="connsiteX9" fmla="*/ 42533 w 260372"/>
                <a:gd name="connsiteY9" fmla="*/ 295865 h 434713"/>
                <a:gd name="connsiteX10" fmla="*/ 2528 w 260372"/>
                <a:gd name="connsiteY10" fmla="*/ 366064 h 434713"/>
                <a:gd name="connsiteX11" fmla="*/ 9576 w 260372"/>
                <a:gd name="connsiteY11" fmla="*/ 392067 h 434713"/>
                <a:gd name="connsiteX12" fmla="*/ 9577 w 260372"/>
                <a:gd name="connsiteY12" fmla="*/ 392068 h 434713"/>
                <a:gd name="connsiteX13" fmla="*/ 79776 w 260372"/>
                <a:gd name="connsiteY13" fmla="*/ 432168 h 434713"/>
                <a:gd name="connsiteX14" fmla="*/ 105874 w 260372"/>
                <a:gd name="connsiteY14" fmla="*/ 425119 h 434713"/>
                <a:gd name="connsiteX15" fmla="*/ 98826 w 260372"/>
                <a:gd name="connsiteY15" fmla="*/ 399021 h 434713"/>
                <a:gd name="connsiteX16" fmla="*/ 69108 w 260372"/>
                <a:gd name="connsiteY16" fmla="*/ 382161 h 434713"/>
                <a:gd name="connsiteX17" fmla="*/ 260370 w 260372"/>
                <a:gd name="connsiteY17" fmla="*/ 112128 h 43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372" h="434713">
                  <a:moveTo>
                    <a:pt x="260370" y="112128"/>
                  </a:moveTo>
                  <a:cubicBezTo>
                    <a:pt x="260409" y="78091"/>
                    <a:pt x="254378" y="44320"/>
                    <a:pt x="242558" y="12401"/>
                  </a:cubicBezTo>
                  <a:cubicBezTo>
                    <a:pt x="238876" y="2538"/>
                    <a:pt x="227894" y="-2473"/>
                    <a:pt x="218031" y="1209"/>
                  </a:cubicBezTo>
                  <a:cubicBezTo>
                    <a:pt x="208168" y="4891"/>
                    <a:pt x="203157" y="15873"/>
                    <a:pt x="206839" y="25736"/>
                  </a:cubicBezTo>
                  <a:cubicBezTo>
                    <a:pt x="254534" y="153923"/>
                    <a:pt x="189282" y="296505"/>
                    <a:pt x="61093" y="344200"/>
                  </a:cubicBezTo>
                  <a:cubicBezTo>
                    <a:pt x="60179" y="344541"/>
                    <a:pt x="59263" y="344875"/>
                    <a:pt x="58345" y="345205"/>
                  </a:cubicBezTo>
                  <a:lnTo>
                    <a:pt x="58345" y="345205"/>
                  </a:lnTo>
                  <a:lnTo>
                    <a:pt x="75680" y="314915"/>
                  </a:lnTo>
                  <a:cubicBezTo>
                    <a:pt x="80941" y="305762"/>
                    <a:pt x="77785" y="294077"/>
                    <a:pt x="68632" y="288817"/>
                  </a:cubicBezTo>
                  <a:cubicBezTo>
                    <a:pt x="59478" y="283556"/>
                    <a:pt x="47794" y="286712"/>
                    <a:pt x="42533" y="295865"/>
                  </a:cubicBezTo>
                  <a:lnTo>
                    <a:pt x="2528" y="366064"/>
                  </a:lnTo>
                  <a:cubicBezTo>
                    <a:pt x="-2706" y="375191"/>
                    <a:pt x="449" y="386833"/>
                    <a:pt x="9576" y="392067"/>
                  </a:cubicBezTo>
                  <a:cubicBezTo>
                    <a:pt x="9576" y="392068"/>
                    <a:pt x="9577" y="392068"/>
                    <a:pt x="9577" y="392068"/>
                  </a:cubicBezTo>
                  <a:lnTo>
                    <a:pt x="79776" y="432168"/>
                  </a:lnTo>
                  <a:cubicBezTo>
                    <a:pt x="88929" y="437428"/>
                    <a:pt x="100614" y="434273"/>
                    <a:pt x="105874" y="425119"/>
                  </a:cubicBezTo>
                  <a:cubicBezTo>
                    <a:pt x="111135" y="415966"/>
                    <a:pt x="107979" y="404281"/>
                    <a:pt x="98826" y="399021"/>
                  </a:cubicBezTo>
                  <a:lnTo>
                    <a:pt x="69108" y="382161"/>
                  </a:lnTo>
                  <a:cubicBezTo>
                    <a:pt x="184034" y="342294"/>
                    <a:pt x="260898" y="233771"/>
                    <a:pt x="260370" y="1121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3" name="Полилиния: фигура 342">
              <a:extLst>
                <a:ext uri="{FF2B5EF4-FFF2-40B4-BE49-F238E27FC236}">
                  <a16:creationId xmlns:a16="http://schemas.microsoft.com/office/drawing/2014/main" id="{3DCE95CE-6BDB-4557-8D39-8BFA55CBB456}"/>
                </a:ext>
              </a:extLst>
            </p:cNvPr>
            <p:cNvSpPr/>
            <p:nvPr/>
          </p:nvSpPr>
          <p:spPr>
            <a:xfrm>
              <a:off x="3493143" y="3005274"/>
              <a:ext cx="446734" cy="133349"/>
            </a:xfrm>
            <a:custGeom>
              <a:avLst/>
              <a:gdLst>
                <a:gd name="connsiteX0" fmla="*/ 346913 w 446734"/>
                <a:gd name="connsiteY0" fmla="*/ 95215 h 133349"/>
                <a:gd name="connsiteX1" fmla="*/ 327863 w 446734"/>
                <a:gd name="connsiteY1" fmla="*/ 114265 h 133349"/>
                <a:gd name="connsiteX2" fmla="*/ 346913 w 446734"/>
                <a:gd name="connsiteY2" fmla="*/ 133315 h 133349"/>
                <a:gd name="connsiteX3" fmla="*/ 425208 w 446734"/>
                <a:gd name="connsiteY3" fmla="*/ 133315 h 133349"/>
                <a:gd name="connsiteX4" fmla="*/ 427399 w 446734"/>
                <a:gd name="connsiteY4" fmla="*/ 133315 h 133349"/>
                <a:gd name="connsiteX5" fmla="*/ 437686 w 446734"/>
                <a:gd name="connsiteY5" fmla="*/ 130172 h 133349"/>
                <a:gd name="connsiteX6" fmla="*/ 439019 w 446734"/>
                <a:gd name="connsiteY6" fmla="*/ 129314 h 133349"/>
                <a:gd name="connsiteX7" fmla="*/ 439591 w 446734"/>
                <a:gd name="connsiteY7" fmla="*/ 128838 h 133349"/>
                <a:gd name="connsiteX8" fmla="*/ 439591 w 446734"/>
                <a:gd name="connsiteY8" fmla="*/ 128838 h 133349"/>
                <a:gd name="connsiteX9" fmla="*/ 440829 w 446734"/>
                <a:gd name="connsiteY9" fmla="*/ 127886 h 133349"/>
                <a:gd name="connsiteX10" fmla="*/ 446735 w 446734"/>
                <a:gd name="connsiteY10" fmla="*/ 114265 h 133349"/>
                <a:gd name="connsiteX11" fmla="*/ 446735 w 446734"/>
                <a:gd name="connsiteY11" fmla="*/ 33493 h 133349"/>
                <a:gd name="connsiteX12" fmla="*/ 427685 w 446734"/>
                <a:gd name="connsiteY12" fmla="*/ 14443 h 133349"/>
                <a:gd name="connsiteX13" fmla="*/ 408635 w 446734"/>
                <a:gd name="connsiteY13" fmla="*/ 33493 h 133349"/>
                <a:gd name="connsiteX14" fmla="*/ 408635 w 446734"/>
                <a:gd name="connsiteY14" fmla="*/ 68259 h 133349"/>
                <a:gd name="connsiteX15" fmla="*/ 408635 w 446734"/>
                <a:gd name="connsiteY15" fmla="*/ 68259 h 133349"/>
                <a:gd name="connsiteX16" fmla="*/ 5805 w 446734"/>
                <a:gd name="connsiteY16" fmla="*/ 100422 h 133349"/>
                <a:gd name="connsiteX17" fmla="*/ 4489 w 446734"/>
                <a:gd name="connsiteY17" fmla="*/ 101978 h 133349"/>
                <a:gd name="connsiteX18" fmla="*/ 6775 w 446734"/>
                <a:gd name="connsiteY18" fmla="*/ 128838 h 133349"/>
                <a:gd name="connsiteX19" fmla="*/ 33635 w 446734"/>
                <a:gd name="connsiteY19" fmla="*/ 126552 h 133349"/>
                <a:gd name="connsiteX20" fmla="*/ 381107 w 446734"/>
                <a:gd name="connsiteY20" fmla="*/ 94929 h 13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6734" h="133349">
                  <a:moveTo>
                    <a:pt x="346913" y="95215"/>
                  </a:moveTo>
                  <a:cubicBezTo>
                    <a:pt x="336391" y="95215"/>
                    <a:pt x="327863" y="103744"/>
                    <a:pt x="327863" y="114265"/>
                  </a:cubicBezTo>
                  <a:cubicBezTo>
                    <a:pt x="327863" y="124786"/>
                    <a:pt x="336391" y="133315"/>
                    <a:pt x="346913" y="133315"/>
                  </a:cubicBezTo>
                  <a:lnTo>
                    <a:pt x="425208" y="133315"/>
                  </a:lnTo>
                  <a:cubicBezTo>
                    <a:pt x="425938" y="133362"/>
                    <a:pt x="426669" y="133362"/>
                    <a:pt x="427399" y="133315"/>
                  </a:cubicBezTo>
                  <a:cubicBezTo>
                    <a:pt x="431065" y="133316"/>
                    <a:pt x="434647" y="132221"/>
                    <a:pt x="437686" y="130172"/>
                  </a:cubicBezTo>
                  <a:lnTo>
                    <a:pt x="439019" y="129314"/>
                  </a:lnTo>
                  <a:lnTo>
                    <a:pt x="439591" y="128838"/>
                  </a:lnTo>
                  <a:lnTo>
                    <a:pt x="439591" y="128838"/>
                  </a:lnTo>
                  <a:lnTo>
                    <a:pt x="440829" y="127886"/>
                  </a:lnTo>
                  <a:cubicBezTo>
                    <a:pt x="444558" y="124331"/>
                    <a:pt x="446689" y="119417"/>
                    <a:pt x="446735" y="114265"/>
                  </a:cubicBezTo>
                  <a:lnTo>
                    <a:pt x="446735" y="33493"/>
                  </a:lnTo>
                  <a:cubicBezTo>
                    <a:pt x="446735" y="22972"/>
                    <a:pt x="438206" y="14443"/>
                    <a:pt x="427685" y="14443"/>
                  </a:cubicBezTo>
                  <a:cubicBezTo>
                    <a:pt x="417163" y="14443"/>
                    <a:pt x="408635" y="22972"/>
                    <a:pt x="408635" y="33493"/>
                  </a:cubicBezTo>
                  <a:lnTo>
                    <a:pt x="408635" y="68259"/>
                  </a:lnTo>
                  <a:lnTo>
                    <a:pt x="408635" y="68259"/>
                  </a:lnTo>
                  <a:cubicBezTo>
                    <a:pt x="288515" y="-34097"/>
                    <a:pt x="108162" y="-19698"/>
                    <a:pt x="5805" y="100422"/>
                  </a:cubicBezTo>
                  <a:cubicBezTo>
                    <a:pt x="5364" y="100938"/>
                    <a:pt x="4926" y="101458"/>
                    <a:pt x="4489" y="101978"/>
                  </a:cubicBezTo>
                  <a:cubicBezTo>
                    <a:pt x="-2297" y="110026"/>
                    <a:pt x="-1274" y="122053"/>
                    <a:pt x="6775" y="128838"/>
                  </a:cubicBezTo>
                  <a:cubicBezTo>
                    <a:pt x="14824" y="135624"/>
                    <a:pt x="26850" y="134601"/>
                    <a:pt x="33635" y="126552"/>
                  </a:cubicBezTo>
                  <a:cubicBezTo>
                    <a:pt x="121112" y="22359"/>
                    <a:pt x="276259" y="8240"/>
                    <a:pt x="381107" y="949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A2ED50-02EF-46B1-9A30-947AFCFA74C4}"/>
              </a:ext>
            </a:extLst>
          </p:cNvPr>
          <p:cNvSpPr txBox="1"/>
          <p:nvPr/>
        </p:nvSpPr>
        <p:spPr>
          <a:xfrm>
            <a:off x="2634611" y="1303200"/>
            <a:ext cx="22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task_handler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8596F0D-E00E-4DB6-B332-CEAA7975730D}"/>
              </a:ext>
            </a:extLst>
          </p:cNvPr>
          <p:cNvCxnSpPr>
            <a:cxnSpLocks/>
            <a:stCxn id="258" idx="11"/>
            <a:endCxn id="66" idx="2"/>
          </p:cNvCxnSpPr>
          <p:nvPr/>
        </p:nvCxnSpPr>
        <p:spPr>
          <a:xfrm flipH="1" flipV="1">
            <a:off x="3741184" y="1672532"/>
            <a:ext cx="3319" cy="150966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68F6CB-5C1A-4A89-8D51-34AA1B362EFC}"/>
              </a:ext>
            </a:extLst>
          </p:cNvPr>
          <p:cNvSpPr txBox="1"/>
          <p:nvPr/>
        </p:nvSpPr>
        <p:spPr>
          <a:xfrm>
            <a:off x="5787342" y="1304541"/>
            <a:ext cx="18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worker_handler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9D2D653-83A8-414A-9F68-9B819B6BEA5D}"/>
              </a:ext>
            </a:extLst>
          </p:cNvPr>
          <p:cNvCxnSpPr>
            <a:cxnSpLocks/>
            <a:stCxn id="308" idx="10"/>
            <a:endCxn id="80" idx="2"/>
          </p:cNvCxnSpPr>
          <p:nvPr/>
        </p:nvCxnSpPr>
        <p:spPr>
          <a:xfrm flipV="1">
            <a:off x="6710982" y="1673873"/>
            <a:ext cx="2853" cy="1525661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5E30F4-2998-4DDD-9BF5-E8EF82FAD947}"/>
              </a:ext>
            </a:extLst>
          </p:cNvPr>
          <p:cNvSpPr txBox="1"/>
          <p:nvPr/>
        </p:nvSpPr>
        <p:spPr>
          <a:xfrm>
            <a:off x="10348788" y="1303200"/>
            <a:ext cx="16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</a:t>
            </a:r>
            <a:r>
              <a:rPr lang="en-US" b="1" dirty="0" err="1">
                <a:solidFill>
                  <a:srgbClr val="002060"/>
                </a:solidFill>
              </a:rPr>
              <a:t>result_handler</a:t>
            </a:r>
            <a:endParaRPr lang="ru-RU" sz="1600" dirty="0">
              <a:solidFill>
                <a:srgbClr val="F58612"/>
              </a:solidFill>
            </a:endParaRPr>
          </a:p>
        </p:txBody>
      </p: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D05F4842-D878-4B66-8E95-F1DFC5F53ED7}"/>
              </a:ext>
            </a:extLst>
          </p:cNvPr>
          <p:cNvCxnSpPr>
            <a:cxnSpLocks/>
            <a:stCxn id="339" idx="10"/>
          </p:cNvCxnSpPr>
          <p:nvPr/>
        </p:nvCxnSpPr>
        <p:spPr>
          <a:xfrm flipV="1">
            <a:off x="11578707" y="1692852"/>
            <a:ext cx="0" cy="1506682"/>
          </a:xfrm>
          <a:prstGeom prst="line">
            <a:avLst/>
          </a:prstGeom>
          <a:ln>
            <a:solidFill>
              <a:srgbClr val="00206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298D59C-8C6A-4DC0-B926-B81304FAD1BE}"/>
              </a:ext>
            </a:extLst>
          </p:cNvPr>
          <p:cNvGrpSpPr/>
          <p:nvPr/>
        </p:nvGrpSpPr>
        <p:grpSpPr>
          <a:xfrm>
            <a:off x="10671363" y="3117600"/>
            <a:ext cx="535620" cy="676903"/>
            <a:chOff x="5045587" y="3018889"/>
            <a:chExt cx="535620" cy="676903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DEC609D9-67EC-42C1-BA64-91DE1EC8F423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6DCFF66F-F8D9-40CB-9868-2C990393D978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6033D7D3-B2F2-4D42-B032-1ECA31FA2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Текст 1">
                <a:extLst>
                  <a:ext uri="{FF2B5EF4-FFF2-40B4-BE49-F238E27FC236}">
                    <a16:creationId xmlns:a16="http://schemas.microsoft.com/office/drawing/2014/main" id="{75CD79F4-87BB-4052-A281-DB97F7F4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0" name="Рисунок 69">
                <a:extLst>
                  <a:ext uri="{FF2B5EF4-FFF2-40B4-BE49-F238E27FC236}">
                    <a16:creationId xmlns:a16="http://schemas.microsoft.com/office/drawing/2014/main" id="{C1747D1E-5128-4CB6-8D6A-F4A27AABD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64" name="Текст 1">
              <a:extLst>
                <a:ext uri="{FF2B5EF4-FFF2-40B4-BE49-F238E27FC236}">
                  <a16:creationId xmlns:a16="http://schemas.microsoft.com/office/drawing/2014/main" id="{944A1F5F-F5F2-4795-982E-F41738CEA23F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5A2BB1C-BBD6-4993-932C-759DF527BF09}"/>
              </a:ext>
            </a:extLst>
          </p:cNvPr>
          <p:cNvSpPr txBox="1"/>
          <p:nvPr/>
        </p:nvSpPr>
        <p:spPr>
          <a:xfrm>
            <a:off x="4341500" y="4878000"/>
            <a:ext cx="9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_cache</a:t>
            </a:r>
            <a:endParaRPr lang="ru-RU" b="1" dirty="0">
              <a:solidFill>
                <a:srgbClr val="F58612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69E055E3-1C43-49EE-8AA3-32FFD0274A36}"/>
              </a:ext>
            </a:extLst>
          </p:cNvPr>
          <p:cNvSpPr/>
          <p:nvPr/>
        </p:nvSpPr>
        <p:spPr>
          <a:xfrm>
            <a:off x="3021527" y="5262028"/>
            <a:ext cx="515906" cy="5285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22F98254-9EEF-4B14-84A1-BA43622877A2}"/>
              </a:ext>
            </a:extLst>
          </p:cNvPr>
          <p:cNvSpPr/>
          <p:nvPr/>
        </p:nvSpPr>
        <p:spPr>
          <a:xfrm>
            <a:off x="3531160" y="5262028"/>
            <a:ext cx="515906" cy="5285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E271C0C2-2512-44A7-BC00-665D949C9CCF}"/>
              </a:ext>
            </a:extLst>
          </p:cNvPr>
          <p:cNvSpPr/>
          <p:nvPr/>
        </p:nvSpPr>
        <p:spPr>
          <a:xfrm>
            <a:off x="4050519" y="5262196"/>
            <a:ext cx="515906" cy="5284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0A391984-D611-4508-99C8-B04036084156}"/>
              </a:ext>
            </a:extLst>
          </p:cNvPr>
          <p:cNvSpPr/>
          <p:nvPr/>
        </p:nvSpPr>
        <p:spPr>
          <a:xfrm>
            <a:off x="5081004" y="5263042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16CFFDE-B654-4DA2-9E18-E74DE48A7B1D}"/>
              </a:ext>
            </a:extLst>
          </p:cNvPr>
          <p:cNvSpPr/>
          <p:nvPr/>
        </p:nvSpPr>
        <p:spPr>
          <a:xfrm>
            <a:off x="5595039" y="5262075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F29DD55B-B0A5-4703-BDB9-939DB166FEDA}"/>
              </a:ext>
            </a:extLst>
          </p:cNvPr>
          <p:cNvSpPr/>
          <p:nvPr/>
        </p:nvSpPr>
        <p:spPr>
          <a:xfrm>
            <a:off x="6105894" y="5262075"/>
            <a:ext cx="515906" cy="5276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1</a:t>
            </a:r>
          </a:p>
        </p:txBody>
      </p: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AE6B027F-017F-4175-A1B3-6D16EE18EC77}"/>
              </a:ext>
            </a:extLst>
          </p:cNvPr>
          <p:cNvGrpSpPr/>
          <p:nvPr/>
        </p:nvGrpSpPr>
        <p:grpSpPr>
          <a:xfrm>
            <a:off x="2727664" y="3116855"/>
            <a:ext cx="535618" cy="692143"/>
            <a:chOff x="3620364" y="3008391"/>
            <a:chExt cx="535618" cy="692143"/>
          </a:xfrm>
        </p:grpSpPr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B46A2F91-DE3E-4123-B46D-C7C5ABE6C120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4EAD3C6A-0BC9-4C3A-9AE2-8E41EC56B42A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0" name="Прямая соединительная линия 99">
                <a:extLst>
                  <a:ext uri="{FF2B5EF4-FFF2-40B4-BE49-F238E27FC236}">
                    <a16:creationId xmlns:a16="http://schemas.microsoft.com/office/drawing/2014/main" id="{7E8F5404-E1CA-4E71-8FAB-EFE77AB14C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Текст 1">
                <a:extLst>
                  <a:ext uri="{FF2B5EF4-FFF2-40B4-BE49-F238E27FC236}">
                    <a16:creationId xmlns:a16="http://schemas.microsoft.com/office/drawing/2014/main" id="{3F25A632-7CF7-4611-A712-DA42120B8F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</a:p>
            </p:txBody>
          </p:sp>
          <p:pic>
            <p:nvPicPr>
              <p:cNvPr id="102" name="Рисунок 101">
                <a:extLst>
                  <a:ext uri="{FF2B5EF4-FFF2-40B4-BE49-F238E27FC236}">
                    <a16:creationId xmlns:a16="http://schemas.microsoft.com/office/drawing/2014/main" id="{7DE7217A-78C4-4E75-800D-DD374B261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98" name="Текст 1">
              <a:extLst>
                <a:ext uri="{FF2B5EF4-FFF2-40B4-BE49-F238E27FC236}">
                  <a16:creationId xmlns:a16="http://schemas.microsoft.com/office/drawing/2014/main" id="{163A786A-66DA-4CC5-9DBE-C053F4CC89AB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7558B30D-D248-4189-BCDC-C887DA7BCF7E}"/>
              </a:ext>
            </a:extLst>
          </p:cNvPr>
          <p:cNvGrpSpPr/>
          <p:nvPr/>
        </p:nvGrpSpPr>
        <p:grpSpPr>
          <a:xfrm>
            <a:off x="4353628" y="3117600"/>
            <a:ext cx="535618" cy="692143"/>
            <a:chOff x="3620364" y="3008391"/>
            <a:chExt cx="535618" cy="692143"/>
          </a:xfrm>
        </p:grpSpPr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D74C07A6-7048-4472-B087-EAE43F34CCCC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6E99B0DE-DE37-436E-BEB9-A664B67910E4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07" name="Прямая соединительная линия 106">
                <a:extLst>
                  <a:ext uri="{FF2B5EF4-FFF2-40B4-BE49-F238E27FC236}">
                    <a16:creationId xmlns:a16="http://schemas.microsoft.com/office/drawing/2014/main" id="{E2B08D05-B101-499C-8EAC-32342C9AB9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Текст 1">
                <a:extLst>
                  <a:ext uri="{FF2B5EF4-FFF2-40B4-BE49-F238E27FC236}">
                    <a16:creationId xmlns:a16="http://schemas.microsoft.com/office/drawing/2014/main" id="{CFC7B6C7-0182-4FD7-B2D1-CA06DCF36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pic>
            <p:nvPicPr>
              <p:cNvPr id="109" name="Рисунок 108">
                <a:extLst>
                  <a:ext uri="{FF2B5EF4-FFF2-40B4-BE49-F238E27FC236}">
                    <a16:creationId xmlns:a16="http://schemas.microsoft.com/office/drawing/2014/main" id="{D14763CE-3783-4626-A373-4F961C20B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05" name="Текст 1">
              <a:extLst>
                <a:ext uri="{FF2B5EF4-FFF2-40B4-BE49-F238E27FC236}">
                  <a16:creationId xmlns:a16="http://schemas.microsoft.com/office/drawing/2014/main" id="{0CB2B876-CCC3-4EBB-AE22-BBFEF794F248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DAAC2B69-C57E-4C3E-AEA5-A46A705A403F}"/>
              </a:ext>
            </a:extLst>
          </p:cNvPr>
          <p:cNvGrpSpPr/>
          <p:nvPr/>
        </p:nvGrpSpPr>
        <p:grpSpPr>
          <a:xfrm>
            <a:off x="5065581" y="3117600"/>
            <a:ext cx="535618" cy="692143"/>
            <a:chOff x="3620364" y="3008391"/>
            <a:chExt cx="535618" cy="692143"/>
          </a:xfrm>
        </p:grpSpPr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id="{2D308DB3-8229-4F82-94BF-FF04DDD1208D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EA5716D0-5184-4474-9A39-9F99591D3CF4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14" name="Прямая соединительная линия 113">
                <a:extLst>
                  <a:ext uri="{FF2B5EF4-FFF2-40B4-BE49-F238E27FC236}">
                    <a16:creationId xmlns:a16="http://schemas.microsoft.com/office/drawing/2014/main" id="{ECEB3360-FF8B-47B5-9872-2D2ADAECF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Текст 1">
                <a:extLst>
                  <a:ext uri="{FF2B5EF4-FFF2-40B4-BE49-F238E27FC236}">
                    <a16:creationId xmlns:a16="http://schemas.microsoft.com/office/drawing/2014/main" id="{C71D4E1D-17AF-4947-958F-6042797601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pic>
            <p:nvPicPr>
              <p:cNvPr id="116" name="Рисунок 115">
                <a:extLst>
                  <a:ext uri="{FF2B5EF4-FFF2-40B4-BE49-F238E27FC236}">
                    <a16:creationId xmlns:a16="http://schemas.microsoft.com/office/drawing/2014/main" id="{0802073A-AB15-445A-9579-68564FEB9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12" name="Текст 1">
              <a:extLst>
                <a:ext uri="{FF2B5EF4-FFF2-40B4-BE49-F238E27FC236}">
                  <a16:creationId xmlns:a16="http://schemas.microsoft.com/office/drawing/2014/main" id="{84722273-4CFD-4075-98CD-8E3411EE5BF5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05B0B50A-3609-4014-BBBC-590FF768DEAD}"/>
              </a:ext>
            </a:extLst>
          </p:cNvPr>
          <p:cNvGrpSpPr/>
          <p:nvPr/>
        </p:nvGrpSpPr>
        <p:grpSpPr>
          <a:xfrm>
            <a:off x="5766916" y="3117600"/>
            <a:ext cx="535618" cy="692143"/>
            <a:chOff x="3620364" y="3008391"/>
            <a:chExt cx="535618" cy="692143"/>
          </a:xfrm>
        </p:grpSpPr>
        <p:grpSp>
          <p:nvGrpSpPr>
            <p:cNvPr id="118" name="Группа 117">
              <a:extLst>
                <a:ext uri="{FF2B5EF4-FFF2-40B4-BE49-F238E27FC236}">
                  <a16:creationId xmlns:a16="http://schemas.microsoft.com/office/drawing/2014/main" id="{1AA879D6-3E8A-4CCA-8420-BFAA769511BD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120" name="Прямоугольник 119">
                <a:extLst>
                  <a:ext uri="{FF2B5EF4-FFF2-40B4-BE49-F238E27FC236}">
                    <a16:creationId xmlns:a16="http://schemas.microsoft.com/office/drawing/2014/main" id="{8D212DF2-2D07-4BE3-AB3A-B7F15B3B1EB7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21" name="Прямая соединительная линия 120">
                <a:extLst>
                  <a:ext uri="{FF2B5EF4-FFF2-40B4-BE49-F238E27FC236}">
                    <a16:creationId xmlns:a16="http://schemas.microsoft.com/office/drawing/2014/main" id="{B26EE370-B6C5-459D-A2E9-450E676156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Текст 1">
                <a:extLst>
                  <a:ext uri="{FF2B5EF4-FFF2-40B4-BE49-F238E27FC236}">
                    <a16:creationId xmlns:a16="http://schemas.microsoft.com/office/drawing/2014/main" id="{362553F5-18C8-484E-B048-8D1979103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pic>
            <p:nvPicPr>
              <p:cNvPr id="123" name="Рисунок 122">
                <a:extLst>
                  <a:ext uri="{FF2B5EF4-FFF2-40B4-BE49-F238E27FC236}">
                    <a16:creationId xmlns:a16="http://schemas.microsoft.com/office/drawing/2014/main" id="{3F717CA8-AF2E-4EF6-8FC4-DA6842F0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19" name="Текст 1">
              <a:extLst>
                <a:ext uri="{FF2B5EF4-FFF2-40B4-BE49-F238E27FC236}">
                  <a16:creationId xmlns:a16="http://schemas.microsoft.com/office/drawing/2014/main" id="{8F61A74A-1332-4F20-87A3-FBCBB272E36D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3E678561-1FA7-4E9D-A579-51453C924585}"/>
              </a:ext>
            </a:extLst>
          </p:cNvPr>
          <p:cNvGrpSpPr/>
          <p:nvPr/>
        </p:nvGrpSpPr>
        <p:grpSpPr>
          <a:xfrm>
            <a:off x="9252000" y="4709132"/>
            <a:ext cx="535618" cy="692143"/>
            <a:chOff x="3620364" y="3008391"/>
            <a:chExt cx="535618" cy="69214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CD4EB26-3EF1-4F59-B9CF-0C36D86B4F94}"/>
                </a:ext>
              </a:extLst>
            </p:cNvPr>
            <p:cNvGrpSpPr/>
            <p:nvPr/>
          </p:nvGrpSpPr>
          <p:grpSpPr>
            <a:xfrm>
              <a:off x="3621192" y="3023631"/>
              <a:ext cx="534790" cy="676903"/>
              <a:chOff x="7071823" y="4251484"/>
              <a:chExt cx="817517" cy="1163961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5D27426B-29C0-4B2A-89D8-B5904F517AFF}"/>
                  </a:ext>
                </a:extLst>
              </p:cNvPr>
              <p:cNvSpPr/>
              <p:nvPr/>
            </p:nvSpPr>
            <p:spPr>
              <a:xfrm>
                <a:off x="7071823" y="4251484"/>
                <a:ext cx="802680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38" name="Прямая соединительная линия 137">
                <a:extLst>
                  <a:ext uri="{FF2B5EF4-FFF2-40B4-BE49-F238E27FC236}">
                    <a16:creationId xmlns:a16="http://schemas.microsoft.com/office/drawing/2014/main" id="{75D323C8-1A87-439A-ABA9-D64D69D6D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Текст 1">
                <a:extLst>
                  <a:ext uri="{FF2B5EF4-FFF2-40B4-BE49-F238E27FC236}">
                    <a16:creationId xmlns:a16="http://schemas.microsoft.com/office/drawing/2014/main" id="{3E6FE5EB-1B3F-406D-BBFE-1A6DF053DC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pic>
            <p:nvPicPr>
              <p:cNvPr id="140" name="Рисунок 139">
                <a:extLst>
                  <a:ext uri="{FF2B5EF4-FFF2-40B4-BE49-F238E27FC236}">
                    <a16:creationId xmlns:a16="http://schemas.microsoft.com/office/drawing/2014/main" id="{392B48BB-CF45-4936-B737-488044C2A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36" name="Текст 1">
              <a:extLst>
                <a:ext uri="{FF2B5EF4-FFF2-40B4-BE49-F238E27FC236}">
                  <a16:creationId xmlns:a16="http://schemas.microsoft.com/office/drawing/2014/main" id="{367CEA15-1492-404B-B8B9-7379C1021A8F}"/>
                </a:ext>
              </a:extLst>
            </p:cNvPr>
            <p:cNvSpPr txBox="1">
              <a:spLocks/>
            </p:cNvSpPr>
            <p:nvPr/>
          </p:nvSpPr>
          <p:spPr>
            <a:xfrm>
              <a:off x="3620364" y="3008391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586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lang="ru-RU" sz="800" dirty="0">
                <a:solidFill>
                  <a:srgbClr val="F586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1A6C8E8-EDD6-4319-BC26-E5FBDBC38DBB}"/>
              </a:ext>
            </a:extLst>
          </p:cNvPr>
          <p:cNvGrpSpPr/>
          <p:nvPr/>
        </p:nvGrpSpPr>
        <p:grpSpPr>
          <a:xfrm>
            <a:off x="9251771" y="1464605"/>
            <a:ext cx="535620" cy="676903"/>
            <a:chOff x="5045587" y="3018889"/>
            <a:chExt cx="535620" cy="676903"/>
          </a:xfrm>
        </p:grpSpPr>
        <p:grpSp>
          <p:nvGrpSpPr>
            <p:cNvPr id="154" name="Группа 153">
              <a:extLst>
                <a:ext uri="{FF2B5EF4-FFF2-40B4-BE49-F238E27FC236}">
                  <a16:creationId xmlns:a16="http://schemas.microsoft.com/office/drawing/2014/main" id="{29F719C6-522E-412A-A252-44E0BE49116D}"/>
                </a:ext>
              </a:extLst>
            </p:cNvPr>
            <p:cNvGrpSpPr/>
            <p:nvPr/>
          </p:nvGrpSpPr>
          <p:grpSpPr>
            <a:xfrm>
              <a:off x="5046416" y="3018889"/>
              <a:ext cx="534791" cy="676903"/>
              <a:chOff x="7071822" y="4225276"/>
              <a:chExt cx="817518" cy="1163961"/>
            </a:xfrm>
          </p:grpSpPr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20035359-8C1B-4FC8-B1C7-0927E76DC087}"/>
                  </a:ext>
                </a:extLst>
              </p:cNvPr>
              <p:cNvSpPr/>
              <p:nvPr/>
            </p:nvSpPr>
            <p:spPr>
              <a:xfrm>
                <a:off x="7071822" y="4225276"/>
                <a:ext cx="802679" cy="11639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57" name="Прямая соединительная линия 156">
                <a:extLst>
                  <a:ext uri="{FF2B5EF4-FFF2-40B4-BE49-F238E27FC236}">
                    <a16:creationId xmlns:a16="http://schemas.microsoft.com/office/drawing/2014/main" id="{831467CE-4B7E-41F9-85D4-8B840C7F8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852" y="4950787"/>
                <a:ext cx="306336" cy="127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Текст 1">
                <a:extLst>
                  <a:ext uri="{FF2B5EF4-FFF2-40B4-BE49-F238E27FC236}">
                    <a16:creationId xmlns:a16="http://schemas.microsoft.com/office/drawing/2014/main" id="{F7BB49E7-03DD-4CD2-B11F-250FC67ED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2500" y="5086619"/>
                <a:ext cx="416840" cy="302618"/>
              </a:xfrm>
              <a:prstGeom prst="rect">
                <a:avLst/>
              </a:prstGeom>
            </p:spPr>
            <p:txBody>
              <a:bodyPr lIns="36000" tIns="36000" rIns="36000" bIns="3600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pic>
            <p:nvPicPr>
              <p:cNvPr id="162" name="Рисунок 161">
                <a:extLst>
                  <a:ext uri="{FF2B5EF4-FFF2-40B4-BE49-F238E27FC236}">
                    <a16:creationId xmlns:a16="http://schemas.microsoft.com/office/drawing/2014/main" id="{8C86CB0C-22E0-42B0-B727-5BABCD9C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741" y="4640406"/>
                <a:ext cx="416839" cy="193379"/>
              </a:xfrm>
              <a:prstGeom prst="rect">
                <a:avLst/>
              </a:prstGeom>
            </p:spPr>
          </p:pic>
        </p:grpSp>
        <p:sp>
          <p:nvSpPr>
            <p:cNvPr id="155" name="Текст 1">
              <a:extLst>
                <a:ext uri="{FF2B5EF4-FFF2-40B4-BE49-F238E27FC236}">
                  <a16:creationId xmlns:a16="http://schemas.microsoft.com/office/drawing/2014/main" id="{F50A7962-DACD-401C-AF7B-41795726BF56}"/>
                </a:ext>
              </a:extLst>
            </p:cNvPr>
            <p:cNvSpPr txBox="1">
              <a:spLocks/>
            </p:cNvSpPr>
            <p:nvPr/>
          </p:nvSpPr>
          <p:spPr>
            <a:xfrm>
              <a:off x="5045587" y="3018890"/>
              <a:ext cx="525084" cy="102595"/>
            </a:xfrm>
            <a:prstGeom prst="rect">
              <a:avLst/>
            </a:prstGeom>
          </p:spPr>
          <p:txBody>
            <a:bodyPr lIns="36000" tIns="36000" rIns="36000" bIns="36000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586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ORANGE</a:t>
              </a:r>
              <a:endParaRPr lang="ru-RU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A5841E76-79FE-4995-800F-43A1023C4A5B}"/>
              </a:ext>
            </a:extLst>
          </p:cNvPr>
          <p:cNvCxnSpPr>
            <a:cxnSpLocks/>
            <a:stCxn id="189" idx="1"/>
            <a:endCxn id="79" idx="0"/>
          </p:cNvCxnSpPr>
          <p:nvPr/>
        </p:nvCxnSpPr>
        <p:spPr>
          <a:xfrm flipH="1">
            <a:off x="5852992" y="1822996"/>
            <a:ext cx="3042483" cy="3439079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>
            <a:extLst>
              <a:ext uri="{FF2B5EF4-FFF2-40B4-BE49-F238E27FC236}">
                <a16:creationId xmlns:a16="http://schemas.microsoft.com/office/drawing/2014/main" id="{4F8E1641-C92D-4D63-9561-43CD608AD570}"/>
              </a:ext>
            </a:extLst>
          </p:cNvPr>
          <p:cNvCxnSpPr>
            <a:cxnSpLocks/>
            <a:stCxn id="137" idx="1"/>
            <a:endCxn id="78" idx="0"/>
          </p:cNvCxnSpPr>
          <p:nvPr/>
        </p:nvCxnSpPr>
        <p:spPr>
          <a:xfrm flipH="1">
            <a:off x="5338957" y="5062824"/>
            <a:ext cx="3913871" cy="200218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>
            <a:extLst>
              <a:ext uri="{FF2B5EF4-FFF2-40B4-BE49-F238E27FC236}">
                <a16:creationId xmlns:a16="http://schemas.microsoft.com/office/drawing/2014/main" id="{3A867314-5B23-495B-B2C7-527087EA9753}"/>
              </a:ext>
            </a:extLst>
          </p:cNvPr>
          <p:cNvCxnSpPr>
            <a:cxnSpLocks/>
            <a:stCxn id="178" idx="2"/>
            <a:endCxn id="197" idx="0"/>
          </p:cNvCxnSpPr>
          <p:nvPr/>
        </p:nvCxnSpPr>
        <p:spPr>
          <a:xfrm flipH="1">
            <a:off x="4828102" y="3876515"/>
            <a:ext cx="1196481" cy="138652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>
            <a:extLst>
              <a:ext uri="{FF2B5EF4-FFF2-40B4-BE49-F238E27FC236}">
                <a16:creationId xmlns:a16="http://schemas.microsoft.com/office/drawing/2014/main" id="{9DAEA980-33B0-435E-8BAB-3A3A3AA065C5}"/>
              </a:ext>
            </a:extLst>
          </p:cNvPr>
          <p:cNvCxnSpPr>
            <a:cxnSpLocks/>
            <a:stCxn id="161" idx="2"/>
            <a:endCxn id="76" idx="0"/>
          </p:cNvCxnSpPr>
          <p:nvPr/>
        </p:nvCxnSpPr>
        <p:spPr>
          <a:xfrm flipH="1">
            <a:off x="4308472" y="3876561"/>
            <a:ext cx="1011925" cy="1385635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>
            <a:extLst>
              <a:ext uri="{FF2B5EF4-FFF2-40B4-BE49-F238E27FC236}">
                <a16:creationId xmlns:a16="http://schemas.microsoft.com/office/drawing/2014/main" id="{1873F542-C6B3-4647-9D8F-CFBA2770A9F4}"/>
              </a:ext>
            </a:extLst>
          </p:cNvPr>
          <p:cNvCxnSpPr>
            <a:cxnSpLocks/>
            <a:stCxn id="160" idx="2"/>
            <a:endCxn id="75" idx="0"/>
          </p:cNvCxnSpPr>
          <p:nvPr/>
        </p:nvCxnSpPr>
        <p:spPr>
          <a:xfrm flipH="1">
            <a:off x="3789113" y="3876561"/>
            <a:ext cx="827098" cy="138546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>
            <a:extLst>
              <a:ext uri="{FF2B5EF4-FFF2-40B4-BE49-F238E27FC236}">
                <a16:creationId xmlns:a16="http://schemas.microsoft.com/office/drawing/2014/main" id="{B080C005-61CA-4C53-A21C-A3B12C5F1ADA}"/>
              </a:ext>
            </a:extLst>
          </p:cNvPr>
          <p:cNvCxnSpPr>
            <a:cxnSpLocks/>
            <a:stCxn id="150" idx="2"/>
            <a:endCxn id="74" idx="0"/>
          </p:cNvCxnSpPr>
          <p:nvPr/>
        </p:nvCxnSpPr>
        <p:spPr>
          <a:xfrm>
            <a:off x="2987071" y="3878581"/>
            <a:ext cx="292409" cy="138344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22173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10097</TotalTime>
  <Words>201</Words>
  <Application>Microsoft Office PowerPoint</Application>
  <PresentationFormat>Широкоэкранный</PresentationFormat>
  <Paragraphs>93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1_STM_template</vt:lpstr>
      <vt:lpstr>Мультипроцессинговый пул Python</vt:lpstr>
      <vt:lpstr>Мультипроцессинговый пул Python</vt:lpstr>
      <vt:lpstr>Мультипроцессинговый пул Python</vt:lpstr>
      <vt:lpstr>Мультипроцессинговый пул Python</vt:lpstr>
      <vt:lpstr>Мультипроцессинговый пул Python</vt:lpstr>
      <vt:lpstr>Мультипроцессинговый пул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357</cp:revision>
  <dcterms:created xsi:type="dcterms:W3CDTF">2021-04-07T09:08:54Z</dcterms:created>
  <dcterms:modified xsi:type="dcterms:W3CDTF">2022-02-10T16:12:09Z</dcterms:modified>
</cp:coreProperties>
</file>