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637" r:id="rId2"/>
    <p:sldId id="640" r:id="rId3"/>
    <p:sldId id="641" r:id="rId4"/>
    <p:sldId id="642" r:id="rId5"/>
    <p:sldId id="644" r:id="rId6"/>
    <p:sldId id="64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1" d="100"/>
          <a:sy n="91" d="100"/>
        </p:scale>
        <p:origin x="37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8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86211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678687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7881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064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658681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08367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003591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43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909142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041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8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441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01803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651557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80425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047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66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3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27495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695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099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9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0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51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outqueue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taskqueue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inqueue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1922F7E-E115-4C09-A8C1-CA118F5145C1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_cache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150" idx="2"/>
            <a:endCxn id="197" idx="0"/>
          </p:cNvCxnSpPr>
          <p:nvPr/>
        </p:nvCxnSpPr>
        <p:spPr>
          <a:xfrm>
            <a:off x="2987071" y="3878581"/>
            <a:ext cx="1841031" cy="1384461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91" name="Группа 290">
            <a:extLst>
              <a:ext uri="{FF2B5EF4-FFF2-40B4-BE49-F238E27FC236}">
                <a16:creationId xmlns:a16="http://schemas.microsoft.com/office/drawing/2014/main" id="{0B5040F3-D500-446E-A16B-34F293671D06}"/>
              </a:ext>
            </a:extLst>
          </p:cNvPr>
          <p:cNvGrpSpPr/>
          <p:nvPr/>
        </p:nvGrpSpPr>
        <p:grpSpPr>
          <a:xfrm>
            <a:off x="2727664" y="3116855"/>
            <a:ext cx="535618" cy="692143"/>
            <a:chOff x="3620364" y="3008391"/>
            <a:chExt cx="535618" cy="692143"/>
          </a:xfrm>
        </p:grpSpPr>
        <p:grpSp>
          <p:nvGrpSpPr>
            <p:cNvPr id="292" name="Группа 291">
              <a:extLst>
                <a:ext uri="{FF2B5EF4-FFF2-40B4-BE49-F238E27FC236}">
                  <a16:creationId xmlns:a16="http://schemas.microsoft.com/office/drawing/2014/main" id="{6DE69FB4-4F30-4163-A5E0-D002CBF8F278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294" name="Прямоугольник 293">
                <a:extLst>
                  <a:ext uri="{FF2B5EF4-FFF2-40B4-BE49-F238E27FC236}">
                    <a16:creationId xmlns:a16="http://schemas.microsoft.com/office/drawing/2014/main" id="{459B23FF-3FDE-490B-B132-0983316276F7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95" name="Прямая соединительная линия 294">
                <a:extLst>
                  <a:ext uri="{FF2B5EF4-FFF2-40B4-BE49-F238E27FC236}">
                    <a16:creationId xmlns:a16="http://schemas.microsoft.com/office/drawing/2014/main" id="{668A2B34-6EC6-4500-9B45-E4B493D3D1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Текст 1">
                <a:extLst>
                  <a:ext uri="{FF2B5EF4-FFF2-40B4-BE49-F238E27FC236}">
                    <a16:creationId xmlns:a16="http://schemas.microsoft.com/office/drawing/2014/main" id="{2928CE9F-F73B-4723-8B48-7BD1B96BB5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pic>
            <p:nvPicPr>
              <p:cNvPr id="297" name="Рисунок 296">
                <a:extLst>
                  <a:ext uri="{FF2B5EF4-FFF2-40B4-BE49-F238E27FC236}">
                    <a16:creationId xmlns:a16="http://schemas.microsoft.com/office/drawing/2014/main" id="{45BF0CD5-6949-4B4C-808D-DE2879622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293" name="Текст 1">
              <a:extLst>
                <a:ext uri="{FF2B5EF4-FFF2-40B4-BE49-F238E27FC236}">
                  <a16:creationId xmlns:a16="http://schemas.microsoft.com/office/drawing/2014/main" id="{EEF01573-A12B-4CAA-9271-C657ED3DA7ED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worker_handler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result_handler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6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outqueue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taskqueue</a:t>
            </a:r>
            <a:endParaRPr lang="ru-RU" b="1" dirty="0">
              <a:solidFill>
                <a:srgbClr val="F58612"/>
              </a:solidFill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0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inqueue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178" idx="2"/>
            <a:endCxn id="197" idx="0"/>
          </p:cNvCxnSpPr>
          <p:nvPr/>
        </p:nvCxnSpPr>
        <p:spPr>
          <a:xfrm flipH="1">
            <a:off x="4828102" y="3876515"/>
            <a:ext cx="1196481" cy="1386527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task_handler</a:t>
            </a:r>
            <a:endParaRPr lang="ru-RU" sz="1600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worker_handler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result_handler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298D59C-8C6A-4DC0-B926-B81304FAD1BE}"/>
              </a:ext>
            </a:extLst>
          </p:cNvPr>
          <p:cNvGrpSpPr/>
          <p:nvPr/>
        </p:nvGrpSpPr>
        <p:grpSpPr>
          <a:xfrm>
            <a:off x="5760647" y="3116705"/>
            <a:ext cx="535620" cy="676903"/>
            <a:chOff x="5045587" y="3018889"/>
            <a:chExt cx="535620" cy="676903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EC609D9-67EC-42C1-BA64-91DE1EC8F423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6DCFF66F-F8D9-40CB-9868-2C990393D978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6033D7D3-B2F2-4D42-B032-1ECA31FA2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Текст 1">
                <a:extLst>
                  <a:ext uri="{FF2B5EF4-FFF2-40B4-BE49-F238E27FC236}">
                    <a16:creationId xmlns:a16="http://schemas.microsoft.com/office/drawing/2014/main" id="{75CD79F4-87BB-4052-A281-DB97F7F4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0" name="Рисунок 69">
                <a:extLst>
                  <a:ext uri="{FF2B5EF4-FFF2-40B4-BE49-F238E27FC236}">
                    <a16:creationId xmlns:a16="http://schemas.microsoft.com/office/drawing/2014/main" id="{C1747D1E-5128-4CB6-8D6A-F4A27AABD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64" name="Текст 1">
              <a:extLst>
                <a:ext uri="{FF2B5EF4-FFF2-40B4-BE49-F238E27FC236}">
                  <a16:creationId xmlns:a16="http://schemas.microsoft.com/office/drawing/2014/main" id="{944A1F5F-F5F2-4795-982E-F41738CEA23F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5A2BB1C-BBD6-4993-932C-759DF527BF09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_cache</a:t>
            </a:r>
            <a:endParaRPr lang="ru-RU" b="1" dirty="0">
              <a:solidFill>
                <a:srgbClr val="F586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7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outqueue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taskqueue</a:t>
            </a:r>
            <a:endParaRPr lang="ru-RU" b="1" dirty="0">
              <a:solidFill>
                <a:srgbClr val="F58612"/>
              </a:solidFill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inqueue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65" idx="2"/>
            <a:endCxn id="197" idx="0"/>
          </p:cNvCxnSpPr>
          <p:nvPr/>
        </p:nvCxnSpPr>
        <p:spPr>
          <a:xfrm flipH="1">
            <a:off x="4828102" y="2141508"/>
            <a:ext cx="4687040" cy="3121534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worker_handler</a:t>
            </a:r>
            <a:endParaRPr lang="ru-RU" sz="1600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result_handler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298D59C-8C6A-4DC0-B926-B81304FAD1BE}"/>
              </a:ext>
            </a:extLst>
          </p:cNvPr>
          <p:cNvGrpSpPr/>
          <p:nvPr/>
        </p:nvGrpSpPr>
        <p:grpSpPr>
          <a:xfrm>
            <a:off x="9251771" y="1464605"/>
            <a:ext cx="535620" cy="676903"/>
            <a:chOff x="5045587" y="3018889"/>
            <a:chExt cx="535620" cy="676903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EC609D9-67EC-42C1-BA64-91DE1EC8F423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6DCFF66F-F8D9-40CB-9868-2C990393D978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6033D7D3-B2F2-4D42-B032-1ECA31FA2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Текст 1">
                <a:extLst>
                  <a:ext uri="{FF2B5EF4-FFF2-40B4-BE49-F238E27FC236}">
                    <a16:creationId xmlns:a16="http://schemas.microsoft.com/office/drawing/2014/main" id="{75CD79F4-87BB-4052-A281-DB97F7F4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0" name="Рисунок 69">
                <a:extLst>
                  <a:ext uri="{FF2B5EF4-FFF2-40B4-BE49-F238E27FC236}">
                    <a16:creationId xmlns:a16="http://schemas.microsoft.com/office/drawing/2014/main" id="{C1747D1E-5128-4CB6-8D6A-F4A27AABD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64" name="Текст 1">
              <a:extLst>
                <a:ext uri="{FF2B5EF4-FFF2-40B4-BE49-F238E27FC236}">
                  <a16:creationId xmlns:a16="http://schemas.microsoft.com/office/drawing/2014/main" id="{944A1F5F-F5F2-4795-982E-F41738CEA23F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5A2BB1C-BBD6-4993-932C-759DF527BF09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_cache</a:t>
            </a:r>
            <a:endParaRPr lang="ru-RU" b="1" dirty="0">
              <a:solidFill>
                <a:srgbClr val="F586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outqueue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taskqueue</a:t>
            </a:r>
            <a:endParaRPr lang="ru-RU" b="1" dirty="0">
              <a:solidFill>
                <a:srgbClr val="F58612"/>
              </a:solidFill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inqueue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314" idx="2"/>
            <a:endCxn id="197" idx="0"/>
          </p:cNvCxnSpPr>
          <p:nvPr/>
        </p:nvCxnSpPr>
        <p:spPr>
          <a:xfrm flipH="1">
            <a:off x="4828102" y="3877511"/>
            <a:ext cx="6099965" cy="1385531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0</a:t>
            </a:r>
            <a:endParaRPr lang="ru-RU" sz="1600" dirty="0">
              <a:solidFill>
                <a:srgbClr val="002060"/>
              </a:solidFill>
            </a:endParaRP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worker_handler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result_handler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298D59C-8C6A-4DC0-B926-B81304FAD1BE}"/>
              </a:ext>
            </a:extLst>
          </p:cNvPr>
          <p:cNvGrpSpPr/>
          <p:nvPr/>
        </p:nvGrpSpPr>
        <p:grpSpPr>
          <a:xfrm>
            <a:off x="10671363" y="3117600"/>
            <a:ext cx="535620" cy="676903"/>
            <a:chOff x="5045587" y="3018889"/>
            <a:chExt cx="535620" cy="676903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EC609D9-67EC-42C1-BA64-91DE1EC8F423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6DCFF66F-F8D9-40CB-9868-2C990393D978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6033D7D3-B2F2-4D42-B032-1ECA31FA2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Текст 1">
                <a:extLst>
                  <a:ext uri="{FF2B5EF4-FFF2-40B4-BE49-F238E27FC236}">
                    <a16:creationId xmlns:a16="http://schemas.microsoft.com/office/drawing/2014/main" id="{75CD79F4-87BB-4052-A281-DB97F7F4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0" name="Рисунок 69">
                <a:extLst>
                  <a:ext uri="{FF2B5EF4-FFF2-40B4-BE49-F238E27FC236}">
                    <a16:creationId xmlns:a16="http://schemas.microsoft.com/office/drawing/2014/main" id="{C1747D1E-5128-4CB6-8D6A-F4A27AABD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64" name="Текст 1">
              <a:extLst>
                <a:ext uri="{FF2B5EF4-FFF2-40B4-BE49-F238E27FC236}">
                  <a16:creationId xmlns:a16="http://schemas.microsoft.com/office/drawing/2014/main" id="{944A1F5F-F5F2-4795-982E-F41738CEA23F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5A2BB1C-BBD6-4993-932C-759DF527BF09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_cache</a:t>
            </a:r>
            <a:endParaRPr lang="ru-RU" b="1" dirty="0">
              <a:solidFill>
                <a:srgbClr val="F586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2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outqueue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taskqueue</a:t>
            </a:r>
            <a:endParaRPr lang="ru-RU" b="1" dirty="0">
              <a:solidFill>
                <a:srgbClr val="F58612"/>
              </a:solidFill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inqueue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314" idx="2"/>
            <a:endCxn id="197" idx="0"/>
          </p:cNvCxnSpPr>
          <p:nvPr/>
        </p:nvCxnSpPr>
        <p:spPr>
          <a:xfrm flipH="1">
            <a:off x="4828102" y="3877511"/>
            <a:ext cx="6099965" cy="1385531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0</a:t>
            </a:r>
            <a:endParaRPr lang="ru-RU" sz="1600" dirty="0">
              <a:solidFill>
                <a:srgbClr val="002060"/>
              </a:solidFill>
            </a:endParaRP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worker_handler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result_handler</a:t>
            </a:r>
            <a:endParaRPr lang="ru-RU" sz="1600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298D59C-8C6A-4DC0-B926-B81304FAD1BE}"/>
              </a:ext>
            </a:extLst>
          </p:cNvPr>
          <p:cNvGrpSpPr/>
          <p:nvPr/>
        </p:nvGrpSpPr>
        <p:grpSpPr>
          <a:xfrm>
            <a:off x="10671363" y="3117600"/>
            <a:ext cx="535620" cy="676903"/>
            <a:chOff x="5045587" y="3018889"/>
            <a:chExt cx="535620" cy="676903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EC609D9-67EC-42C1-BA64-91DE1EC8F423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6DCFF66F-F8D9-40CB-9868-2C990393D978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6033D7D3-B2F2-4D42-B032-1ECA31FA2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Текст 1">
                <a:extLst>
                  <a:ext uri="{FF2B5EF4-FFF2-40B4-BE49-F238E27FC236}">
                    <a16:creationId xmlns:a16="http://schemas.microsoft.com/office/drawing/2014/main" id="{75CD79F4-87BB-4052-A281-DB97F7F4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0" name="Рисунок 69">
                <a:extLst>
                  <a:ext uri="{FF2B5EF4-FFF2-40B4-BE49-F238E27FC236}">
                    <a16:creationId xmlns:a16="http://schemas.microsoft.com/office/drawing/2014/main" id="{C1747D1E-5128-4CB6-8D6A-F4A27AABD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64" name="Текст 1">
              <a:extLst>
                <a:ext uri="{FF2B5EF4-FFF2-40B4-BE49-F238E27FC236}">
                  <a16:creationId xmlns:a16="http://schemas.microsoft.com/office/drawing/2014/main" id="{944A1F5F-F5F2-4795-982E-F41738CEA23F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5A2BB1C-BBD6-4993-932C-759DF527BF09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_cache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F5B3AAB-EF44-42F6-AB9C-751457613822}"/>
              </a:ext>
            </a:extLst>
          </p:cNvPr>
          <p:cNvGrpSpPr/>
          <p:nvPr/>
        </p:nvGrpSpPr>
        <p:grpSpPr>
          <a:xfrm>
            <a:off x="4565277" y="5278752"/>
            <a:ext cx="515906" cy="527609"/>
            <a:chOff x="6323677" y="2003706"/>
            <a:chExt cx="706896" cy="800214"/>
          </a:xfrm>
        </p:grpSpPr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5BE5E0A-528E-451A-93D0-6EC378A5BF18}"/>
                </a:ext>
              </a:extLst>
            </p:cNvPr>
            <p:cNvCxnSpPr>
              <a:cxnSpLocks/>
            </p:cNvCxnSpPr>
            <p:nvPr/>
          </p:nvCxnSpPr>
          <p:spPr>
            <a:xfrm>
              <a:off x="6325167" y="2003706"/>
              <a:ext cx="705406" cy="8002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06F33A0F-B9AB-48EA-97E5-AD638B82F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3677" y="2003706"/>
              <a:ext cx="705676" cy="787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E6A13BB9-7FD4-4705-97BD-32326FE05038}"/>
              </a:ext>
            </a:extLst>
          </p:cNvPr>
          <p:cNvGrpSpPr/>
          <p:nvPr/>
        </p:nvGrpSpPr>
        <p:grpSpPr>
          <a:xfrm>
            <a:off x="10561702" y="2851010"/>
            <a:ext cx="711596" cy="1031111"/>
            <a:chOff x="6323677" y="2003706"/>
            <a:chExt cx="706896" cy="800214"/>
          </a:xfrm>
        </p:grpSpPr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C8E23F95-0B4A-4A1E-A3F4-F0128E1FB757}"/>
                </a:ext>
              </a:extLst>
            </p:cNvPr>
            <p:cNvCxnSpPr>
              <a:cxnSpLocks/>
            </p:cNvCxnSpPr>
            <p:nvPr/>
          </p:nvCxnSpPr>
          <p:spPr>
            <a:xfrm>
              <a:off x="6325167" y="2003706"/>
              <a:ext cx="705406" cy="8002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6CC64729-B2C7-4B50-AFB0-71375DEB1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3677" y="2003706"/>
              <a:ext cx="705676" cy="787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4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outqueue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7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taskqueue</a:t>
            </a:r>
            <a:endParaRPr lang="ru-RU" b="1" dirty="0">
              <a:solidFill>
                <a:srgbClr val="F58612"/>
              </a:solidFill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6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5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4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inqueue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4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314" idx="2"/>
            <a:endCxn id="82" idx="0"/>
          </p:cNvCxnSpPr>
          <p:nvPr/>
        </p:nvCxnSpPr>
        <p:spPr>
          <a:xfrm flipH="1">
            <a:off x="6363847" y="3877511"/>
            <a:ext cx="4564220" cy="1384564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worker_handler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result_handler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298D59C-8C6A-4DC0-B926-B81304FAD1BE}"/>
              </a:ext>
            </a:extLst>
          </p:cNvPr>
          <p:cNvGrpSpPr/>
          <p:nvPr/>
        </p:nvGrpSpPr>
        <p:grpSpPr>
          <a:xfrm>
            <a:off x="10671363" y="3117600"/>
            <a:ext cx="535620" cy="676903"/>
            <a:chOff x="5045587" y="3018889"/>
            <a:chExt cx="535620" cy="676903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EC609D9-67EC-42C1-BA64-91DE1EC8F423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6DCFF66F-F8D9-40CB-9868-2C990393D978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6033D7D3-B2F2-4D42-B032-1ECA31FA2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Текст 1">
                <a:extLst>
                  <a:ext uri="{FF2B5EF4-FFF2-40B4-BE49-F238E27FC236}">
                    <a16:creationId xmlns:a16="http://schemas.microsoft.com/office/drawing/2014/main" id="{75CD79F4-87BB-4052-A281-DB97F7F4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0" name="Рисунок 69">
                <a:extLst>
                  <a:ext uri="{FF2B5EF4-FFF2-40B4-BE49-F238E27FC236}">
                    <a16:creationId xmlns:a16="http://schemas.microsoft.com/office/drawing/2014/main" id="{C1747D1E-5128-4CB6-8D6A-F4A27AABD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64" name="Текст 1">
              <a:extLst>
                <a:ext uri="{FF2B5EF4-FFF2-40B4-BE49-F238E27FC236}">
                  <a16:creationId xmlns:a16="http://schemas.microsoft.com/office/drawing/2014/main" id="{944A1F5F-F5F2-4795-982E-F41738CEA23F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5A2BB1C-BBD6-4993-932C-759DF527BF09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_cache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69E055E3-1C43-49EE-8AA3-32FFD0274A36}"/>
              </a:ext>
            </a:extLst>
          </p:cNvPr>
          <p:cNvSpPr/>
          <p:nvPr/>
        </p:nvSpPr>
        <p:spPr>
          <a:xfrm>
            <a:off x="3021527" y="5262028"/>
            <a:ext cx="515906" cy="5285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22F98254-9EEF-4B14-84A1-BA43622877A2}"/>
              </a:ext>
            </a:extLst>
          </p:cNvPr>
          <p:cNvSpPr/>
          <p:nvPr/>
        </p:nvSpPr>
        <p:spPr>
          <a:xfrm>
            <a:off x="3531160" y="5262028"/>
            <a:ext cx="515906" cy="5285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E271C0C2-2512-44A7-BC00-665D949C9CCF}"/>
              </a:ext>
            </a:extLst>
          </p:cNvPr>
          <p:cNvSpPr/>
          <p:nvPr/>
        </p:nvSpPr>
        <p:spPr>
          <a:xfrm>
            <a:off x="4050519" y="5262196"/>
            <a:ext cx="515906" cy="5284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0A391984-D611-4508-99C8-B04036084156}"/>
              </a:ext>
            </a:extLst>
          </p:cNvPr>
          <p:cNvSpPr/>
          <p:nvPr/>
        </p:nvSpPr>
        <p:spPr>
          <a:xfrm>
            <a:off x="5081004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16CFFDE-B654-4DA2-9E18-E74DE48A7B1D}"/>
              </a:ext>
            </a:extLst>
          </p:cNvPr>
          <p:cNvSpPr/>
          <p:nvPr/>
        </p:nvSpPr>
        <p:spPr>
          <a:xfrm>
            <a:off x="5595039" y="5262075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F29DD55B-B0A5-4703-BDB9-939DB166FEDA}"/>
              </a:ext>
            </a:extLst>
          </p:cNvPr>
          <p:cNvSpPr/>
          <p:nvPr/>
        </p:nvSpPr>
        <p:spPr>
          <a:xfrm>
            <a:off x="6105894" y="5262075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1</a:t>
            </a:r>
          </a:p>
        </p:txBody>
      </p: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AE6B027F-017F-4175-A1B3-6D16EE18EC77}"/>
              </a:ext>
            </a:extLst>
          </p:cNvPr>
          <p:cNvGrpSpPr/>
          <p:nvPr/>
        </p:nvGrpSpPr>
        <p:grpSpPr>
          <a:xfrm>
            <a:off x="2727664" y="3116855"/>
            <a:ext cx="535618" cy="692143"/>
            <a:chOff x="3620364" y="3008391"/>
            <a:chExt cx="535618" cy="692143"/>
          </a:xfrm>
        </p:grpSpPr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B46A2F91-DE3E-4123-B46D-C7C5ABE6C120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4EAD3C6A-0BC9-4C3A-9AE2-8E41EC56B42A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00" name="Прямая соединительная линия 99">
                <a:extLst>
                  <a:ext uri="{FF2B5EF4-FFF2-40B4-BE49-F238E27FC236}">
                    <a16:creationId xmlns:a16="http://schemas.microsoft.com/office/drawing/2014/main" id="{7E8F5404-E1CA-4E71-8FAB-EFE77AB14C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Текст 1">
                <a:extLst>
                  <a:ext uri="{FF2B5EF4-FFF2-40B4-BE49-F238E27FC236}">
                    <a16:creationId xmlns:a16="http://schemas.microsoft.com/office/drawing/2014/main" id="{3F25A632-7CF7-4611-A712-DA42120B8F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</a:p>
            </p:txBody>
          </p:sp>
          <p:pic>
            <p:nvPicPr>
              <p:cNvPr id="102" name="Рисунок 101">
                <a:extLst>
                  <a:ext uri="{FF2B5EF4-FFF2-40B4-BE49-F238E27FC236}">
                    <a16:creationId xmlns:a16="http://schemas.microsoft.com/office/drawing/2014/main" id="{7DE7217A-78C4-4E75-800D-DD374B261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98" name="Текст 1">
              <a:extLst>
                <a:ext uri="{FF2B5EF4-FFF2-40B4-BE49-F238E27FC236}">
                  <a16:creationId xmlns:a16="http://schemas.microsoft.com/office/drawing/2014/main" id="{163A786A-66DA-4CC5-9DBE-C053F4CC89AB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7558B30D-D248-4189-BCDC-C887DA7BCF7E}"/>
              </a:ext>
            </a:extLst>
          </p:cNvPr>
          <p:cNvGrpSpPr/>
          <p:nvPr/>
        </p:nvGrpSpPr>
        <p:grpSpPr>
          <a:xfrm>
            <a:off x="4353628" y="3117600"/>
            <a:ext cx="535618" cy="692143"/>
            <a:chOff x="3620364" y="3008391"/>
            <a:chExt cx="535618" cy="692143"/>
          </a:xfrm>
        </p:grpSpPr>
        <p:grpSp>
          <p:nvGrpSpPr>
            <p:cNvPr id="104" name="Группа 103">
              <a:extLst>
                <a:ext uri="{FF2B5EF4-FFF2-40B4-BE49-F238E27FC236}">
                  <a16:creationId xmlns:a16="http://schemas.microsoft.com/office/drawing/2014/main" id="{D74C07A6-7048-4472-B087-EAE43F34CCCC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6E99B0DE-DE37-436E-BEB9-A664B67910E4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07" name="Прямая соединительная линия 106">
                <a:extLst>
                  <a:ext uri="{FF2B5EF4-FFF2-40B4-BE49-F238E27FC236}">
                    <a16:creationId xmlns:a16="http://schemas.microsoft.com/office/drawing/2014/main" id="{E2B08D05-B101-499C-8EAC-32342C9AB9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Текст 1">
                <a:extLst>
                  <a:ext uri="{FF2B5EF4-FFF2-40B4-BE49-F238E27FC236}">
                    <a16:creationId xmlns:a16="http://schemas.microsoft.com/office/drawing/2014/main" id="{CFC7B6C7-0182-4FD7-B2D1-CA06DCF366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pic>
            <p:nvPicPr>
              <p:cNvPr id="109" name="Рисунок 108">
                <a:extLst>
                  <a:ext uri="{FF2B5EF4-FFF2-40B4-BE49-F238E27FC236}">
                    <a16:creationId xmlns:a16="http://schemas.microsoft.com/office/drawing/2014/main" id="{D14763CE-3783-4626-A373-4F961C20B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105" name="Текст 1">
              <a:extLst>
                <a:ext uri="{FF2B5EF4-FFF2-40B4-BE49-F238E27FC236}">
                  <a16:creationId xmlns:a16="http://schemas.microsoft.com/office/drawing/2014/main" id="{0CB2B876-CCC3-4EBB-AE22-BBFEF794F248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DAAC2B69-C57E-4C3E-AEA5-A46A705A403F}"/>
              </a:ext>
            </a:extLst>
          </p:cNvPr>
          <p:cNvGrpSpPr/>
          <p:nvPr/>
        </p:nvGrpSpPr>
        <p:grpSpPr>
          <a:xfrm>
            <a:off x="5065581" y="3117600"/>
            <a:ext cx="535618" cy="692143"/>
            <a:chOff x="3620364" y="3008391"/>
            <a:chExt cx="535618" cy="692143"/>
          </a:xfrm>
        </p:grpSpPr>
        <p:grpSp>
          <p:nvGrpSpPr>
            <p:cNvPr id="111" name="Группа 110">
              <a:extLst>
                <a:ext uri="{FF2B5EF4-FFF2-40B4-BE49-F238E27FC236}">
                  <a16:creationId xmlns:a16="http://schemas.microsoft.com/office/drawing/2014/main" id="{2D308DB3-8229-4F82-94BF-FF04DDD1208D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A5716D0-5184-4474-9A39-9F99591D3CF4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14" name="Прямая соединительная линия 113">
                <a:extLst>
                  <a:ext uri="{FF2B5EF4-FFF2-40B4-BE49-F238E27FC236}">
                    <a16:creationId xmlns:a16="http://schemas.microsoft.com/office/drawing/2014/main" id="{ECEB3360-FF8B-47B5-9872-2D2ADAECF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Текст 1">
                <a:extLst>
                  <a:ext uri="{FF2B5EF4-FFF2-40B4-BE49-F238E27FC236}">
                    <a16:creationId xmlns:a16="http://schemas.microsoft.com/office/drawing/2014/main" id="{C71D4E1D-17AF-4947-958F-6042797601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pic>
            <p:nvPicPr>
              <p:cNvPr id="116" name="Рисунок 115">
                <a:extLst>
                  <a:ext uri="{FF2B5EF4-FFF2-40B4-BE49-F238E27FC236}">
                    <a16:creationId xmlns:a16="http://schemas.microsoft.com/office/drawing/2014/main" id="{0802073A-AB15-445A-9579-68564FEB9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112" name="Текст 1">
              <a:extLst>
                <a:ext uri="{FF2B5EF4-FFF2-40B4-BE49-F238E27FC236}">
                  <a16:creationId xmlns:a16="http://schemas.microsoft.com/office/drawing/2014/main" id="{84722273-4CFD-4075-98CD-8E3411EE5BF5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05B0B50A-3609-4014-BBBC-590FF768DEAD}"/>
              </a:ext>
            </a:extLst>
          </p:cNvPr>
          <p:cNvGrpSpPr/>
          <p:nvPr/>
        </p:nvGrpSpPr>
        <p:grpSpPr>
          <a:xfrm>
            <a:off x="5766916" y="3117600"/>
            <a:ext cx="535618" cy="692143"/>
            <a:chOff x="3620364" y="3008391"/>
            <a:chExt cx="535618" cy="692143"/>
          </a:xfrm>
        </p:grpSpPr>
        <p:grpSp>
          <p:nvGrpSpPr>
            <p:cNvPr id="118" name="Группа 117">
              <a:extLst>
                <a:ext uri="{FF2B5EF4-FFF2-40B4-BE49-F238E27FC236}">
                  <a16:creationId xmlns:a16="http://schemas.microsoft.com/office/drawing/2014/main" id="{1AA879D6-3E8A-4CCA-8420-BFAA769511BD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8D212DF2-2D07-4BE3-AB3A-B7F15B3B1EB7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21" name="Прямая соединительная линия 120">
                <a:extLst>
                  <a:ext uri="{FF2B5EF4-FFF2-40B4-BE49-F238E27FC236}">
                    <a16:creationId xmlns:a16="http://schemas.microsoft.com/office/drawing/2014/main" id="{B26EE370-B6C5-459D-A2E9-450E676156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Текст 1">
                <a:extLst>
                  <a:ext uri="{FF2B5EF4-FFF2-40B4-BE49-F238E27FC236}">
                    <a16:creationId xmlns:a16="http://schemas.microsoft.com/office/drawing/2014/main" id="{362553F5-18C8-484E-B048-8D1979103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pic>
            <p:nvPicPr>
              <p:cNvPr id="123" name="Рисунок 122">
                <a:extLst>
                  <a:ext uri="{FF2B5EF4-FFF2-40B4-BE49-F238E27FC236}">
                    <a16:creationId xmlns:a16="http://schemas.microsoft.com/office/drawing/2014/main" id="{3F717CA8-AF2E-4EF6-8FC4-DA6842F09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119" name="Текст 1">
              <a:extLst>
                <a:ext uri="{FF2B5EF4-FFF2-40B4-BE49-F238E27FC236}">
                  <a16:creationId xmlns:a16="http://schemas.microsoft.com/office/drawing/2014/main" id="{8F61A74A-1332-4F20-87A3-FBCBB272E36D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3E678561-1FA7-4E9D-A579-51453C924585}"/>
              </a:ext>
            </a:extLst>
          </p:cNvPr>
          <p:cNvGrpSpPr/>
          <p:nvPr/>
        </p:nvGrpSpPr>
        <p:grpSpPr>
          <a:xfrm>
            <a:off x="9252000" y="4709132"/>
            <a:ext cx="535618" cy="692143"/>
            <a:chOff x="3620364" y="3008391"/>
            <a:chExt cx="535618" cy="692143"/>
          </a:xfrm>
        </p:grpSpPr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7CD4EB26-3EF1-4F59-B9CF-0C36D86B4F94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5D27426B-29C0-4B2A-89D8-B5904F517AFF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38" name="Прямая соединительная линия 137">
                <a:extLst>
                  <a:ext uri="{FF2B5EF4-FFF2-40B4-BE49-F238E27FC236}">
                    <a16:creationId xmlns:a16="http://schemas.microsoft.com/office/drawing/2014/main" id="{75D323C8-1A87-439A-ABA9-D64D69D6D7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Текст 1">
                <a:extLst>
                  <a:ext uri="{FF2B5EF4-FFF2-40B4-BE49-F238E27FC236}">
                    <a16:creationId xmlns:a16="http://schemas.microsoft.com/office/drawing/2014/main" id="{3E6FE5EB-1B3F-406D-BBFE-1A6DF053DC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pic>
            <p:nvPicPr>
              <p:cNvPr id="140" name="Рисунок 139">
                <a:extLst>
                  <a:ext uri="{FF2B5EF4-FFF2-40B4-BE49-F238E27FC236}">
                    <a16:creationId xmlns:a16="http://schemas.microsoft.com/office/drawing/2014/main" id="{392B48BB-CF45-4936-B737-488044C2A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136" name="Текст 1">
              <a:extLst>
                <a:ext uri="{FF2B5EF4-FFF2-40B4-BE49-F238E27FC236}">
                  <a16:creationId xmlns:a16="http://schemas.microsoft.com/office/drawing/2014/main" id="{367CEA15-1492-404B-B8B9-7379C1021A8F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C1A6C8E8-EDD6-4319-BC26-E5FBDBC38DBB}"/>
              </a:ext>
            </a:extLst>
          </p:cNvPr>
          <p:cNvGrpSpPr/>
          <p:nvPr/>
        </p:nvGrpSpPr>
        <p:grpSpPr>
          <a:xfrm>
            <a:off x="9251771" y="1464605"/>
            <a:ext cx="535620" cy="676903"/>
            <a:chOff x="5045587" y="3018889"/>
            <a:chExt cx="535620" cy="676903"/>
          </a:xfrm>
        </p:grpSpPr>
        <p:grpSp>
          <p:nvGrpSpPr>
            <p:cNvPr id="154" name="Группа 153">
              <a:extLst>
                <a:ext uri="{FF2B5EF4-FFF2-40B4-BE49-F238E27FC236}">
                  <a16:creationId xmlns:a16="http://schemas.microsoft.com/office/drawing/2014/main" id="{29F719C6-522E-412A-A252-44E0BE49116D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20035359-8C1B-4FC8-B1C7-0927E76DC087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57" name="Прямая соединительная линия 156">
                <a:extLst>
                  <a:ext uri="{FF2B5EF4-FFF2-40B4-BE49-F238E27FC236}">
                    <a16:creationId xmlns:a16="http://schemas.microsoft.com/office/drawing/2014/main" id="{831467CE-4B7E-41F9-85D4-8B840C7F8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Текст 1">
                <a:extLst>
                  <a:ext uri="{FF2B5EF4-FFF2-40B4-BE49-F238E27FC236}">
                    <a16:creationId xmlns:a16="http://schemas.microsoft.com/office/drawing/2014/main" id="{F7BB49E7-03DD-4CD2-B11F-250FC67ED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pic>
            <p:nvPicPr>
              <p:cNvPr id="162" name="Рисунок 161">
                <a:extLst>
                  <a:ext uri="{FF2B5EF4-FFF2-40B4-BE49-F238E27FC236}">
                    <a16:creationId xmlns:a16="http://schemas.microsoft.com/office/drawing/2014/main" id="{8C86CB0C-22E0-42B0-B727-5BABCD9C4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155" name="Текст 1">
              <a:extLst>
                <a:ext uri="{FF2B5EF4-FFF2-40B4-BE49-F238E27FC236}">
                  <a16:creationId xmlns:a16="http://schemas.microsoft.com/office/drawing/2014/main" id="{F50A7962-DACD-401C-AF7B-41795726BF56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A5841E76-79FE-4995-800F-43A1023C4A5B}"/>
              </a:ext>
            </a:extLst>
          </p:cNvPr>
          <p:cNvCxnSpPr>
            <a:cxnSpLocks/>
            <a:stCxn id="189" idx="1"/>
            <a:endCxn id="79" idx="0"/>
          </p:cNvCxnSpPr>
          <p:nvPr/>
        </p:nvCxnSpPr>
        <p:spPr>
          <a:xfrm flipH="1">
            <a:off x="5852992" y="1822996"/>
            <a:ext cx="3042483" cy="3439079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>
            <a:extLst>
              <a:ext uri="{FF2B5EF4-FFF2-40B4-BE49-F238E27FC236}">
                <a16:creationId xmlns:a16="http://schemas.microsoft.com/office/drawing/2014/main" id="{4F8E1641-C92D-4D63-9561-43CD608AD570}"/>
              </a:ext>
            </a:extLst>
          </p:cNvPr>
          <p:cNvCxnSpPr>
            <a:cxnSpLocks/>
            <a:stCxn id="137" idx="1"/>
            <a:endCxn id="78" idx="0"/>
          </p:cNvCxnSpPr>
          <p:nvPr/>
        </p:nvCxnSpPr>
        <p:spPr>
          <a:xfrm flipH="1">
            <a:off x="5338957" y="5062824"/>
            <a:ext cx="3913871" cy="200218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>
            <a:extLst>
              <a:ext uri="{FF2B5EF4-FFF2-40B4-BE49-F238E27FC236}">
                <a16:creationId xmlns:a16="http://schemas.microsoft.com/office/drawing/2014/main" id="{3A867314-5B23-495B-B2C7-527087EA9753}"/>
              </a:ext>
            </a:extLst>
          </p:cNvPr>
          <p:cNvCxnSpPr>
            <a:cxnSpLocks/>
            <a:stCxn id="178" idx="2"/>
            <a:endCxn id="197" idx="0"/>
          </p:cNvCxnSpPr>
          <p:nvPr/>
        </p:nvCxnSpPr>
        <p:spPr>
          <a:xfrm flipH="1">
            <a:off x="4828102" y="3876515"/>
            <a:ext cx="1196481" cy="1386527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>
            <a:extLst>
              <a:ext uri="{FF2B5EF4-FFF2-40B4-BE49-F238E27FC236}">
                <a16:creationId xmlns:a16="http://schemas.microsoft.com/office/drawing/2014/main" id="{9DAEA980-33B0-435E-8BAB-3A3A3AA065C5}"/>
              </a:ext>
            </a:extLst>
          </p:cNvPr>
          <p:cNvCxnSpPr>
            <a:cxnSpLocks/>
            <a:stCxn id="161" idx="2"/>
            <a:endCxn id="76" idx="0"/>
          </p:cNvCxnSpPr>
          <p:nvPr/>
        </p:nvCxnSpPr>
        <p:spPr>
          <a:xfrm flipH="1">
            <a:off x="4308472" y="3876561"/>
            <a:ext cx="1011925" cy="1385635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>
            <a:extLst>
              <a:ext uri="{FF2B5EF4-FFF2-40B4-BE49-F238E27FC236}">
                <a16:creationId xmlns:a16="http://schemas.microsoft.com/office/drawing/2014/main" id="{1873F542-C6B3-4647-9D8F-CFBA2770A9F4}"/>
              </a:ext>
            </a:extLst>
          </p:cNvPr>
          <p:cNvCxnSpPr>
            <a:cxnSpLocks/>
            <a:stCxn id="160" idx="2"/>
            <a:endCxn id="75" idx="0"/>
          </p:cNvCxnSpPr>
          <p:nvPr/>
        </p:nvCxnSpPr>
        <p:spPr>
          <a:xfrm flipH="1">
            <a:off x="3789113" y="3876561"/>
            <a:ext cx="827098" cy="1385467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>
            <a:extLst>
              <a:ext uri="{FF2B5EF4-FFF2-40B4-BE49-F238E27FC236}">
                <a16:creationId xmlns:a16="http://schemas.microsoft.com/office/drawing/2014/main" id="{B080C005-61CA-4C53-A21C-A3B12C5F1ADA}"/>
              </a:ext>
            </a:extLst>
          </p:cNvPr>
          <p:cNvCxnSpPr>
            <a:cxnSpLocks/>
            <a:stCxn id="150" idx="2"/>
            <a:endCxn id="74" idx="0"/>
          </p:cNvCxnSpPr>
          <p:nvPr/>
        </p:nvCxnSpPr>
        <p:spPr>
          <a:xfrm>
            <a:off x="2987071" y="3878581"/>
            <a:ext cx="292409" cy="1383447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22173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10097</TotalTime>
  <Words>201</Words>
  <Application>Microsoft Office PowerPoint</Application>
  <PresentationFormat>Широкоэкранный</PresentationFormat>
  <Paragraphs>93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Verdana</vt:lpstr>
      <vt:lpstr>1_STM_template</vt:lpstr>
      <vt:lpstr>Мультипроцессинговый пул Python</vt:lpstr>
      <vt:lpstr>Мультипроцессинговый пул Python</vt:lpstr>
      <vt:lpstr>Мультипроцессинговый пул Python</vt:lpstr>
      <vt:lpstr>Мультипроцессинговый пул Python</vt:lpstr>
      <vt:lpstr>Мультипроцессинговый пул Python</vt:lpstr>
      <vt:lpstr>Мультипроцессинговый пул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356</cp:revision>
  <dcterms:created xsi:type="dcterms:W3CDTF">2021-04-07T09:08:54Z</dcterms:created>
  <dcterms:modified xsi:type="dcterms:W3CDTF">2021-10-26T15:20:33Z</dcterms:modified>
</cp:coreProperties>
</file>