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sldIdLst>
    <p:sldId id="591" r:id="rId2"/>
    <p:sldId id="616" r:id="rId3"/>
    <p:sldId id="701" r:id="rId4"/>
    <p:sldId id="702" r:id="rId5"/>
    <p:sldId id="703" r:id="rId6"/>
    <p:sldId id="685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615" r:id="rId15"/>
    <p:sldId id="71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116" d="100"/>
          <a:sy n="116" d="100"/>
        </p:scale>
        <p:origin x="40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7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7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6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9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4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5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807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43301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72682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100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05135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47239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816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98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9898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1955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8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0908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9100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52594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22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71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51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61257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82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40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72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№6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Специальные конструкции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Итераторы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Генераторы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Менеджер контекста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генераторный объект можно обойти как последовательность с помощью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lazy_range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9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задания генераторного объекта можно использовать круглые скобки. При указании же квадратных скобок создается обычный список, вычисляемый сразу целиком.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Контекстные менеджеры это специальные конструкции, которые представляют из себя блоки кода, заключенные в инструкцию with.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Простой пример - работа с файлом: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 с файлом нужно позаботиться о его закрытии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без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нужно закрывать самому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c 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закроется сам, как только уйдет из его блока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94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свой менеджер контекста достаточно просто. Надо всего лишь определить методы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__enter__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__exit__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соответствующего класса.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__enter__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'Starting code inside manager'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__exit__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exc_val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'Code completed. Error info: type -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Starting code inside 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completed. Error info: type -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6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чем ошибка в данной программе и как ее можно исправить?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'0123456789'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chargen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()][: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altLang="ru-RU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Функции на вход подаётся последовательность чисел source и множитель m. На выходе функции ожидается новая последовательность на основе source, где каждый член был умножен на m. Если source не был указан, то берётся последовательность [1,2,3]. Укажите ошибки, допущенные в данной функции, и предложите свою реализацию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multiplier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source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]):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result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source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x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enumerate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source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result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*=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return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result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multiplier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multiplier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])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24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пишите свой менеджер контекста, замеряющий и показывающий время исполнения кода внутри него.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Часто задача программиста заключается в том, чтоб найти в документации готовую функцию, которая реализует необходимое решение. Данное задании предполагает самостоятельное изучение документации к библиотеке itertools (это набор готовых итераторов), чтобы подобрать те функции, которые дадут правильные ответы на следующие вопросы (иногда надо будет добавить свои аргументы при вызове функций помимо тех, что указаны в задании):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должна принимать три массива ([1, 2, 3], [4, 5], [6, 7]), а вернуть лишь один массив ([1, 2, 3, 4, 5, 6, 7])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принимает массив (['hello', 'i', 'write', 'cool', 'code']) и возвращает массив из элементов, у которых длина не меньше пяти (['hello', 'write'])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выдает на строку 'password' все возможные комбинации вида ([('p', 'a', 's', 's'), ('p', 'a', 's', 'w'), ('p', 'a', 's', 'o'), ...)</a:t>
            </a:r>
          </a:p>
          <a:p>
            <a:pPr marL="360000" lvl="1" indent="0" algn="just" eaLnBrk="0" fontAlgn="base" hangingPunct="0">
              <a:spcBef>
                <a:spcPct val="0"/>
              </a:spcBef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Требуется написать код, который использует указанные входные данные и выводит на экран возвращаемое значение. </a:t>
            </a:r>
          </a:p>
          <a:p>
            <a:pPr marL="360000" lvl="1" indent="0" eaLnBrk="0" fontAlgn="base" hangingPunct="0">
              <a:spcBef>
                <a:spcPct val="0"/>
              </a:spcBef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Помните, что функции могут возвращать генератор, который нужно "развернуть" для вывода на экран.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Обход последовательностей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используется оператор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(fname)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в стиле С/С++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 итерируемой переменной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используется встроенная функция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enumerate: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start - optional parameter (by default enumeration starts with 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enumerate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"reading file {} - {}"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Итераторы — это специальные объекты, предоставляющие последовательный доступ к данным из контейнера. Любой объект, поддерживающий интерфейс итератора, имеет метод __next__(), позволяющий переходить на следующую ступень вычисления. Чтобы получить итератор по объекту (например, по списку), к нему нужно применить функцию iter(). Цикл for тоже задействует итератор, только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11222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list_iterator object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0x7f45cefa5f98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0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Можно создать свой итератор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этого нужно лишь обеспечить интерфейс итератора: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то есть определить методы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iter__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сами себе итератор: в классе есть метод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next()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__next__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StopIteration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0 1 1 2 3 5 8 13 21 34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8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Генераторы — это итерируемые функциональные объекты. Фактически это функции, которые сохраняют контекст вычислений между вызовами, возвращая при каждом вызове результат выполнения очередной итерации.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Простейший генератор можно представить как цикл внутри функции, и при каждом вызове этой функции выполняется только одна очередная итерация этого цикла.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0x02A9DEE0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63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ключевое слово, которое используется примерно как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return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 обычных функциях. Отличие состоит в том, что генератор сохраняет свое состояние и при следующем вызове выполнение генератора продолжится с кода, находящегося непосредственно после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обращении к генераторной функции возвращается генераторный объект, выполнение функции при этом не начинается. При первом вызове функции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Python3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встроенная функция, которая вызывает метод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__next__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генераторного объекта, в Python2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метод генераторного объекта), функция начинает выполнение, пока не достигнет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и возвращает результат выражения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это позволяет организовывать т.н. «ленивые» вычисления. То есть когда код в функции выполняется не сразу, а по требованию.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2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Данный пример поясняет порядок итерирования генераторных объектов: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"begin"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"before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"after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gen_fun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0x00000221C73F5660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42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пример организации «ленивых» вычислений: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'now i process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как видно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выполняется не сразу,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 по частям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341937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11494</TotalTime>
  <Words>1730</Words>
  <Application>Microsoft Office PowerPoint</Application>
  <PresentationFormat>Широкоэкранный</PresentationFormat>
  <Paragraphs>258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Verdana</vt:lpstr>
      <vt:lpstr>1_STM_template</vt:lpstr>
      <vt:lpstr>Лекция №6</vt:lpstr>
      <vt:lpstr>Обход последовательностей</vt:lpstr>
      <vt:lpstr>Итераторы</vt:lpstr>
      <vt:lpstr>Итераторы</vt:lpstr>
      <vt:lpstr>Итераторы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Менеджер контекста (context manager)</vt:lpstr>
      <vt:lpstr>Менеджер контекста (context manager)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531</cp:revision>
  <dcterms:created xsi:type="dcterms:W3CDTF">2021-04-07T09:08:54Z</dcterms:created>
  <dcterms:modified xsi:type="dcterms:W3CDTF">2022-01-17T11:11:43Z</dcterms:modified>
</cp:coreProperties>
</file>