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8"/>
  </p:notesMasterIdLst>
  <p:sldIdLst>
    <p:sldId id="591" r:id="rId2"/>
    <p:sldId id="616" r:id="rId3"/>
    <p:sldId id="748" r:id="rId4"/>
    <p:sldId id="749" r:id="rId5"/>
    <p:sldId id="750" r:id="rId6"/>
    <p:sldId id="75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6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3501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99116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24790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368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715051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22296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29486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793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92952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087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751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8395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93061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762141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740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15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6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469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316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789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8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7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osnovy/peregruzka-operatorov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Экзамен №1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Общий курс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Теория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Каким будет результат деления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7//-3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?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Какие типы являются изменяемыми из tuple, list, dictionary, set?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Допустимо ли такое выражение: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1 &lt;= a &lt; 10 and 1 &lt;= b &lt; 20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будет в результате в переменной a?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[[]]*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360000" lvl="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функциональный объект (функтор) и как его создать?</a:t>
            </a:r>
          </a:p>
          <a:p>
            <a:pPr marL="36000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выведется на стандартный ввод/вывод при выполнении следующего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__call__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extend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'the_list'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remove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value_n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list_of_args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the_class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TheClass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value_n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list_of_args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the_list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list_of_args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value_n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list_of_args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добавить новый атрибут в объект класса и как предотвратить такую возможность?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реализацию встроенной функции len: функция принимает список, возвращает его длину. (3 балла)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реализацию функции reversed: функция принимает список, возвращает его же, располагая элементы в обратном порядке. (3 балла)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* Написать реализацию функции range: она может принимать от одного до трех аргументов, при этом аргументами должны быть целые числа (int). range(старт, стоп, шаг) - так выглядит стандартный вызов функции range() в Python. По умолчанию старт равняется нулю, шаг - единице. Возвращает список целых чисел в форме [старт, старт + шаг, старт + шаг * 2...]. Если шаг положительное число, последним элементом списка будет наибольшее (старт + i * шаг) меньшее числа стоп. Если шаг отрицательное число, то последний элемент будет наименьшее (старт + i * шаг) большее числа стоп. Предусмотреть случаи ошибочных аргументов (например, шаг == 0). (5 баллов)</a:t>
            </a:r>
          </a:p>
        </p:txBody>
      </p:sp>
    </p:spTree>
    <p:extLst>
      <p:ext uri="{BB962C8B-B14F-4D97-AF65-F5344CB8AC3E}">
        <p14:creationId xmlns:p14="http://schemas.microsoft.com/office/powerpoint/2010/main" val="17275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to_title: принимает строку, ищет пробелы, первые буквы после них и после начала строки делает заглавными.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3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балла)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lvl="1"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1480050" lvl="2" indent="-108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to_title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'orlov Ilya evgenyevich'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480050" lvl="2" indent="-108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'Orlov Ilya Evgenyevich'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endParaRPr lang="ru-RU" sz="12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ount_symbol: считает сколько раз символ встречается в строке.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3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балла)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count_symbol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Elvis, I am here!"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5"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реализацию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format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(5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баллов, с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7 баллов)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myformat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'{1}, {0}, {2}', 'a', 'b', 'c'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'b, a, c'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myformat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{}, {}'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'37.4N'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'18.3W'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37.4N, 18.3W'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29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7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copyfile: функция принимает два аргумента – имена файлов source и destination, открывает source, читает его, открывает destination, пишет в него. Если source не найден или destination уже существует, то выбрасываются соответствующие исключения. Нужно проверить выполнение функции как для правильных аргументов, так и для приводящих к исключениям. (3 балла)</a:t>
            </a:r>
          </a:p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7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функцию copydir - копирование директории с использованием copyfile, а также проверки на существование source и destination. (5 баллов)</a:t>
            </a:r>
          </a:p>
          <a:p>
            <a:pPr algn="just" eaLnBrk="1" hangingPunct="1">
              <a:spcBef>
                <a:spcPts val="60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5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9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Создайте класс User, в котором будут следующие поля: name (имя), age (возраст), методы setName, getName, setAge, getAge. Создайте класс Worker, который наследуется от класса User и имеет дополнительное поле salary (зарплата), а также методы getSalary и setSalary. Создайте объект этого класса name='John', age=25, salary=1000. Создайте второй объект этого класса 'Jack', age=26, salary=2000. Найдите сумму зарплат объектов John и Jack. (3 балла)</a:t>
            </a:r>
          </a:p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9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Создайте класс Money (деньги) для работы с денежными суммами. Число должно быть представлено двумя полями: для рублей и для копеек. Дробная часть (копейки) при выводе на экран должна быть отделена от целой части запятой. Необходимо реализовать сложение, вычитание, деление сумм и операции сравнения. Также нужно добавить атрибут текущий курс по доллару и метод перевода по текущему курсу в доллары (для справки по перегрузке операторов - 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2"/>
              </a:rPr>
              <a:t>https://pythonworld.ru/osnovy/peregruzka-operatorov.html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 (7 баллов)</a:t>
            </a:r>
          </a:p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9"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9"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0697083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14334</TotalTime>
  <Words>797</Words>
  <Application>Microsoft Office PowerPoint</Application>
  <PresentationFormat>Широкоэкранный</PresentationFormat>
  <Paragraphs>60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Verdana</vt:lpstr>
      <vt:lpstr>1_STM_template</vt:lpstr>
      <vt:lpstr>Экзамен №1</vt:lpstr>
      <vt:lpstr>Теория</vt:lpstr>
      <vt:lpstr>Практика</vt:lpstr>
      <vt:lpstr>Практика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633</cp:revision>
  <dcterms:created xsi:type="dcterms:W3CDTF">2021-04-07T09:08:54Z</dcterms:created>
  <dcterms:modified xsi:type="dcterms:W3CDTF">2022-01-26T09:37:56Z</dcterms:modified>
</cp:coreProperties>
</file>