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7416E-70BC-4270-8E3D-7DF04F5A3D6F}" v="243" dt="2021-11-10T06:44:27.070"/>
    <p1510:client id="{6D743956-A497-4E09-9442-C020F6171B2E}" v="41" dt="2021-11-11T05:09:06.894"/>
    <p1510:client id="{AAE7D965-8C26-4D72-932B-13B5EF937F9E}" v="1162" dt="2021-11-09T06:59:1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84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7284" y="135728"/>
            <a:ext cx="6954457" cy="4517487"/>
          </a:xfrm>
        </p:spPr>
        <p:txBody>
          <a:bodyPr>
            <a:normAutofit/>
          </a:bodyPr>
          <a:lstStyle/>
          <a:p>
            <a:pPr algn="r"/>
            <a:endParaRPr lang="ru-RU" b="1" i="0" dirty="0"/>
          </a:p>
          <a:p>
            <a:pPr algn="r"/>
            <a:endParaRPr lang="ru-RU">
              <a:latin typeface="Georgia"/>
              <a:ea typeface="+mj-lt"/>
              <a:cs typeface="+mj-lt"/>
            </a:endParaRPr>
          </a:p>
          <a:p>
            <a:pPr algn="r"/>
            <a:endParaRPr lang="ru-RU" dirty="0">
              <a:latin typeface="Georgia"/>
            </a:endParaRPr>
          </a:p>
          <a:p>
            <a:pPr algn="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1644" y="6459219"/>
            <a:ext cx="6157951" cy="943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b="0" i="1" dirty="0" err="1">
                <a:latin typeface="Georgia"/>
              </a:rPr>
              <a:t>Qt</a:t>
            </a:r>
            <a:r>
              <a:rPr lang="ru-RU" b="0" i="1" dirty="0">
                <a:latin typeface="Georgia"/>
              </a:rPr>
              <a:t> ПРОЕКТ ЗА 12.11.2021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3092013-76EF-455B-9274-0986B3323DA4}"/>
              </a:ext>
            </a:extLst>
          </p:cNvPr>
          <p:cNvSpPr txBox="1">
            <a:spLocks/>
          </p:cNvSpPr>
          <p:nvPr/>
        </p:nvSpPr>
        <p:spPr>
          <a:xfrm>
            <a:off x="6016775" y="5821741"/>
            <a:ext cx="6157951" cy="94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Выполнили - Данилов Егор, Гайворонский </a:t>
            </a:r>
            <a:r>
              <a:rPr lang="ru-RU"/>
              <a:t>Иван</a:t>
            </a:r>
            <a:endParaRPr lang="ru-RU" b="0" i="1">
              <a:latin typeface="Georg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B8E7F-EB33-4C17-9DE2-5840A4136DFC}"/>
              </a:ext>
            </a:extLst>
          </p:cNvPr>
          <p:cNvSpPr txBox="1"/>
          <p:nvPr/>
        </p:nvSpPr>
        <p:spPr>
          <a:xfrm>
            <a:off x="4724400" y="923693"/>
            <a:ext cx="73337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4400" b="1" cap="all" dirty="0">
                <a:latin typeface="Georgia"/>
                <a:ea typeface="+mn-lt"/>
                <a:cs typeface="+mn-lt"/>
              </a:rPr>
              <a:t>МИР КНИГ, ФИЬМОВ, И СЕРИАЛОВ</a:t>
            </a:r>
            <a:endParaRPr lang="ru-RU" sz="440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6BA74-6957-427D-A317-D7D39925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a typeface="+mj-lt"/>
                <a:cs typeface="+mj-l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0E17F-0E3C-4A83-96D1-A97EC666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>
                <a:ea typeface="+mn-lt"/>
                <a:cs typeface="+mn-lt"/>
              </a:rPr>
              <a:t>Наш проект - это приложение для поиска фильмов, сериалов и книг в нашей базе данных. Вы можете выбрать в какой базе данных вы хотите искать, затем можно выбрать из списка то что вам нужно. На экран будет выведена основная информация о фильме \ книге \ сериале.</a:t>
            </a:r>
            <a:endParaRPr lang="ru-RU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9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EAE06-C4D5-4667-9DA0-FF1E7E9D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9906000" cy="1382156"/>
          </a:xfrm>
        </p:spPr>
        <p:txBody>
          <a:bodyPr/>
          <a:lstStyle/>
          <a:p>
            <a:r>
              <a:rPr lang="ru-RU" i="0" dirty="0">
                <a:ea typeface="+mj-lt"/>
                <a:cs typeface="+mj-lt"/>
              </a:rPr>
              <a:t>Диаграмма прецедентов </a:t>
            </a:r>
            <a:endParaRPr lang="ru-RU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1444C11-E5D8-45C7-A16A-5FF6B555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81"/>
            <a:ext cx="12245432" cy="68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2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8AE79-4582-49E3-A235-B6C476B1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>
                <a:ea typeface="+mj-lt"/>
                <a:cs typeface="+mj-lt"/>
              </a:rPr>
              <a:t>Описание реализации</a:t>
            </a:r>
            <a:br>
              <a:rPr lang="ru-RU" b="1" i="0" dirty="0">
                <a:ea typeface="+mj-lt"/>
                <a:cs typeface="+mj-lt"/>
              </a:rPr>
            </a:br>
            <a:r>
              <a:rPr lang="ru-RU" b="1" i="0"/>
              <a:t>(Классы)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A196C-99A1-4E6F-B252-5DB9E578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проекте было </a:t>
            </a:r>
            <a:r>
              <a:rPr lang="ru-RU" dirty="0" err="1"/>
              <a:t>реализованно</a:t>
            </a:r>
            <a:r>
              <a:rPr lang="ru-RU" dirty="0"/>
              <a:t> 5 классов:</a:t>
            </a:r>
          </a:p>
          <a:p>
            <a:pPr marL="457200" indent="-457200">
              <a:buAutoNum type="arabicPeriod"/>
            </a:pPr>
            <a:r>
              <a:rPr lang="ru-RU" dirty="0"/>
              <a:t>Класс главного окна (можно сказать что это главное меню)</a:t>
            </a:r>
          </a:p>
          <a:p>
            <a:pPr marL="457200" indent="-457200">
              <a:buAutoNum type="arabicPeriod"/>
            </a:pPr>
            <a:r>
              <a:rPr lang="ru-RU" dirty="0"/>
              <a:t>Класс окна базы данных фильмов</a:t>
            </a: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</a:rPr>
              <a:t>Класс окна базы данных сериалов</a:t>
            </a: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</a:rPr>
              <a:t>Класс окна базы данных книг</a:t>
            </a: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</a:rPr>
              <a:t>Класс окна настроек</a:t>
            </a:r>
          </a:p>
          <a:p>
            <a:pPr marL="457200" indent="-457200">
              <a:buAutoNum type="arabicPeriod"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435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B9A41-F12A-4E66-956E-DB1890DC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>
                <a:ea typeface="+mj-lt"/>
                <a:cs typeface="+mj-lt"/>
              </a:rPr>
              <a:t>ОПИСАНИЕ РЕАЛИЗАЦИИ</a:t>
            </a:r>
            <a:br>
              <a:rPr lang="ru-RU" b="1" i="0" dirty="0">
                <a:ea typeface="+mj-lt"/>
                <a:cs typeface="+mj-lt"/>
              </a:rPr>
            </a:br>
            <a:r>
              <a:rPr lang="ru-RU" b="1" i="0">
                <a:ea typeface="+mj-lt"/>
                <a:cs typeface="+mj-lt"/>
              </a:rPr>
              <a:t>(Технологии)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3ACA8-172D-4006-B361-4713F0B9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В нашей работе  мы использовали большенство технологий из изученных нами в этом полугодие.</a:t>
            </a:r>
          </a:p>
          <a:p>
            <a:pPr marL="457200" indent="-457200">
              <a:buAutoNum type="arabicPeriod"/>
            </a:pPr>
            <a:r>
              <a:rPr lang="ru-RU"/>
              <a:t>Мы использовали QTDesigner для создания интерфейса</a:t>
            </a:r>
          </a:p>
          <a:p>
            <a:pPr marL="457200" indent="-457200">
              <a:buAutoNum type="arabicPeriod"/>
            </a:pPr>
            <a:r>
              <a:rPr lang="ru-RU"/>
              <a:t>Мы рфботали с файлами и изображениями, чтобы загружать, сохранять и отображать афиши фильмов и сериалов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Мы использовали базы данных, чтобы сохранять и выводить информацию о фильмах, книгах и сериалах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6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5F3C-69F5-4EAE-BB97-4C5CD65A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базы данных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F0DE861-5EA1-486D-B399-6807AE8A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024" y="1909768"/>
            <a:ext cx="9052938" cy="4191692"/>
          </a:xfrm>
        </p:spPr>
      </p:pic>
    </p:spTree>
    <p:extLst>
      <p:ext uri="{BB962C8B-B14F-4D97-AF65-F5344CB8AC3E}">
        <p14:creationId xmlns:p14="http://schemas.microsoft.com/office/powerpoint/2010/main" val="323633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B272F-D1CD-4721-AE73-784C7795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588501" cy="883228"/>
          </a:xfrm>
        </p:spPr>
        <p:txBody>
          <a:bodyPr/>
          <a:lstStyle/>
          <a:p>
            <a:r>
              <a:rPr lang="ru-RU" dirty="0"/>
              <a:t>Интерфейс(1)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DC0B0-C2E3-4AD4-A2CD-5A8F3B0758E2}"/>
              </a:ext>
            </a:extLst>
          </p:cNvPr>
          <p:cNvSpPr txBox="1"/>
          <p:nvPr/>
        </p:nvSpPr>
        <p:spPr>
          <a:xfrm>
            <a:off x="4575717" y="17600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окно базы данных фильмов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7A6DA-534A-4DFE-A3C0-9AE6F83E9DF8}"/>
              </a:ext>
            </a:extLst>
          </p:cNvPr>
          <p:cNvSpPr txBox="1"/>
          <p:nvPr/>
        </p:nvSpPr>
        <p:spPr>
          <a:xfrm>
            <a:off x="369616" y="1763519"/>
            <a:ext cx="3021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окно базы данных сериалов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560FC-718F-466D-87A1-2E9A93E2EECA}"/>
              </a:ext>
            </a:extLst>
          </p:cNvPr>
          <p:cNvSpPr txBox="1"/>
          <p:nvPr/>
        </p:nvSpPr>
        <p:spPr>
          <a:xfrm>
            <a:off x="8652882" y="17670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окна базы данных книг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4EBAFA44-A263-454B-9409-B0CFFDE3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" y="2142796"/>
            <a:ext cx="2938346" cy="3334406"/>
          </a:xfrm>
          <a:prstGeom prst="rect">
            <a:avLst/>
          </a:prstGeom>
        </p:spPr>
      </p:pic>
      <p:pic>
        <p:nvPicPr>
          <p:cNvPr id="7" name="Рисунок 11">
            <a:extLst>
              <a:ext uri="{FF2B5EF4-FFF2-40B4-BE49-F238E27FC236}">
                <a16:creationId xmlns:a16="http://schemas.microsoft.com/office/drawing/2014/main" id="{CEE91A7E-68D4-4273-822E-03EFFB54E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205" y="2132543"/>
            <a:ext cx="2743200" cy="3317744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6130895E-6DA3-4B77-BB66-6303A336C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132" y="2134394"/>
            <a:ext cx="2771077" cy="33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B3CA-F915-4BF7-A002-073BAD2D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Интерфейс(2)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1B86F7-A245-4934-8678-71EA760F6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954" y="2745532"/>
            <a:ext cx="2752725" cy="2162175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896C9AE-EE70-4752-9526-EF77DD62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522" y="2748815"/>
            <a:ext cx="2743200" cy="2159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16949-C2E1-4199-B6A8-001F9CD90B0C}"/>
              </a:ext>
            </a:extLst>
          </p:cNvPr>
          <p:cNvSpPr txBox="1"/>
          <p:nvPr/>
        </p:nvSpPr>
        <p:spPr>
          <a:xfrm>
            <a:off x="1137424" y="2373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A7D70-FF7D-4991-B003-1C6B6D394BC2}"/>
              </a:ext>
            </a:extLst>
          </p:cNvPr>
          <p:cNvSpPr txBox="1"/>
          <p:nvPr/>
        </p:nvSpPr>
        <p:spPr>
          <a:xfrm>
            <a:off x="7710836" y="23768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303339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2D9C5-A07F-49E6-8CFB-6A9912D6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>
                <a:ea typeface="+mj-lt"/>
                <a:cs typeface="+mj-lt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471E-3B2D-4183-BAD4-E11F3BDE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/>
              <a:t>Мы выполнили основную идею проекта. В будущем можно будет сделать: странички пользователей, возможность менять язык интерфейса, улучшить интерфейс программы и увеличить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4154396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5AB82"/>
      </a:accent3>
      <a:accent4>
        <a:srgbClr val="8FAA74"/>
      </a:accent4>
      <a:accent5>
        <a:srgbClr val="A1A47C"/>
      </a:accent5>
      <a:accent6>
        <a:srgbClr val="B29F79"/>
      </a:accent6>
      <a:hlink>
        <a:srgbClr val="AE697B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AngleLinesVTI</vt:lpstr>
      <vt:lpstr>   </vt:lpstr>
      <vt:lpstr>Введение</vt:lpstr>
      <vt:lpstr>Диаграмма прецедентов </vt:lpstr>
      <vt:lpstr>Описание реализации (Классы)</vt:lpstr>
      <vt:lpstr>ОПИСАНИЕ РЕАЛИЗАЦИИ (Технологии)</vt:lpstr>
      <vt:lpstr>Проект базы данных</vt:lpstr>
      <vt:lpstr>Интерфейс(1)</vt:lpstr>
      <vt:lpstr>Интерфейс(2)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262</cp:revision>
  <dcterms:created xsi:type="dcterms:W3CDTF">2021-11-09T04:48:35Z</dcterms:created>
  <dcterms:modified xsi:type="dcterms:W3CDTF">2021-11-11T05:10:13Z</dcterms:modified>
</cp:coreProperties>
</file>