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E7D965-8C26-4D72-932B-13B5EF937F9E}" v="1162" dt="2021-11-09T06:59:15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2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8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0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8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6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4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8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2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84" r:id="rId4"/>
    <p:sldLayoutId id="2147483685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7284" y="135728"/>
            <a:ext cx="6954457" cy="4517487"/>
          </a:xfrm>
        </p:spPr>
        <p:txBody>
          <a:bodyPr>
            <a:normAutofit/>
          </a:bodyPr>
          <a:lstStyle/>
          <a:p>
            <a:pPr algn="r"/>
            <a:endParaRPr lang="ru-RU" b="1" i="0" dirty="0"/>
          </a:p>
          <a:p>
            <a:pPr algn="r"/>
            <a:endParaRPr lang="ru-RU">
              <a:latin typeface="Georgia"/>
              <a:ea typeface="+mj-lt"/>
              <a:cs typeface="+mj-lt"/>
            </a:endParaRPr>
          </a:p>
          <a:p>
            <a:pPr algn="r"/>
            <a:endParaRPr lang="ru-RU" dirty="0">
              <a:latin typeface="Georgia"/>
            </a:endParaRPr>
          </a:p>
          <a:p>
            <a:pPr algn="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1644" y="6459219"/>
            <a:ext cx="6157951" cy="943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b="0" i="1" dirty="0" err="1">
                <a:latin typeface="Georgia"/>
              </a:rPr>
              <a:t>Qt</a:t>
            </a:r>
            <a:r>
              <a:rPr lang="ru-RU" b="0" i="1" dirty="0">
                <a:latin typeface="Georgia"/>
              </a:rPr>
              <a:t> ПРОЕКТ ЗА 12.11.2021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53092013-76EF-455B-9274-0986B3323DA4}"/>
              </a:ext>
            </a:extLst>
          </p:cNvPr>
          <p:cNvSpPr txBox="1">
            <a:spLocks/>
          </p:cNvSpPr>
          <p:nvPr/>
        </p:nvSpPr>
        <p:spPr>
          <a:xfrm>
            <a:off x="6016775" y="5821741"/>
            <a:ext cx="6157951" cy="9433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Выполнили - Данилов Егор, Гайворонский </a:t>
            </a:r>
            <a:r>
              <a:rPr lang="ru-RU"/>
              <a:t>Иван</a:t>
            </a:r>
            <a:endParaRPr lang="ru-RU" b="0" i="1">
              <a:latin typeface="Georg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B8E7F-EB33-4C17-9DE2-5840A4136DFC}"/>
              </a:ext>
            </a:extLst>
          </p:cNvPr>
          <p:cNvSpPr txBox="1"/>
          <p:nvPr/>
        </p:nvSpPr>
        <p:spPr>
          <a:xfrm>
            <a:off x="4724400" y="923693"/>
            <a:ext cx="733378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 sz="4400" b="1" cap="all" dirty="0">
                <a:latin typeface="Georgia"/>
                <a:ea typeface="+mn-lt"/>
                <a:cs typeface="+mn-lt"/>
              </a:rPr>
              <a:t>МИР КНИГ, ФИЬМОВ, И СЕРИАЛОВ</a:t>
            </a:r>
            <a:endParaRPr lang="ru-RU" sz="4400"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6BA74-6957-427D-A317-D7D39925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a typeface="+mj-lt"/>
                <a:cs typeface="+mj-lt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30E17F-0E3C-4A83-96D1-A97EC666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>
                <a:ea typeface="+mn-lt"/>
                <a:cs typeface="+mn-lt"/>
              </a:rPr>
              <a:t>Наш проект - это приложение для поиска фильмов, сериалов и книг в нашей базе данных. Вы можете выбрать в какой базе данных вы хотите искать, затем можно выбрать из списка то что вам нужно. На экран будет выведена основная информация о фильме \ книге \ сериале.</a:t>
            </a:r>
            <a:endParaRPr lang="ru-RU" sz="3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996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8AE79-4582-49E3-A235-B6C476B1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>
                <a:ea typeface="+mj-lt"/>
                <a:cs typeface="+mj-lt"/>
              </a:rPr>
              <a:t>Описание реализации</a:t>
            </a:r>
            <a:br>
              <a:rPr lang="ru-RU" b="1" i="0" dirty="0">
                <a:ea typeface="+mj-lt"/>
                <a:cs typeface="+mj-lt"/>
              </a:rPr>
            </a:br>
            <a:r>
              <a:rPr lang="ru-RU" b="1" i="0"/>
              <a:t>(Классы)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A196C-99A1-4E6F-B252-5DB9E578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/>
              <a:t>В проекте было реализованно 5 классов:</a:t>
            </a:r>
          </a:p>
          <a:p>
            <a:pPr marL="457200" indent="-457200">
              <a:buAutoNum type="arabicPeriod"/>
            </a:pPr>
            <a:r>
              <a:rPr lang="ru-RU"/>
              <a:t>Класс главного окна (можно сказать что это главное меню)</a:t>
            </a:r>
          </a:p>
          <a:p>
            <a:pPr marL="457200" indent="-457200">
              <a:buAutoNum type="arabicPeriod"/>
            </a:pPr>
            <a:r>
              <a:rPr lang="ru-RU"/>
              <a:t>Класс окна базы данных фильмов</a:t>
            </a:r>
          </a:p>
          <a:p>
            <a:pPr marL="457200" indent="-457200">
              <a:buAutoNum type="arabicPeriod"/>
            </a:pPr>
            <a:r>
              <a:rPr lang="ru-RU">
                <a:ea typeface="+mn-lt"/>
                <a:cs typeface="+mn-lt"/>
              </a:rPr>
              <a:t>Класс окна базы данных сериалов</a:t>
            </a:r>
          </a:p>
          <a:p>
            <a:pPr marL="457200" indent="-457200">
              <a:buAutoNum type="arabicPeriod"/>
            </a:pPr>
            <a:r>
              <a:rPr lang="ru-RU">
                <a:ea typeface="+mn-lt"/>
                <a:cs typeface="+mn-lt"/>
              </a:rPr>
              <a:t>Класс окна базы данных книг</a:t>
            </a:r>
          </a:p>
          <a:p>
            <a:pPr marL="457200" indent="-457200">
              <a:buAutoNum type="arabicPeriod"/>
            </a:pPr>
            <a:r>
              <a:rPr lang="ru-RU">
                <a:ea typeface="+mn-lt"/>
                <a:cs typeface="+mn-lt"/>
              </a:rPr>
              <a:t>Клас окна настроек</a:t>
            </a:r>
            <a:endParaRPr lang="ru-RU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435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B9A41-F12A-4E66-956E-DB1890DC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>
                <a:ea typeface="+mj-lt"/>
                <a:cs typeface="+mj-lt"/>
              </a:rPr>
              <a:t>ОПИСАНИЕ РЕАЛИЗАЦИИ</a:t>
            </a:r>
            <a:br>
              <a:rPr lang="ru-RU" b="1" i="0" dirty="0">
                <a:ea typeface="+mj-lt"/>
                <a:cs typeface="+mj-lt"/>
              </a:rPr>
            </a:br>
            <a:r>
              <a:rPr lang="ru-RU" b="1" i="0">
                <a:ea typeface="+mj-lt"/>
                <a:cs typeface="+mj-lt"/>
              </a:rPr>
              <a:t>(Технологии)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3ACA8-172D-4006-B361-4713F0B9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В нашей работе  мы использовали большенство технологий из изученных нами в этом полугодие.</a:t>
            </a:r>
          </a:p>
          <a:p>
            <a:pPr marL="457200" indent="-457200">
              <a:buAutoNum type="arabicPeriod"/>
            </a:pPr>
            <a:r>
              <a:rPr lang="ru-RU"/>
              <a:t>Мы использовали QTDesigner для создания интерфейса</a:t>
            </a:r>
          </a:p>
          <a:p>
            <a:pPr marL="457200" indent="-457200">
              <a:buAutoNum type="arabicPeriod"/>
            </a:pPr>
            <a:r>
              <a:rPr lang="ru-RU"/>
              <a:t>Мы рфботали с файлами и изображениями, чтобы загружать, сохранять и отображать афиши фильмов и сериалов</a:t>
            </a:r>
          </a:p>
          <a:p>
            <a:pPr marL="457200" indent="-457200">
              <a:buAutoNum type="arabicPeriod"/>
            </a:pPr>
            <a:r>
              <a:rPr lang="ru-RU">
                <a:ea typeface="+mn-lt"/>
                <a:cs typeface="+mn-lt"/>
              </a:rPr>
              <a:t>Мы использовали базы данных, чтобы сохранять и выводить информацию о фильмах, книгах и сериалах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662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2D9C5-A07F-49E6-8CFB-6A9912D6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>
                <a:ea typeface="+mj-lt"/>
                <a:cs typeface="+mj-lt"/>
              </a:rPr>
              <a:t>Заключение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6471E-3B2D-4183-BAD4-E11F3BDEC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/>
              <a:t>Мы выполнили основную идею проекта. В будущем можно будет сделать: странички пользователей, возможность менять язык интерфейса, улучшить интерфейс программы и увеличить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24154396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5AB82"/>
      </a:accent3>
      <a:accent4>
        <a:srgbClr val="8FAA74"/>
      </a:accent4>
      <a:accent5>
        <a:srgbClr val="A1A47C"/>
      </a:accent5>
      <a:accent6>
        <a:srgbClr val="B29F79"/>
      </a:accent6>
      <a:hlink>
        <a:srgbClr val="AE697B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AngleLinesVTI</vt:lpstr>
      <vt:lpstr>   </vt:lpstr>
      <vt:lpstr>Введение</vt:lpstr>
      <vt:lpstr>Описание реализации (Классы)</vt:lpstr>
      <vt:lpstr>ОПИСАНИЕ РЕАЛИЗАЦИИ (Технологии)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189</cp:revision>
  <dcterms:created xsi:type="dcterms:W3CDTF">2021-11-09T04:48:35Z</dcterms:created>
  <dcterms:modified xsi:type="dcterms:W3CDTF">2021-11-09T07:07:39Z</dcterms:modified>
</cp:coreProperties>
</file>