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60" r:id="rId5"/>
    <p:sldId id="25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flipH="1">
            <a:off x="-81699" y="-46500"/>
            <a:ext cx="12273699" cy="6985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953467" y="713334"/>
            <a:ext cx="10285367" cy="5431329"/>
            <a:chOff x="715100" y="535000"/>
            <a:chExt cx="7714025" cy="4073497"/>
          </a:xfrm>
        </p:grpSpPr>
        <p:sp>
          <p:nvSpPr>
            <p:cNvPr id="11" name="Google Shape;11;p2"/>
            <p:cNvSpPr/>
            <p:nvPr/>
          </p:nvSpPr>
          <p:spPr>
            <a:xfrm>
              <a:off x="715225" y="535000"/>
              <a:ext cx="7713900" cy="315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5100" y="535000"/>
              <a:ext cx="7713783" cy="4073497"/>
            </a:xfrm>
            <a:custGeom>
              <a:avLst/>
              <a:gdLst/>
              <a:ahLst/>
              <a:cxnLst/>
              <a:rect l="l" t="t" r="r" b="b"/>
              <a:pathLst>
                <a:path w="71915" h="55401" fill="none" extrusionOk="0">
                  <a:moveTo>
                    <a:pt x="0" y="1"/>
                  </a:moveTo>
                  <a:lnTo>
                    <a:pt x="71914" y="1"/>
                  </a:lnTo>
                  <a:lnTo>
                    <a:pt x="71914" y="55400"/>
                  </a:lnTo>
                  <a:lnTo>
                    <a:pt x="0" y="5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31105" y="629256"/>
              <a:ext cx="137147" cy="135237"/>
              <a:chOff x="6241855" y="108656"/>
              <a:chExt cx="137147" cy="13523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7351" y="2242432"/>
            <a:ext cx="8977600" cy="21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rgbClr val="191919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96400" y="4469767"/>
            <a:ext cx="4399200" cy="496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53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flipH="1">
            <a:off x="-81699" y="-46500"/>
            <a:ext cx="12273699" cy="69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/>
          <p:nvPr/>
        </p:nvSpPr>
        <p:spPr>
          <a:xfrm rot="1046280">
            <a:off x="10244621" y="4292332"/>
            <a:ext cx="2157000" cy="2156936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6363769" y="61416"/>
            <a:ext cx="1319657" cy="994040"/>
            <a:chOff x="4772826" y="46062"/>
            <a:chExt cx="989743" cy="745530"/>
          </a:xfrm>
        </p:grpSpPr>
        <p:sp>
          <p:nvSpPr>
            <p:cNvPr id="110" name="Google Shape;110;p11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1"/>
          <p:cNvSpPr/>
          <p:nvPr/>
        </p:nvSpPr>
        <p:spPr>
          <a:xfrm>
            <a:off x="8803302" y="6011632"/>
            <a:ext cx="845769" cy="846363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3" name="Google Shape;113;p11"/>
          <p:cNvGrpSpPr/>
          <p:nvPr/>
        </p:nvGrpSpPr>
        <p:grpSpPr>
          <a:xfrm rot="-871768">
            <a:off x="-529025" y="150430"/>
            <a:ext cx="2964992" cy="1125796"/>
            <a:chOff x="-67075" y="4786050"/>
            <a:chExt cx="1998167" cy="758697"/>
          </a:xfrm>
        </p:grpSpPr>
        <p:sp>
          <p:nvSpPr>
            <p:cNvPr id="114" name="Google Shape;114;p11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1870233" y="2080033"/>
            <a:ext cx="8451600" cy="18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3073800" y="4089600"/>
            <a:ext cx="6044400" cy="76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469938" y="1750342"/>
            <a:ext cx="1114185" cy="111496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5919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1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3"/>
          <p:cNvGrpSpPr/>
          <p:nvPr/>
        </p:nvGrpSpPr>
        <p:grpSpPr>
          <a:xfrm>
            <a:off x="469933" y="713333"/>
            <a:ext cx="11246000" cy="5431200"/>
            <a:chOff x="352450" y="535000"/>
            <a:chExt cx="8434500" cy="4073400"/>
          </a:xfrm>
        </p:grpSpPr>
        <p:grpSp>
          <p:nvGrpSpPr>
            <p:cNvPr id="123" name="Google Shape;123;p13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6" name="Google Shape;126;p13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" name="Google Shape;127;p13"/>
          <p:cNvSpPr/>
          <p:nvPr/>
        </p:nvSpPr>
        <p:spPr>
          <a:xfrm>
            <a:off x="346885" y="157600"/>
            <a:ext cx="1213143" cy="1199329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985233" y="2478667"/>
            <a:ext cx="3668800" cy="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2248033" y="1799057"/>
            <a:ext cx="114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1245433" y="2974833"/>
            <a:ext cx="314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3"/>
          </p:nvPr>
        </p:nvSpPr>
        <p:spPr>
          <a:xfrm>
            <a:off x="7537953" y="2478667"/>
            <a:ext cx="3668800" cy="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8800753" y="1799057"/>
            <a:ext cx="114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7798153" y="2974833"/>
            <a:ext cx="314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472767" y="713333"/>
            <a:ext cx="112464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/>
          </p:nvPr>
        </p:nvSpPr>
        <p:spPr>
          <a:xfrm>
            <a:off x="985233" y="4567933"/>
            <a:ext cx="3668800" cy="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8" hasCustomPrompt="1"/>
          </p:nvPr>
        </p:nvSpPr>
        <p:spPr>
          <a:xfrm>
            <a:off x="2248033" y="3888324"/>
            <a:ext cx="114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1245433" y="5064100"/>
            <a:ext cx="314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/>
          </p:nvPr>
        </p:nvSpPr>
        <p:spPr>
          <a:xfrm>
            <a:off x="7537953" y="4567933"/>
            <a:ext cx="3668800" cy="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4" hasCustomPrompt="1"/>
          </p:nvPr>
        </p:nvSpPr>
        <p:spPr>
          <a:xfrm>
            <a:off x="8800753" y="3888324"/>
            <a:ext cx="1143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7798153" y="5064100"/>
            <a:ext cx="314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132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>
            <a:off x="-81699" y="-46500"/>
            <a:ext cx="12273699" cy="6985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4"/>
          <p:cNvGrpSpPr/>
          <p:nvPr/>
        </p:nvGrpSpPr>
        <p:grpSpPr>
          <a:xfrm>
            <a:off x="9330114" y="-619717"/>
            <a:ext cx="3059087" cy="1554296"/>
            <a:chOff x="2878325" y="2965375"/>
            <a:chExt cx="1033475" cy="525100"/>
          </a:xfrm>
        </p:grpSpPr>
        <p:sp>
          <p:nvSpPr>
            <p:cNvPr id="144" name="Google Shape;144;p14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14"/>
          <p:cNvSpPr/>
          <p:nvPr/>
        </p:nvSpPr>
        <p:spPr>
          <a:xfrm>
            <a:off x="-1043216" y="-619733"/>
            <a:ext cx="3516597" cy="3462216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4"/>
          <p:cNvSpPr/>
          <p:nvPr/>
        </p:nvSpPr>
        <p:spPr>
          <a:xfrm>
            <a:off x="10192317" y="5258934"/>
            <a:ext cx="1481152" cy="1464287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2107300" y="4253967"/>
            <a:ext cx="7977600" cy="6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"/>
          </p:nvPr>
        </p:nvSpPr>
        <p:spPr>
          <a:xfrm>
            <a:off x="2107400" y="2076700"/>
            <a:ext cx="7977600" cy="22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46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1695300" y="2850505"/>
            <a:ext cx="39748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1"/>
          </p:nvPr>
        </p:nvSpPr>
        <p:spPr>
          <a:xfrm>
            <a:off x="1290900" y="4007039"/>
            <a:ext cx="4783600" cy="119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12191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804901" y="265333"/>
            <a:ext cx="807552" cy="808363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6"/>
          <p:cNvSpPr/>
          <p:nvPr/>
        </p:nvSpPr>
        <p:spPr>
          <a:xfrm>
            <a:off x="1612467" y="669501"/>
            <a:ext cx="599725" cy="600356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9" name="Google Shape;169;p16"/>
          <p:cNvGrpSpPr/>
          <p:nvPr/>
        </p:nvGrpSpPr>
        <p:grpSpPr>
          <a:xfrm rot="615235">
            <a:off x="5802136" y="-1158191"/>
            <a:ext cx="2619465" cy="2619532"/>
            <a:chOff x="481600" y="1009175"/>
            <a:chExt cx="976325" cy="976350"/>
          </a:xfrm>
        </p:grpSpPr>
        <p:sp>
          <p:nvSpPr>
            <p:cNvPr id="170" name="Google Shape;170;p16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16"/>
          <p:cNvSpPr/>
          <p:nvPr/>
        </p:nvSpPr>
        <p:spPr>
          <a:xfrm>
            <a:off x="11064832" y="5754332"/>
            <a:ext cx="1015277" cy="101598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6"/>
          <p:cNvSpPr/>
          <p:nvPr/>
        </p:nvSpPr>
        <p:spPr>
          <a:xfrm>
            <a:off x="170366" y="5405732"/>
            <a:ext cx="1015277" cy="101598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549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>
            <a:spLocks noGrp="1"/>
          </p:cNvSpPr>
          <p:nvPr>
            <p:ph type="subTitle" idx="1"/>
          </p:nvPr>
        </p:nvSpPr>
        <p:spPr>
          <a:xfrm>
            <a:off x="1177133" y="4408067"/>
            <a:ext cx="6188800" cy="8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1177133" y="2516901"/>
            <a:ext cx="61888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grpSp>
        <p:nvGrpSpPr>
          <p:cNvPr id="182" name="Google Shape;182;p17"/>
          <p:cNvGrpSpPr/>
          <p:nvPr/>
        </p:nvGrpSpPr>
        <p:grpSpPr>
          <a:xfrm rot="615235">
            <a:off x="4786269" y="-993091"/>
            <a:ext cx="2619465" cy="2619532"/>
            <a:chOff x="481600" y="1009175"/>
            <a:chExt cx="976325" cy="976350"/>
          </a:xfrm>
        </p:grpSpPr>
        <p:sp>
          <p:nvSpPr>
            <p:cNvPr id="183" name="Google Shape;183;p17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5" y="5334275"/>
            <a:ext cx="1414145" cy="1293964"/>
            <a:chOff x="166778" y="1814256"/>
            <a:chExt cx="1060609" cy="970473"/>
          </a:xfrm>
        </p:grpSpPr>
        <p:sp>
          <p:nvSpPr>
            <p:cNvPr id="190" name="Google Shape;190;p17"/>
            <p:cNvSpPr/>
            <p:nvPr/>
          </p:nvSpPr>
          <p:spPr>
            <a:xfrm>
              <a:off x="166778" y="1814256"/>
              <a:ext cx="835639" cy="836225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38348" y="2195277"/>
              <a:ext cx="589040" cy="589452"/>
            </a:xfrm>
            <a:custGeom>
              <a:avLst/>
              <a:gdLst/>
              <a:ahLst/>
              <a:cxnLst/>
              <a:rect l="l" t="t" r="r" b="b"/>
              <a:pathLst>
                <a:path w="17122" h="17134" extrusionOk="0">
                  <a:moveTo>
                    <a:pt x="8561" y="1"/>
                  </a:moveTo>
                  <a:cubicBezTo>
                    <a:pt x="8561" y="8573"/>
                    <a:pt x="8561" y="8573"/>
                    <a:pt x="1" y="8573"/>
                  </a:cubicBezTo>
                  <a:cubicBezTo>
                    <a:pt x="8561" y="8573"/>
                    <a:pt x="8561" y="8573"/>
                    <a:pt x="8561" y="17134"/>
                  </a:cubicBezTo>
                  <a:cubicBezTo>
                    <a:pt x="8561" y="8573"/>
                    <a:pt x="8561" y="8573"/>
                    <a:pt x="17122" y="8573"/>
                  </a:cubicBezTo>
                  <a:cubicBezTo>
                    <a:pt x="8561" y="8573"/>
                    <a:pt x="8561" y="8573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17"/>
          <p:cNvGrpSpPr/>
          <p:nvPr/>
        </p:nvGrpSpPr>
        <p:grpSpPr>
          <a:xfrm rot="1249421">
            <a:off x="10285622" y="-3106"/>
            <a:ext cx="3059105" cy="1554305"/>
            <a:chOff x="2878325" y="2965375"/>
            <a:chExt cx="1033475" cy="525100"/>
          </a:xfrm>
        </p:grpSpPr>
        <p:sp>
          <p:nvSpPr>
            <p:cNvPr id="193" name="Google Shape;193;p17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7"/>
          <p:cNvSpPr/>
          <p:nvPr/>
        </p:nvSpPr>
        <p:spPr>
          <a:xfrm>
            <a:off x="606568" y="439083"/>
            <a:ext cx="807552" cy="808363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290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364900" y="2874733"/>
            <a:ext cx="4773200" cy="5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 rot="796878">
            <a:off x="-1153837" y="5531788"/>
            <a:ext cx="3059052" cy="1225648"/>
            <a:chOff x="2878325" y="3076400"/>
            <a:chExt cx="1033475" cy="414075"/>
          </a:xfrm>
        </p:grpSpPr>
        <p:sp>
          <p:nvSpPr>
            <p:cNvPr id="201" name="Google Shape;201;p18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3364900" y="2262693"/>
            <a:ext cx="2354400" cy="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1074032" y="75268"/>
            <a:ext cx="961971" cy="96264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8"/>
          <p:cNvSpPr/>
          <p:nvPr/>
        </p:nvSpPr>
        <p:spPr>
          <a:xfrm>
            <a:off x="10549300" y="-64934"/>
            <a:ext cx="689104" cy="68958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7" name="Google Shape;207;p18"/>
          <p:cNvGrpSpPr/>
          <p:nvPr/>
        </p:nvGrpSpPr>
        <p:grpSpPr>
          <a:xfrm rot="615235">
            <a:off x="10413169" y="5033042"/>
            <a:ext cx="2619465" cy="2619532"/>
            <a:chOff x="481600" y="1009175"/>
            <a:chExt cx="976325" cy="976350"/>
          </a:xfrm>
        </p:grpSpPr>
        <p:sp>
          <p:nvSpPr>
            <p:cNvPr id="208" name="Google Shape;208;p18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" name="Google Shape;214;p18"/>
          <p:cNvSpPr txBox="1">
            <a:spLocks noGrp="1"/>
          </p:cNvSpPr>
          <p:nvPr>
            <p:ph type="subTitle" idx="3"/>
          </p:nvPr>
        </p:nvSpPr>
        <p:spPr>
          <a:xfrm>
            <a:off x="6075167" y="5223700"/>
            <a:ext cx="4773200" cy="5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 idx="4"/>
          </p:nvPr>
        </p:nvSpPr>
        <p:spPr>
          <a:xfrm>
            <a:off x="6075167" y="4611660"/>
            <a:ext cx="2354400" cy="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5"/>
          </p:nvPr>
        </p:nvSpPr>
        <p:spPr>
          <a:xfrm>
            <a:off x="3364905" y="2874717"/>
            <a:ext cx="4614800" cy="5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88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9"/>
          <p:cNvGrpSpPr/>
          <p:nvPr/>
        </p:nvGrpSpPr>
        <p:grpSpPr>
          <a:xfrm rot="796878">
            <a:off x="-1153837" y="5531788"/>
            <a:ext cx="3059052" cy="1225648"/>
            <a:chOff x="2878325" y="3076400"/>
            <a:chExt cx="1033475" cy="414075"/>
          </a:xfrm>
        </p:grpSpPr>
        <p:sp>
          <p:nvSpPr>
            <p:cNvPr id="220" name="Google Shape;220;p1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953600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11074032" y="75268"/>
            <a:ext cx="961971" cy="96264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9"/>
          <p:cNvSpPr/>
          <p:nvPr/>
        </p:nvSpPr>
        <p:spPr>
          <a:xfrm>
            <a:off x="10549300" y="-64934"/>
            <a:ext cx="689104" cy="68958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5" name="Google Shape;225;p19"/>
          <p:cNvGrpSpPr/>
          <p:nvPr/>
        </p:nvGrpSpPr>
        <p:grpSpPr>
          <a:xfrm rot="615235">
            <a:off x="10413169" y="5033042"/>
            <a:ext cx="2619465" cy="2619532"/>
            <a:chOff x="481600" y="1009175"/>
            <a:chExt cx="976325" cy="976350"/>
          </a:xfrm>
        </p:grpSpPr>
        <p:sp>
          <p:nvSpPr>
            <p:cNvPr id="226" name="Google Shape;226;p19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2" name="Google Shape;232;p19"/>
          <p:cNvSpPr txBox="1">
            <a:spLocks noGrp="1"/>
          </p:cNvSpPr>
          <p:nvPr>
            <p:ph type="body" idx="1"/>
          </p:nvPr>
        </p:nvSpPr>
        <p:spPr>
          <a:xfrm>
            <a:off x="6199333" y="2364023"/>
            <a:ext cx="5039200" cy="3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365751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2"/>
          </p:nvPr>
        </p:nvSpPr>
        <p:spPr>
          <a:xfrm>
            <a:off x="1408633" y="2364033"/>
            <a:ext cx="4590400" cy="3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365751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990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0"/>
          <p:cNvGrpSpPr/>
          <p:nvPr/>
        </p:nvGrpSpPr>
        <p:grpSpPr>
          <a:xfrm>
            <a:off x="953467" y="713333"/>
            <a:ext cx="10284800" cy="5424400"/>
            <a:chOff x="715100" y="535000"/>
            <a:chExt cx="7713600" cy="4068300"/>
          </a:xfrm>
        </p:grpSpPr>
        <p:grpSp>
          <p:nvGrpSpPr>
            <p:cNvPr id="237" name="Google Shape;237;p20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39" name="Google Shape;239;p20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240" name="Google Shape;240;p20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1" name="Google Shape;241;p20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42" name="Google Shape;242;p20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243" name="Google Shape;243;p20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1124729" y="3545473"/>
            <a:ext cx="2842800" cy="5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"/>
          </p:nvPr>
        </p:nvSpPr>
        <p:spPr>
          <a:xfrm>
            <a:off x="1124729" y="4195340"/>
            <a:ext cx="2842800" cy="9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title" idx="2"/>
          </p:nvPr>
        </p:nvSpPr>
        <p:spPr>
          <a:xfrm>
            <a:off x="4674589" y="3534107"/>
            <a:ext cx="2842800" cy="5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3"/>
          </p:nvPr>
        </p:nvSpPr>
        <p:spPr>
          <a:xfrm>
            <a:off x="4674589" y="4183973"/>
            <a:ext cx="28428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 idx="4"/>
          </p:nvPr>
        </p:nvSpPr>
        <p:spPr>
          <a:xfrm>
            <a:off x="8224465" y="3553840"/>
            <a:ext cx="2842800" cy="57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5"/>
          </p:nvPr>
        </p:nvSpPr>
        <p:spPr>
          <a:xfrm>
            <a:off x="8224465" y="4203707"/>
            <a:ext cx="2842800" cy="9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6"/>
          </p:nvPr>
        </p:nvSpPr>
        <p:spPr>
          <a:xfrm>
            <a:off x="953467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293636" y="209949"/>
            <a:ext cx="1319657" cy="994040"/>
            <a:chOff x="4772826" y="46062"/>
            <a:chExt cx="989743" cy="745530"/>
          </a:xfrm>
        </p:grpSpPr>
        <p:sp>
          <p:nvSpPr>
            <p:cNvPr id="253" name="Google Shape;253;p20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" name="Google Shape;255;p20"/>
          <p:cNvGrpSpPr/>
          <p:nvPr/>
        </p:nvGrpSpPr>
        <p:grpSpPr>
          <a:xfrm rot="-658604">
            <a:off x="9886269" y="5913534"/>
            <a:ext cx="2964908" cy="1125765"/>
            <a:chOff x="-67075" y="4786050"/>
            <a:chExt cx="1998167" cy="758697"/>
          </a:xfrm>
        </p:grpSpPr>
        <p:sp>
          <p:nvSpPr>
            <p:cNvPr id="256" name="Google Shape;256;p20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08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1"/>
          <p:cNvGrpSpPr/>
          <p:nvPr/>
        </p:nvGrpSpPr>
        <p:grpSpPr>
          <a:xfrm>
            <a:off x="953467" y="713333"/>
            <a:ext cx="10284800" cy="5424400"/>
            <a:chOff x="715100" y="535000"/>
            <a:chExt cx="7713600" cy="4068300"/>
          </a:xfrm>
        </p:grpSpPr>
        <p:grpSp>
          <p:nvGrpSpPr>
            <p:cNvPr id="261" name="Google Shape;261;p21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262" name="Google Shape;262;p21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63" name="Google Shape;263;p21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264" name="Google Shape;264;p21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5" name="Google Shape;265;p21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66" name="Google Shape;266;p21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267" name="Google Shape;267;p21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9" name="Google Shape;269;p21"/>
          <p:cNvSpPr/>
          <p:nvPr/>
        </p:nvSpPr>
        <p:spPr>
          <a:xfrm rot="1046148">
            <a:off x="-588690" y="4637017"/>
            <a:ext cx="1971028" cy="1970969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1"/>
          <p:cNvSpPr/>
          <p:nvPr/>
        </p:nvSpPr>
        <p:spPr>
          <a:xfrm rot="1046148">
            <a:off x="-487090" y="4738617"/>
            <a:ext cx="1971028" cy="1970969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1"/>
          <p:cNvSpPr/>
          <p:nvPr/>
        </p:nvSpPr>
        <p:spPr>
          <a:xfrm>
            <a:off x="11105235" y="65949"/>
            <a:ext cx="807552" cy="808363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1269933" y="3055767"/>
            <a:ext cx="284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269933" y="3773827"/>
            <a:ext cx="2842400" cy="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/>
          </p:nvPr>
        </p:nvSpPr>
        <p:spPr>
          <a:xfrm>
            <a:off x="4674733" y="3653133"/>
            <a:ext cx="284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4674733" y="4371193"/>
            <a:ext cx="2842400" cy="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/>
          </p:nvPr>
        </p:nvSpPr>
        <p:spPr>
          <a:xfrm>
            <a:off x="8079533" y="3055767"/>
            <a:ext cx="284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8079533" y="3773827"/>
            <a:ext cx="2842400" cy="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title" idx="6"/>
          </p:nvPr>
        </p:nvSpPr>
        <p:spPr>
          <a:xfrm>
            <a:off x="947033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10218930" y="-133831"/>
            <a:ext cx="703087" cy="70357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136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263800" y="4803251"/>
            <a:ext cx="5664400" cy="50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46280">
            <a:off x="8362555" y="-864868"/>
            <a:ext cx="2157000" cy="2156936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3"/>
          <p:cNvGrpSpPr/>
          <p:nvPr/>
        </p:nvGrpSpPr>
        <p:grpSpPr>
          <a:xfrm>
            <a:off x="-631404" y="6254308"/>
            <a:ext cx="2965013" cy="1125805"/>
            <a:chOff x="-67075" y="4786050"/>
            <a:chExt cx="1998167" cy="758697"/>
          </a:xfrm>
        </p:grpSpPr>
        <p:sp>
          <p:nvSpPr>
            <p:cNvPr id="23" name="Google Shape;23;p3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3"/>
          <p:cNvSpPr/>
          <p:nvPr/>
        </p:nvSpPr>
        <p:spPr>
          <a:xfrm rot="1046280">
            <a:off x="8464155" y="-763268"/>
            <a:ext cx="2157000" cy="2156936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989000" y="3667684"/>
            <a:ext cx="6214000" cy="9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146800" y="2626259"/>
            <a:ext cx="1898400" cy="9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381532" y="430234"/>
            <a:ext cx="769405" cy="76994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6485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2"/>
          <p:cNvGrpSpPr/>
          <p:nvPr/>
        </p:nvGrpSpPr>
        <p:grpSpPr>
          <a:xfrm>
            <a:off x="953467" y="713333"/>
            <a:ext cx="10284800" cy="5424400"/>
            <a:chOff x="715100" y="535000"/>
            <a:chExt cx="7713600" cy="4068300"/>
          </a:xfrm>
        </p:grpSpPr>
        <p:grpSp>
          <p:nvGrpSpPr>
            <p:cNvPr id="283" name="Google Shape;283;p22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284" name="Google Shape;284;p22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5" name="Google Shape;285;p22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286" name="Google Shape;286;p22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7" name="Google Shape;287;p22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88" name="Google Shape;288;p22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289" name="Google Shape;289;p2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2388051" y="2241567"/>
            <a:ext cx="33616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1"/>
          </p:nvPr>
        </p:nvSpPr>
        <p:spPr>
          <a:xfrm>
            <a:off x="2388051" y="2705667"/>
            <a:ext cx="3361600" cy="7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2"/>
          </p:nvPr>
        </p:nvSpPr>
        <p:spPr>
          <a:xfrm>
            <a:off x="7428591" y="2241567"/>
            <a:ext cx="33616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3"/>
          </p:nvPr>
        </p:nvSpPr>
        <p:spPr>
          <a:xfrm>
            <a:off x="7428399" y="2705667"/>
            <a:ext cx="3361600" cy="7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4"/>
          </p:nvPr>
        </p:nvSpPr>
        <p:spPr>
          <a:xfrm>
            <a:off x="2388051" y="3960623"/>
            <a:ext cx="33616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5"/>
          </p:nvPr>
        </p:nvSpPr>
        <p:spPr>
          <a:xfrm>
            <a:off x="2388051" y="4466312"/>
            <a:ext cx="3361600" cy="7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6"/>
          </p:nvPr>
        </p:nvSpPr>
        <p:spPr>
          <a:xfrm>
            <a:off x="7428016" y="3960623"/>
            <a:ext cx="33616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7"/>
          </p:nvPr>
        </p:nvSpPr>
        <p:spPr>
          <a:xfrm>
            <a:off x="7428016" y="4466312"/>
            <a:ext cx="3361600" cy="7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8"/>
          </p:nvPr>
        </p:nvSpPr>
        <p:spPr>
          <a:xfrm>
            <a:off x="953467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0637085" y="5055001"/>
            <a:ext cx="2369863" cy="2333215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22"/>
          <p:cNvGrpSpPr/>
          <p:nvPr/>
        </p:nvGrpSpPr>
        <p:grpSpPr>
          <a:xfrm rot="-1239979">
            <a:off x="-854061" y="-388665"/>
            <a:ext cx="2647977" cy="1060945"/>
            <a:chOff x="2878325" y="2965375"/>
            <a:chExt cx="1033475" cy="414075"/>
          </a:xfrm>
        </p:grpSpPr>
        <p:sp>
          <p:nvSpPr>
            <p:cNvPr id="302" name="Google Shape;302;p22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22"/>
          <p:cNvSpPr/>
          <p:nvPr/>
        </p:nvSpPr>
        <p:spPr>
          <a:xfrm>
            <a:off x="11077805" y="-49792"/>
            <a:ext cx="1114185" cy="111496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0260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3"/>
          <p:cNvGrpSpPr/>
          <p:nvPr/>
        </p:nvGrpSpPr>
        <p:grpSpPr>
          <a:xfrm>
            <a:off x="469867" y="713333"/>
            <a:ext cx="11246000" cy="5431200"/>
            <a:chOff x="352450" y="534950"/>
            <a:chExt cx="8434500" cy="4073400"/>
          </a:xfrm>
        </p:grpSpPr>
        <p:sp>
          <p:nvSpPr>
            <p:cNvPr id="308" name="Google Shape;308;p23"/>
            <p:cNvSpPr/>
            <p:nvPr/>
          </p:nvSpPr>
          <p:spPr>
            <a:xfrm>
              <a:off x="352450" y="53495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9" name="Google Shape;309;p23"/>
            <p:cNvGrpSpPr/>
            <p:nvPr/>
          </p:nvGrpSpPr>
          <p:grpSpPr>
            <a:xfrm>
              <a:off x="8389007" y="659979"/>
              <a:ext cx="241900" cy="238545"/>
              <a:chOff x="8026357" y="664454"/>
              <a:chExt cx="241900" cy="238545"/>
            </a:xfrm>
          </p:grpSpPr>
          <p:grpSp>
            <p:nvGrpSpPr>
              <p:cNvPr id="310" name="Google Shape;310;p23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311" name="Google Shape;311;p23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3" name="Google Shape;313;p23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314" name="Google Shape;314;p23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1069500" y="2405457"/>
            <a:ext cx="2848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ubTitle" idx="1"/>
          </p:nvPr>
        </p:nvSpPr>
        <p:spPr>
          <a:xfrm>
            <a:off x="1069500" y="2821196"/>
            <a:ext cx="2848800" cy="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title" idx="2"/>
          </p:nvPr>
        </p:nvSpPr>
        <p:spPr>
          <a:xfrm>
            <a:off x="4668533" y="2405457"/>
            <a:ext cx="2848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subTitle" idx="3"/>
          </p:nvPr>
        </p:nvSpPr>
        <p:spPr>
          <a:xfrm>
            <a:off x="4668536" y="2821196"/>
            <a:ext cx="2848800" cy="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title" idx="4"/>
          </p:nvPr>
        </p:nvSpPr>
        <p:spPr>
          <a:xfrm>
            <a:off x="1069500" y="4506247"/>
            <a:ext cx="2848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5"/>
          </p:nvPr>
        </p:nvSpPr>
        <p:spPr>
          <a:xfrm>
            <a:off x="1069500" y="4921919"/>
            <a:ext cx="2848800" cy="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title" idx="6"/>
          </p:nvPr>
        </p:nvSpPr>
        <p:spPr>
          <a:xfrm>
            <a:off x="4668533" y="4506247"/>
            <a:ext cx="2848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3" name="Google Shape;323;p23"/>
          <p:cNvSpPr txBox="1">
            <a:spLocks noGrp="1"/>
          </p:cNvSpPr>
          <p:nvPr>
            <p:ph type="subTitle" idx="7"/>
          </p:nvPr>
        </p:nvSpPr>
        <p:spPr>
          <a:xfrm>
            <a:off x="4668536" y="4921919"/>
            <a:ext cx="2848800" cy="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title" idx="8"/>
          </p:nvPr>
        </p:nvSpPr>
        <p:spPr>
          <a:xfrm>
            <a:off x="8267567" y="2405457"/>
            <a:ext cx="2848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9"/>
          </p:nvPr>
        </p:nvSpPr>
        <p:spPr>
          <a:xfrm>
            <a:off x="8267571" y="2821196"/>
            <a:ext cx="2848800" cy="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title" idx="13"/>
          </p:nvPr>
        </p:nvSpPr>
        <p:spPr>
          <a:xfrm>
            <a:off x="8267567" y="4506247"/>
            <a:ext cx="28488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14"/>
          </p:nvPr>
        </p:nvSpPr>
        <p:spPr>
          <a:xfrm>
            <a:off x="8267571" y="4921919"/>
            <a:ext cx="2848800" cy="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 idx="15"/>
          </p:nvPr>
        </p:nvSpPr>
        <p:spPr>
          <a:xfrm>
            <a:off x="469933" y="713333"/>
            <a:ext cx="112460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 rot="-953456">
            <a:off x="-1550198" y="-369984"/>
            <a:ext cx="2964820" cy="1125731"/>
            <a:chOff x="-67075" y="4786050"/>
            <a:chExt cx="1998167" cy="758697"/>
          </a:xfrm>
        </p:grpSpPr>
        <p:sp>
          <p:nvSpPr>
            <p:cNvPr id="330" name="Google Shape;330;p23"/>
            <p:cNvSpPr/>
            <p:nvPr/>
          </p:nvSpPr>
          <p:spPr>
            <a:xfrm>
              <a:off x="-67075" y="47860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5325" y="4938450"/>
              <a:ext cx="1845767" cy="606297"/>
            </a:xfrm>
            <a:custGeom>
              <a:avLst/>
              <a:gdLst/>
              <a:ahLst/>
              <a:cxnLst/>
              <a:rect l="l" t="t" r="r" b="b"/>
              <a:pathLst>
                <a:path w="54734" h="17979" fill="none" extrusionOk="0">
                  <a:moveTo>
                    <a:pt x="54733" y="8990"/>
                  </a:moveTo>
                  <a:cubicBezTo>
                    <a:pt x="54733" y="13943"/>
                    <a:pt x="42482" y="17979"/>
                    <a:pt x="27361" y="17979"/>
                  </a:cubicBezTo>
                  <a:cubicBezTo>
                    <a:pt x="12252" y="17979"/>
                    <a:pt x="0" y="13943"/>
                    <a:pt x="0" y="8990"/>
                  </a:cubicBezTo>
                  <a:cubicBezTo>
                    <a:pt x="0" y="4025"/>
                    <a:pt x="12252" y="0"/>
                    <a:pt x="27361" y="0"/>
                  </a:cubicBezTo>
                  <a:cubicBezTo>
                    <a:pt x="42482" y="0"/>
                    <a:pt x="54733" y="4025"/>
                    <a:pt x="54733" y="89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2" name="Google Shape;332;p23"/>
          <p:cNvSpPr/>
          <p:nvPr/>
        </p:nvSpPr>
        <p:spPr>
          <a:xfrm>
            <a:off x="11548844" y="6144500"/>
            <a:ext cx="643160" cy="643611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3"/>
          <p:cNvSpPr/>
          <p:nvPr/>
        </p:nvSpPr>
        <p:spPr>
          <a:xfrm>
            <a:off x="11015844" y="6065300"/>
            <a:ext cx="643160" cy="643611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046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 rot="1046280">
            <a:off x="11236088" y="-777968"/>
            <a:ext cx="2157000" cy="2156936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4"/>
          <p:cNvSpPr/>
          <p:nvPr/>
        </p:nvSpPr>
        <p:spPr>
          <a:xfrm rot="1046280">
            <a:off x="11337688" y="-676368"/>
            <a:ext cx="2157000" cy="2156936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191602" y="5799949"/>
            <a:ext cx="1319657" cy="994040"/>
            <a:chOff x="4772826" y="46062"/>
            <a:chExt cx="989743" cy="745530"/>
          </a:xfrm>
        </p:grpSpPr>
        <p:sp>
          <p:nvSpPr>
            <p:cNvPr id="340" name="Google Shape;340;p24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9180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952500" y="713333"/>
            <a:ext cx="102856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 flipH="1">
            <a:off x="10610341" y="-4"/>
            <a:ext cx="1510499" cy="759856"/>
            <a:chOff x="4772826" y="2959"/>
            <a:chExt cx="1290877" cy="649375"/>
          </a:xfrm>
        </p:grpSpPr>
        <p:sp>
          <p:nvSpPr>
            <p:cNvPr id="346" name="Google Shape;346;p25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5613909" y="2959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25"/>
          <p:cNvSpPr/>
          <p:nvPr/>
        </p:nvSpPr>
        <p:spPr>
          <a:xfrm>
            <a:off x="-1305449" y="5089001"/>
            <a:ext cx="2369863" cy="2333215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25"/>
          <p:cNvSpPr/>
          <p:nvPr/>
        </p:nvSpPr>
        <p:spPr>
          <a:xfrm>
            <a:off x="201630" y="108336"/>
            <a:ext cx="703087" cy="703579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715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26"/>
          <p:cNvGrpSpPr/>
          <p:nvPr/>
        </p:nvGrpSpPr>
        <p:grpSpPr>
          <a:xfrm>
            <a:off x="469933" y="713333"/>
            <a:ext cx="11246000" cy="5431200"/>
            <a:chOff x="352450" y="535000"/>
            <a:chExt cx="8434500" cy="4073400"/>
          </a:xfrm>
        </p:grpSpPr>
        <p:grpSp>
          <p:nvGrpSpPr>
            <p:cNvPr id="353" name="Google Shape;353;p26"/>
            <p:cNvGrpSpPr/>
            <p:nvPr/>
          </p:nvGrpSpPr>
          <p:grpSpPr>
            <a:xfrm>
              <a:off x="8389007" y="653479"/>
              <a:ext cx="241900" cy="238545"/>
              <a:chOff x="6241855" y="108656"/>
              <a:chExt cx="137147" cy="135237"/>
            </a:xfrm>
          </p:grpSpPr>
          <p:sp>
            <p:nvSpPr>
              <p:cNvPr id="354" name="Google Shape;354;p2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6" name="Google Shape;356;p26"/>
            <p:cNvSpPr/>
            <p:nvPr/>
          </p:nvSpPr>
          <p:spPr>
            <a:xfrm>
              <a:off x="352450" y="535000"/>
              <a:ext cx="8434500" cy="4073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469933" y="713333"/>
            <a:ext cx="112460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10459999" y="5094248"/>
            <a:ext cx="2511684" cy="2472843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6"/>
          <p:cNvSpPr/>
          <p:nvPr/>
        </p:nvSpPr>
        <p:spPr>
          <a:xfrm>
            <a:off x="134767" y="-109900"/>
            <a:ext cx="1129124" cy="1116267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0570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953384" y="716417"/>
            <a:ext cx="10285200" cy="64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7"/>
          <p:cNvGrpSpPr/>
          <p:nvPr/>
        </p:nvGrpSpPr>
        <p:grpSpPr>
          <a:xfrm>
            <a:off x="2" y="-93051"/>
            <a:ext cx="882191" cy="1354307"/>
            <a:chOff x="4772826" y="46062"/>
            <a:chExt cx="661643" cy="1015730"/>
          </a:xfrm>
        </p:grpSpPr>
        <p:sp>
          <p:nvSpPr>
            <p:cNvPr id="364" name="Google Shape;364;p27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4984675" y="6115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6" name="Google Shape;366;p27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1376111" y="146567"/>
            <a:ext cx="643160" cy="643611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8410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372731" y="2504904"/>
            <a:ext cx="234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1"/>
          </p:nvPr>
        </p:nvSpPr>
        <p:spPr>
          <a:xfrm>
            <a:off x="1216733" y="4826500"/>
            <a:ext cx="2654000" cy="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title" idx="2"/>
          </p:nvPr>
        </p:nvSpPr>
        <p:spPr>
          <a:xfrm>
            <a:off x="1216733" y="4403000"/>
            <a:ext cx="26540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3" hasCustomPrompt="1"/>
          </p:nvPr>
        </p:nvSpPr>
        <p:spPr>
          <a:xfrm>
            <a:off x="4924867" y="2504904"/>
            <a:ext cx="234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4"/>
          </p:nvPr>
        </p:nvSpPr>
        <p:spPr>
          <a:xfrm>
            <a:off x="4768867" y="4826500"/>
            <a:ext cx="2654000" cy="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 idx="5"/>
          </p:nvPr>
        </p:nvSpPr>
        <p:spPr>
          <a:xfrm>
            <a:off x="4768867" y="4403000"/>
            <a:ext cx="26540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6" hasCustomPrompt="1"/>
          </p:nvPr>
        </p:nvSpPr>
        <p:spPr>
          <a:xfrm>
            <a:off x="8477000" y="2504904"/>
            <a:ext cx="2342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7" name="Google Shape;377;p28"/>
          <p:cNvSpPr txBox="1">
            <a:spLocks noGrp="1"/>
          </p:cNvSpPr>
          <p:nvPr>
            <p:ph type="subTitle" idx="7"/>
          </p:nvPr>
        </p:nvSpPr>
        <p:spPr>
          <a:xfrm>
            <a:off x="8321133" y="4730400"/>
            <a:ext cx="2654000" cy="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title" idx="8"/>
          </p:nvPr>
        </p:nvSpPr>
        <p:spPr>
          <a:xfrm>
            <a:off x="8321000" y="4403000"/>
            <a:ext cx="26540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9"/>
          </p:nvPr>
        </p:nvSpPr>
        <p:spPr>
          <a:xfrm>
            <a:off x="953467" y="713333"/>
            <a:ext cx="10284800" cy="64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95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>
            <a:off x="953467" y="713333"/>
            <a:ext cx="10285200" cy="5431200"/>
            <a:chOff x="715100" y="535000"/>
            <a:chExt cx="7713900" cy="4073400"/>
          </a:xfrm>
        </p:grpSpPr>
        <p:grpSp>
          <p:nvGrpSpPr>
            <p:cNvPr id="382" name="Google Shape;382;p29"/>
            <p:cNvGrpSpPr/>
            <p:nvPr/>
          </p:nvGrpSpPr>
          <p:grpSpPr>
            <a:xfrm>
              <a:off x="715175" y="535000"/>
              <a:ext cx="7713759" cy="315000"/>
              <a:chOff x="715237" y="535000"/>
              <a:chExt cx="7723800" cy="315000"/>
            </a:xfrm>
          </p:grpSpPr>
          <p:sp>
            <p:nvSpPr>
              <p:cNvPr id="383" name="Google Shape;383;p29"/>
              <p:cNvSpPr/>
              <p:nvPr/>
            </p:nvSpPr>
            <p:spPr>
              <a:xfrm>
                <a:off x="715237" y="535000"/>
                <a:ext cx="77238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4" name="Google Shape;384;p29"/>
              <p:cNvGrpSpPr/>
              <p:nvPr/>
            </p:nvGrpSpPr>
            <p:grpSpPr>
              <a:xfrm>
                <a:off x="8131105" y="629256"/>
                <a:ext cx="137147" cy="135237"/>
                <a:chOff x="6241855" y="108656"/>
                <a:chExt cx="137147" cy="135237"/>
              </a:xfrm>
            </p:grpSpPr>
            <p:sp>
              <p:nvSpPr>
                <p:cNvPr id="385" name="Google Shape;385;p2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87" name="Google Shape;387;p29"/>
            <p:cNvSpPr/>
            <p:nvPr/>
          </p:nvSpPr>
          <p:spPr>
            <a:xfrm>
              <a:off x="715100" y="850000"/>
              <a:ext cx="7713900" cy="3758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388" name="Google Shape;388;p29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>
            <a:off x="-81699" y="-46500"/>
            <a:ext cx="12273699" cy="69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/>
          <p:nvPr/>
        </p:nvSpPr>
        <p:spPr>
          <a:xfrm>
            <a:off x="-814899" y="92467"/>
            <a:ext cx="3011489" cy="296492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0" name="Google Shape;390;p29"/>
          <p:cNvGrpSpPr/>
          <p:nvPr/>
        </p:nvGrpSpPr>
        <p:grpSpPr>
          <a:xfrm rot="337813">
            <a:off x="10343339" y="5706278"/>
            <a:ext cx="3059100" cy="1554303"/>
            <a:chOff x="2878325" y="2965375"/>
            <a:chExt cx="1033475" cy="525100"/>
          </a:xfrm>
        </p:grpSpPr>
        <p:sp>
          <p:nvSpPr>
            <p:cNvPr id="391" name="Google Shape;391;p2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4" name="Google Shape;394;p29"/>
          <p:cNvGrpSpPr/>
          <p:nvPr/>
        </p:nvGrpSpPr>
        <p:grpSpPr>
          <a:xfrm>
            <a:off x="216359" y="5086502"/>
            <a:ext cx="3082396" cy="3082455"/>
            <a:chOff x="7526839" y="3128950"/>
            <a:chExt cx="2510095" cy="2510143"/>
          </a:xfrm>
        </p:grpSpPr>
        <p:sp>
          <p:nvSpPr>
            <p:cNvPr id="395" name="Google Shape;395;p29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9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29"/>
          <p:cNvSpPr txBox="1">
            <a:spLocks noGrp="1"/>
          </p:cNvSpPr>
          <p:nvPr>
            <p:ph type="ctrTitle"/>
          </p:nvPr>
        </p:nvSpPr>
        <p:spPr>
          <a:xfrm>
            <a:off x="2524200" y="1292267"/>
            <a:ext cx="7143600" cy="15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subTitle" idx="1"/>
          </p:nvPr>
        </p:nvSpPr>
        <p:spPr>
          <a:xfrm>
            <a:off x="2975000" y="2942800"/>
            <a:ext cx="6242000" cy="107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3196400" y="4742933"/>
            <a:ext cx="57992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77197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0"/>
          <p:cNvSpPr/>
          <p:nvPr/>
        </p:nvSpPr>
        <p:spPr>
          <a:xfrm>
            <a:off x="10237734" y="-1120934"/>
            <a:ext cx="2671457" cy="2630145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30"/>
          <p:cNvSpPr/>
          <p:nvPr/>
        </p:nvSpPr>
        <p:spPr>
          <a:xfrm>
            <a:off x="114145" y="5493766"/>
            <a:ext cx="917897" cy="918785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30"/>
          <p:cNvSpPr/>
          <p:nvPr/>
        </p:nvSpPr>
        <p:spPr>
          <a:xfrm>
            <a:off x="682501" y="6084297"/>
            <a:ext cx="728875" cy="729603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7387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31"/>
          <p:cNvGrpSpPr/>
          <p:nvPr/>
        </p:nvGrpSpPr>
        <p:grpSpPr>
          <a:xfrm>
            <a:off x="9697326" y="4603435"/>
            <a:ext cx="3082396" cy="3082455"/>
            <a:chOff x="7526839" y="3128950"/>
            <a:chExt cx="2510095" cy="2510143"/>
          </a:xfrm>
        </p:grpSpPr>
        <p:sp>
          <p:nvSpPr>
            <p:cNvPr id="408" name="Google Shape;408;p31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1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0" name="Google Shape;410;p31"/>
          <p:cNvSpPr/>
          <p:nvPr/>
        </p:nvSpPr>
        <p:spPr>
          <a:xfrm>
            <a:off x="114145" y="5493766"/>
            <a:ext cx="917897" cy="918785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31"/>
          <p:cNvSpPr/>
          <p:nvPr/>
        </p:nvSpPr>
        <p:spPr>
          <a:xfrm>
            <a:off x="785167" y="5823931"/>
            <a:ext cx="918139" cy="918783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101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10236534" y="5462001"/>
            <a:ext cx="1684761" cy="168471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254800" y="120933"/>
            <a:ext cx="642965" cy="643604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713333"/>
            <a:ext cx="10272000" cy="543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Font typeface="Nunito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08376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2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rot="10800000">
            <a:off x="-81699" y="-46500"/>
            <a:ext cx="12273699" cy="69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2"/>
          <p:cNvSpPr/>
          <p:nvPr/>
        </p:nvSpPr>
        <p:spPr>
          <a:xfrm>
            <a:off x="9726301" y="-1516134"/>
            <a:ext cx="2671457" cy="2630145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32"/>
          <p:cNvSpPr/>
          <p:nvPr/>
        </p:nvSpPr>
        <p:spPr>
          <a:xfrm>
            <a:off x="81301" y="81365"/>
            <a:ext cx="836595" cy="837435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32"/>
          <p:cNvSpPr/>
          <p:nvPr/>
        </p:nvSpPr>
        <p:spPr>
          <a:xfrm>
            <a:off x="11238534" y="918791"/>
            <a:ext cx="836581" cy="83716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32"/>
          <p:cNvSpPr/>
          <p:nvPr/>
        </p:nvSpPr>
        <p:spPr>
          <a:xfrm>
            <a:off x="1096633" y="-1"/>
            <a:ext cx="670155" cy="67062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7259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371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3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960000" y="2236200"/>
            <a:ext cx="4805200" cy="623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 b="1"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960000" y="2236200"/>
            <a:ext cx="4805200" cy="344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1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6426800" y="2236200"/>
            <a:ext cx="4805200" cy="623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 b="1">
                <a:latin typeface="Red Rose"/>
                <a:ea typeface="Red Rose"/>
                <a:cs typeface="Red Rose"/>
                <a:sym typeface="Red Ro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d Rose"/>
              <a:buNone/>
              <a:defRPr sz="2667"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6426800" y="2236200"/>
            <a:ext cx="4805200" cy="344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1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1293151" y="5835308"/>
            <a:ext cx="845371" cy="845963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>
            <a:off x="10628166" y="6088068"/>
            <a:ext cx="769405" cy="769945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" name="Google Shape;44;p5"/>
          <p:cNvGrpSpPr/>
          <p:nvPr/>
        </p:nvGrpSpPr>
        <p:grpSpPr>
          <a:xfrm>
            <a:off x="-1216691" y="4596335"/>
            <a:ext cx="2315713" cy="2315772"/>
            <a:chOff x="481600" y="1009175"/>
            <a:chExt cx="976325" cy="976350"/>
          </a:xfrm>
        </p:grpSpPr>
        <p:sp>
          <p:nvSpPr>
            <p:cNvPr id="45" name="Google Shape;45;p5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519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6"/>
          <p:cNvGrpSpPr/>
          <p:nvPr/>
        </p:nvGrpSpPr>
        <p:grpSpPr>
          <a:xfrm>
            <a:off x="953467" y="713333"/>
            <a:ext cx="10284800" cy="5424400"/>
            <a:chOff x="715100" y="535000"/>
            <a:chExt cx="7713600" cy="4068300"/>
          </a:xfrm>
        </p:grpSpPr>
        <p:grpSp>
          <p:nvGrpSpPr>
            <p:cNvPr id="54" name="Google Shape;54;p6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55" name="Google Shape;55;p6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6" name="Google Shape;56;p6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7" name="Google Shape;57;p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9" name="Google Shape;59;p6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2" name="Google Shape;62;p6"/>
          <p:cNvSpPr/>
          <p:nvPr/>
        </p:nvSpPr>
        <p:spPr>
          <a:xfrm>
            <a:off x="11024334" y="-186099"/>
            <a:ext cx="1300967" cy="1286153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6"/>
          <p:cNvGrpSpPr/>
          <p:nvPr/>
        </p:nvGrpSpPr>
        <p:grpSpPr>
          <a:xfrm>
            <a:off x="-1184297" y="4812449"/>
            <a:ext cx="2664472" cy="2664435"/>
            <a:chOff x="-888223" y="3609337"/>
            <a:chExt cx="1998354" cy="1998326"/>
          </a:xfrm>
        </p:grpSpPr>
        <p:sp>
          <p:nvSpPr>
            <p:cNvPr id="64" name="Google Shape;64;p6"/>
            <p:cNvSpPr/>
            <p:nvPr/>
          </p:nvSpPr>
          <p:spPr>
            <a:xfrm rot="1046344">
              <a:off x="-701437" y="37961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 rot="1046344">
              <a:off x="-549037" y="39485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4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rot="-1078084">
            <a:off x="8972616" y="-367867"/>
            <a:ext cx="3427864" cy="1741669"/>
            <a:chOff x="2878325" y="2965375"/>
            <a:chExt cx="1033475" cy="525100"/>
          </a:xfrm>
        </p:grpSpPr>
        <p:sp>
          <p:nvSpPr>
            <p:cNvPr id="70" name="Google Shape;70;p7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238033" y="303218"/>
            <a:ext cx="940568" cy="941228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960000" y="2256200"/>
            <a:ext cx="5996400" cy="10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1"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960000" y="3441800"/>
            <a:ext cx="6665600" cy="24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365751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6" name="Google Shape;76;p7"/>
          <p:cNvSpPr/>
          <p:nvPr/>
        </p:nvSpPr>
        <p:spPr>
          <a:xfrm>
            <a:off x="1100667" y="109736"/>
            <a:ext cx="734851" cy="735585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44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rot="10800000" flipH="1">
            <a:off x="-70075" y="-46500"/>
            <a:ext cx="12273699" cy="69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-707299" y="3629300"/>
            <a:ext cx="3011489" cy="296492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 rot="615220">
            <a:off x="6547824" y="-1026981"/>
            <a:ext cx="3063427" cy="3063504"/>
            <a:chOff x="481600" y="1009175"/>
            <a:chExt cx="976325" cy="976350"/>
          </a:xfrm>
        </p:grpSpPr>
        <p:sp>
          <p:nvSpPr>
            <p:cNvPr id="81" name="Google Shape;81;p8"/>
            <p:cNvSpPr/>
            <p:nvPr/>
          </p:nvSpPr>
          <p:spPr>
            <a:xfrm>
              <a:off x="481600" y="1009175"/>
              <a:ext cx="976325" cy="976350"/>
            </a:xfrm>
            <a:custGeom>
              <a:avLst/>
              <a:gdLst/>
              <a:ahLst/>
              <a:cxnLst/>
              <a:rect l="l" t="t" r="r" b="b"/>
              <a:pathLst>
                <a:path w="39053" h="39054" fill="none" extrusionOk="0">
                  <a:moveTo>
                    <a:pt x="32100" y="6942"/>
                  </a:moveTo>
                  <a:cubicBezTo>
                    <a:pt x="39053" y="13895"/>
                    <a:pt x="39053" y="25159"/>
                    <a:pt x="32100" y="32112"/>
                  </a:cubicBezTo>
                  <a:cubicBezTo>
                    <a:pt x="25158" y="39053"/>
                    <a:pt x="13895" y="39053"/>
                    <a:pt x="6942" y="32112"/>
                  </a:cubicBezTo>
                  <a:cubicBezTo>
                    <a:pt x="0" y="25159"/>
                    <a:pt x="0" y="13895"/>
                    <a:pt x="6942" y="6942"/>
                  </a:cubicBezTo>
                  <a:cubicBezTo>
                    <a:pt x="13895" y="1"/>
                    <a:pt x="25158" y="1"/>
                    <a:pt x="32100" y="6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97425" y="1058600"/>
              <a:ext cx="144375" cy="877500"/>
            </a:xfrm>
            <a:custGeom>
              <a:avLst/>
              <a:gdLst/>
              <a:ahLst/>
              <a:cxnLst/>
              <a:rect l="l" t="t" r="r" b="b"/>
              <a:pathLst>
                <a:path w="5775" h="35100" fill="none" extrusionOk="0">
                  <a:moveTo>
                    <a:pt x="0" y="3510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531000" y="1425000"/>
              <a:ext cx="877525" cy="144400"/>
            </a:xfrm>
            <a:custGeom>
              <a:avLst/>
              <a:gdLst/>
              <a:ahLst/>
              <a:cxnLst/>
              <a:rect l="l" t="t" r="r" b="b"/>
              <a:pathLst>
                <a:path w="35101" h="5776" fill="none" extrusionOk="0">
                  <a:moveTo>
                    <a:pt x="1" y="1"/>
                  </a:moveTo>
                  <a:lnTo>
                    <a:pt x="35100" y="57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20625" y="1039850"/>
              <a:ext cx="510500" cy="915600"/>
            </a:xfrm>
            <a:custGeom>
              <a:avLst/>
              <a:gdLst/>
              <a:ahLst/>
              <a:cxnLst/>
              <a:rect l="l" t="t" r="r" b="b"/>
              <a:pathLst>
                <a:path w="20420" h="36624" fill="none" extrusionOk="0">
                  <a:moveTo>
                    <a:pt x="13097" y="786"/>
                  </a:moveTo>
                  <a:cubicBezTo>
                    <a:pt x="17859" y="1572"/>
                    <a:pt x="20419" y="10049"/>
                    <a:pt x="18836" y="19729"/>
                  </a:cubicBezTo>
                  <a:cubicBezTo>
                    <a:pt x="17240" y="29409"/>
                    <a:pt x="12085" y="36624"/>
                    <a:pt x="7334" y="35838"/>
                  </a:cubicBezTo>
                  <a:cubicBezTo>
                    <a:pt x="2572" y="35052"/>
                    <a:pt x="0" y="26575"/>
                    <a:pt x="1595" y="16895"/>
                  </a:cubicBezTo>
                  <a:cubicBezTo>
                    <a:pt x="3191" y="7215"/>
                    <a:pt x="8334" y="0"/>
                    <a:pt x="13097" y="7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91150" y="1150875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26146" y="4298"/>
                  </a:moveTo>
                  <a:cubicBezTo>
                    <a:pt x="22575" y="5763"/>
                    <a:pt x="17705" y="6251"/>
                    <a:pt x="12538" y="5406"/>
                  </a:cubicBezTo>
                  <a:cubicBezTo>
                    <a:pt x="7358" y="4548"/>
                    <a:pt x="2917" y="253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94700" y="1687550"/>
              <a:ext cx="653675" cy="156275"/>
            </a:xfrm>
            <a:custGeom>
              <a:avLst/>
              <a:gdLst/>
              <a:ahLst/>
              <a:cxnLst/>
              <a:rect l="l" t="t" r="r" b="b"/>
              <a:pathLst>
                <a:path w="26147" h="6251" fill="none" extrusionOk="0">
                  <a:moveTo>
                    <a:pt x="1" y="1953"/>
                  </a:moveTo>
                  <a:cubicBezTo>
                    <a:pt x="3573" y="488"/>
                    <a:pt x="8442" y="0"/>
                    <a:pt x="13610" y="845"/>
                  </a:cubicBezTo>
                  <a:cubicBezTo>
                    <a:pt x="18777" y="1703"/>
                    <a:pt x="23230" y="3727"/>
                    <a:pt x="26147" y="62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2143000" y="1784217"/>
            <a:ext cx="7906000" cy="366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 rot="-1239979">
            <a:off x="-514460" y="-103831"/>
            <a:ext cx="2647977" cy="1060945"/>
            <a:chOff x="2878325" y="2965375"/>
            <a:chExt cx="1033475" cy="414075"/>
          </a:xfrm>
        </p:grpSpPr>
        <p:sp>
          <p:nvSpPr>
            <p:cNvPr id="89" name="Google Shape;89;p8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/>
          <p:nvPr/>
        </p:nvSpPr>
        <p:spPr>
          <a:xfrm>
            <a:off x="-945833" y="287967"/>
            <a:ext cx="2369863" cy="2333215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10358414" y="-311651"/>
            <a:ext cx="3059087" cy="1554296"/>
            <a:chOff x="2878325" y="2965375"/>
            <a:chExt cx="1033475" cy="525100"/>
          </a:xfrm>
        </p:grpSpPr>
        <p:sp>
          <p:nvSpPr>
            <p:cNvPr id="95" name="Google Shape;95;p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062600" y="2537260"/>
            <a:ext cx="6066800" cy="7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784000" y="3611033"/>
            <a:ext cx="8624000" cy="166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3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-3907382" y="2097367"/>
            <a:ext cx="8833951" cy="7402400"/>
            <a:chOff x="-2930537" y="1573025"/>
            <a:chExt cx="6625463" cy="5551800"/>
          </a:xfrm>
        </p:grpSpPr>
        <p:sp>
          <p:nvSpPr>
            <p:cNvPr id="102" name="Google Shape;102;p10"/>
            <p:cNvSpPr/>
            <p:nvPr/>
          </p:nvSpPr>
          <p:spPr>
            <a:xfrm>
              <a:off x="-1092475" y="1573025"/>
              <a:ext cx="4787400" cy="55518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2222950" y="3212675"/>
              <a:ext cx="4787400" cy="3272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2930537" y="2274650"/>
              <a:ext cx="4787400" cy="32724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2755200" y="5042900"/>
            <a:ext cx="6681600" cy="11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30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449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2812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LMS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Простая версия </a:t>
            </a:r>
            <a:r>
              <a:rPr lang="en-US" dirty="0" smtClean="0"/>
              <a:t>LMS </a:t>
            </a:r>
            <a:r>
              <a:rPr lang="ru-RU" dirty="0" smtClean="0"/>
              <a:t>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3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92597" y="2498833"/>
            <a:ext cx="3668800" cy="463600"/>
          </a:xfrm>
        </p:spPr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245433" y="3078636"/>
            <a:ext cx="3815964" cy="1763820"/>
          </a:xfrm>
        </p:spPr>
        <p:txBody>
          <a:bodyPr/>
          <a:lstStyle/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Создать простую версию </a:t>
            </a:r>
            <a:r>
              <a:rPr lang="en-US" dirty="0" smtClean="0"/>
              <a:t>LMS </a:t>
            </a:r>
            <a:r>
              <a:rPr lang="ru-RU" dirty="0" smtClean="0"/>
              <a:t>системы 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endParaRPr lang="ru-RU" dirty="0" smtClean="0"/>
          </a:p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ru-RU" dirty="0"/>
              <a:t>П</a:t>
            </a:r>
            <a:r>
              <a:rPr lang="ru-RU" dirty="0" smtClean="0"/>
              <a:t>ознакомиться с</a:t>
            </a:r>
            <a:r>
              <a:rPr lang="en-US" dirty="0" smtClean="0"/>
              <a:t> </a:t>
            </a:r>
            <a:r>
              <a:rPr lang="ru-RU" dirty="0" smtClean="0"/>
              <a:t>Фреймворком </a:t>
            </a:r>
            <a:r>
              <a:rPr lang="en-US" dirty="0" smtClean="0"/>
              <a:t>Flask 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 idx="3"/>
          </p:nvPr>
        </p:nvSpPr>
        <p:spPr>
          <a:xfrm>
            <a:off x="7537953" y="2498833"/>
            <a:ext cx="3668800" cy="463600"/>
          </a:xfrm>
        </p:spPr>
        <p:txBody>
          <a:bodyPr/>
          <a:lstStyle/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5"/>
          </p:nvPr>
        </p:nvSpPr>
        <p:spPr>
          <a:xfrm>
            <a:off x="7798153" y="3284698"/>
            <a:ext cx="3148400" cy="1351696"/>
          </a:xfrm>
        </p:spPr>
        <p:txBody>
          <a:bodyPr/>
          <a:lstStyle/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Написать несколько задач с тестирующий системой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endParaRPr lang="ru-RU" dirty="0"/>
          </a:p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Сделать навигацию 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4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2588946" y="454275"/>
            <a:ext cx="6681600" cy="759383"/>
          </a:xfrm>
        </p:spPr>
        <p:txBody>
          <a:bodyPr/>
          <a:lstStyle/>
          <a:p>
            <a:r>
              <a:rPr lang="ru-RU" dirty="0" smtClean="0"/>
              <a:t>Система тестирования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08" y="1410819"/>
            <a:ext cx="6839492" cy="201402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5" y="1213658"/>
            <a:ext cx="5213704" cy="4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4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960000" y="540913"/>
            <a:ext cx="10272000" cy="816020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960000" y="643943"/>
            <a:ext cx="10272000" cy="5756857"/>
          </a:xfrm>
        </p:spPr>
        <p:txBody>
          <a:bodyPr/>
          <a:lstStyle/>
          <a:p>
            <a:pPr marL="186262" indent="0">
              <a:buNone/>
            </a:pPr>
            <a:r>
              <a:rPr lang="ru-RU" b="1" dirty="0"/>
              <a:t>Фреймворк </a:t>
            </a:r>
            <a:r>
              <a:rPr lang="en-US" b="1" dirty="0" smtClean="0"/>
              <a:t>Flask</a:t>
            </a:r>
          </a:p>
          <a:p>
            <a:pPr marL="186262" indent="0">
              <a:buNone/>
            </a:pPr>
            <a:r>
              <a:rPr lang="en-US" b="1" dirty="0" err="1" smtClean="0"/>
              <a:t>Json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dirty="0"/>
              <a:t>Для хранение данных пользователя </a:t>
            </a:r>
          </a:p>
          <a:p>
            <a:pPr marL="186262" indent="0">
              <a:buNone/>
            </a:pPr>
            <a:r>
              <a:rPr lang="en-US" b="1" dirty="0" err="1" smtClean="0"/>
              <a:t>Popen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ru-RU" dirty="0"/>
              <a:t>Для тестирование</a:t>
            </a:r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en-US" dirty="0" smtClean="0"/>
          </a:p>
          <a:p>
            <a:pPr marL="18626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9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5">
  <a:themeElements>
    <a:clrScheme name="Simple Light">
      <a:dk1>
        <a:srgbClr val="191919"/>
      </a:dk1>
      <a:lt1>
        <a:srgbClr val="FFFFFF"/>
      </a:lt1>
      <a:dk2>
        <a:srgbClr val="191919"/>
      </a:dk2>
      <a:lt2>
        <a:srgbClr val="FFFFFF"/>
      </a:lt2>
      <a:accent1>
        <a:srgbClr val="8C4FFE"/>
      </a:accent1>
      <a:accent2>
        <a:srgbClr val="DC57F3"/>
      </a:accent2>
      <a:accent3>
        <a:srgbClr val="FF3773"/>
      </a:accent3>
      <a:accent4>
        <a:srgbClr val="FF7E68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5" id="{FCE70026-55A6-42F6-9AA2-7C8CB29E8381}" vid="{4D5D397A-BE5B-4959-9BB6-3CEF383C7F9D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Тема5</Template>
  <TotalTime>25</TotalTime>
  <Words>44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4" baseType="lpstr">
      <vt:lpstr>Anaheim</vt:lpstr>
      <vt:lpstr>Arial</vt:lpstr>
      <vt:lpstr>Montserrat</vt:lpstr>
      <vt:lpstr>Nunito</vt:lpstr>
      <vt:lpstr>Proxima Nova</vt:lpstr>
      <vt:lpstr>Red Rose</vt:lpstr>
      <vt:lpstr>Roboto</vt:lpstr>
      <vt:lpstr>Wingdings</vt:lpstr>
      <vt:lpstr>Тема5</vt:lpstr>
      <vt:lpstr>Slidesgo Final Pages</vt:lpstr>
      <vt:lpstr>LMS</vt:lpstr>
      <vt:lpstr>Цель: </vt:lpstr>
      <vt:lpstr>Система тестирования</vt:lpstr>
      <vt:lpstr>Описание реализации.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</dc:title>
  <dc:creator>User</dc:creator>
  <cp:lastModifiedBy>User</cp:lastModifiedBy>
  <cp:revision>3</cp:revision>
  <dcterms:created xsi:type="dcterms:W3CDTF">2022-04-26T10:04:58Z</dcterms:created>
  <dcterms:modified xsi:type="dcterms:W3CDTF">2022-06-04T00:32:45Z</dcterms:modified>
</cp:coreProperties>
</file>