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7" r:id="rId4"/>
    <p:sldId id="269" r:id="rId5"/>
    <p:sldId id="274" r:id="rId6"/>
    <p:sldId id="273" r:id="rId7"/>
    <p:sldId id="268" r:id="rId8"/>
    <p:sldId id="27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" userId="8f12b4f433e1b7fb" providerId="LiveId" clId="{750A7E38-419A-4218-9F04-BA62906D51A4}"/>
    <pc:docChg chg="undo custSel addSld delSld modSld">
      <pc:chgData name="Nikhil" userId="8f12b4f433e1b7fb" providerId="LiveId" clId="{750A7E38-419A-4218-9F04-BA62906D51A4}" dt="2022-06-19T09:55:53.864" v="1928" actId="20577"/>
      <pc:docMkLst>
        <pc:docMk/>
      </pc:docMkLst>
      <pc:sldChg chg="addSp delSp modSp mod">
        <pc:chgData name="Nikhil" userId="8f12b4f433e1b7fb" providerId="LiveId" clId="{750A7E38-419A-4218-9F04-BA62906D51A4}" dt="2022-06-19T09:54:38.709" v="1911" actId="20577"/>
        <pc:sldMkLst>
          <pc:docMk/>
          <pc:sldMk cId="3924360092" sldId="268"/>
        </pc:sldMkLst>
        <pc:spChg chg="mod">
          <ac:chgData name="Nikhil" userId="8f12b4f433e1b7fb" providerId="LiveId" clId="{750A7E38-419A-4218-9F04-BA62906D51A4}" dt="2022-06-19T09:54:38.709" v="1911" actId="20577"/>
          <ac:spMkLst>
            <pc:docMk/>
            <pc:sldMk cId="3924360092" sldId="268"/>
            <ac:spMk id="8" creationId="{38B25A61-41CD-8B2A-B54F-1C684FC9F720}"/>
          </ac:spMkLst>
        </pc:spChg>
        <pc:spChg chg="add mod">
          <ac:chgData name="Nikhil" userId="8f12b4f433e1b7fb" providerId="LiveId" clId="{750A7E38-419A-4218-9F04-BA62906D51A4}" dt="2022-06-19T09:48:40.290" v="1870" actId="1036"/>
          <ac:spMkLst>
            <pc:docMk/>
            <pc:sldMk cId="3924360092" sldId="268"/>
            <ac:spMk id="13" creationId="{1B33C54E-F9F1-3455-87C2-CEF17DDD81F6}"/>
          </ac:spMkLst>
        </pc:spChg>
        <pc:graphicFrameChg chg="add del mod">
          <ac:chgData name="Nikhil" userId="8f12b4f433e1b7fb" providerId="LiveId" clId="{750A7E38-419A-4218-9F04-BA62906D51A4}" dt="2022-06-19T09:16:37.558" v="760"/>
          <ac:graphicFrameMkLst>
            <pc:docMk/>
            <pc:sldMk cId="3924360092" sldId="268"/>
            <ac:graphicFrameMk id="3" creationId="{75A7091A-F709-3C2F-76D5-FD38A6F3D7D3}"/>
          </ac:graphicFrameMkLst>
        </pc:graphicFrameChg>
        <pc:picChg chg="del">
          <ac:chgData name="Nikhil" userId="8f12b4f433e1b7fb" providerId="LiveId" clId="{750A7E38-419A-4218-9F04-BA62906D51A4}" dt="2022-06-19T09:16:34.446" v="758" actId="478"/>
          <ac:picMkLst>
            <pc:docMk/>
            <pc:sldMk cId="3924360092" sldId="268"/>
            <ac:picMk id="11" creationId="{77484284-CAFF-8DD9-AB68-14D9916A0B57}"/>
          </ac:picMkLst>
        </pc:picChg>
        <pc:picChg chg="add mod">
          <ac:chgData name="Nikhil" userId="8f12b4f433e1b7fb" providerId="LiveId" clId="{750A7E38-419A-4218-9F04-BA62906D51A4}" dt="2022-06-19T09:31:21.222" v="1058" actId="1037"/>
          <ac:picMkLst>
            <pc:docMk/>
            <pc:sldMk cId="3924360092" sldId="268"/>
            <ac:picMk id="12" creationId="{3E565997-3267-6B9E-9B51-3FF1C11A9565}"/>
          </ac:picMkLst>
        </pc:picChg>
      </pc:sldChg>
      <pc:sldChg chg="addSp delSp modSp mod">
        <pc:chgData name="Nikhil" userId="8f12b4f433e1b7fb" providerId="LiveId" clId="{750A7E38-419A-4218-9F04-BA62906D51A4}" dt="2022-06-19T09:45:37.871" v="1845" actId="1076"/>
        <pc:sldMkLst>
          <pc:docMk/>
          <pc:sldMk cId="278723652" sldId="269"/>
        </pc:sldMkLst>
        <pc:picChg chg="del">
          <ac:chgData name="Nikhil" userId="8f12b4f433e1b7fb" providerId="LiveId" clId="{750A7E38-419A-4218-9F04-BA62906D51A4}" dt="2022-06-19T09:45:27.566" v="1784" actId="478"/>
          <ac:picMkLst>
            <pc:docMk/>
            <pc:sldMk cId="278723652" sldId="269"/>
            <ac:picMk id="8" creationId="{898BE934-C7E7-509D-998B-DAB24170BCA6}"/>
          </ac:picMkLst>
        </pc:picChg>
        <pc:picChg chg="add mod">
          <ac:chgData name="Nikhil" userId="8f12b4f433e1b7fb" providerId="LiveId" clId="{750A7E38-419A-4218-9F04-BA62906D51A4}" dt="2022-06-19T09:45:37.871" v="1845" actId="1076"/>
          <ac:picMkLst>
            <pc:docMk/>
            <pc:sldMk cId="278723652" sldId="269"/>
            <ac:picMk id="11" creationId="{8CDB7217-B613-7684-51CD-428CEA96F2FA}"/>
          </ac:picMkLst>
        </pc:picChg>
      </pc:sldChg>
      <pc:sldChg chg="addSp delSp modSp mod">
        <pc:chgData name="Nikhil" userId="8f12b4f433e1b7fb" providerId="LiveId" clId="{750A7E38-419A-4218-9F04-BA62906D51A4}" dt="2022-06-19T09:55:53.864" v="1928" actId="20577"/>
        <pc:sldMkLst>
          <pc:docMk/>
          <pc:sldMk cId="1496663684" sldId="273"/>
        </pc:sldMkLst>
        <pc:spChg chg="mod">
          <ac:chgData name="Nikhil" userId="8f12b4f433e1b7fb" providerId="LiveId" clId="{750A7E38-419A-4218-9F04-BA62906D51A4}" dt="2022-06-19T09:55:53.864" v="1928" actId="20577"/>
          <ac:spMkLst>
            <pc:docMk/>
            <pc:sldMk cId="1496663684" sldId="273"/>
            <ac:spMk id="8" creationId="{38B25A61-41CD-8B2A-B54F-1C684FC9F720}"/>
          </ac:spMkLst>
        </pc:spChg>
        <pc:spChg chg="add mod">
          <ac:chgData name="Nikhil" userId="8f12b4f433e1b7fb" providerId="LiveId" clId="{750A7E38-419A-4218-9F04-BA62906D51A4}" dt="2022-06-19T09:48:35.401" v="1869" actId="1035"/>
          <ac:spMkLst>
            <pc:docMk/>
            <pc:sldMk cId="1496663684" sldId="273"/>
            <ac:spMk id="14" creationId="{13617588-D7CE-466F-F858-C1E1DCE709D3}"/>
          </ac:spMkLst>
        </pc:spChg>
        <pc:picChg chg="add mod">
          <ac:chgData name="Nikhil" userId="8f12b4f433e1b7fb" providerId="LiveId" clId="{750A7E38-419A-4218-9F04-BA62906D51A4}" dt="2022-06-19T09:09:53.617" v="475" actId="1076"/>
          <ac:picMkLst>
            <pc:docMk/>
            <pc:sldMk cId="1496663684" sldId="273"/>
            <ac:picMk id="4" creationId="{70CB72C7-E41C-B48C-F130-110C7C77F966}"/>
          </ac:picMkLst>
        </pc:picChg>
        <pc:picChg chg="del">
          <ac:chgData name="Nikhil" userId="8f12b4f433e1b7fb" providerId="LiveId" clId="{750A7E38-419A-4218-9F04-BA62906D51A4}" dt="2022-06-19T09:09:40.834" v="474" actId="478"/>
          <ac:picMkLst>
            <pc:docMk/>
            <pc:sldMk cId="1496663684" sldId="273"/>
            <ac:picMk id="7" creationId="{A52855C3-3130-4A91-387F-E01257B6463E}"/>
          </ac:picMkLst>
        </pc:picChg>
      </pc:sldChg>
      <pc:sldChg chg="addSp delSp modSp mod">
        <pc:chgData name="Nikhil" userId="8f12b4f433e1b7fb" providerId="LiveId" clId="{750A7E38-419A-4218-9F04-BA62906D51A4}" dt="2022-06-19T09:54:54.529" v="1923" actId="20577"/>
        <pc:sldMkLst>
          <pc:docMk/>
          <pc:sldMk cId="1905205927" sldId="274"/>
        </pc:sldMkLst>
        <pc:spChg chg="mod">
          <ac:chgData name="Nikhil" userId="8f12b4f433e1b7fb" providerId="LiveId" clId="{750A7E38-419A-4218-9F04-BA62906D51A4}" dt="2022-06-19T09:54:54.529" v="1923" actId="20577"/>
          <ac:spMkLst>
            <pc:docMk/>
            <pc:sldMk cId="1905205927" sldId="274"/>
            <ac:spMk id="12" creationId="{35A7D98A-0AC5-5F7E-145F-7197A418CEE6}"/>
          </ac:spMkLst>
        </pc:spChg>
        <pc:spChg chg="add mod">
          <ac:chgData name="Nikhil" userId="8f12b4f433e1b7fb" providerId="LiveId" clId="{750A7E38-419A-4218-9F04-BA62906D51A4}" dt="2022-06-19T09:48:25.446" v="1867" actId="1036"/>
          <ac:spMkLst>
            <pc:docMk/>
            <pc:sldMk cId="1905205927" sldId="274"/>
            <ac:spMk id="14" creationId="{889BE263-BAB5-4FE4-A616-9AB47048D74B}"/>
          </ac:spMkLst>
        </pc:spChg>
        <pc:picChg chg="add del mod">
          <ac:chgData name="Nikhil" userId="8f12b4f433e1b7fb" providerId="LiveId" clId="{750A7E38-419A-4218-9F04-BA62906D51A4}" dt="2022-06-19T09:06:39.012" v="466" actId="478"/>
          <ac:picMkLst>
            <pc:docMk/>
            <pc:sldMk cId="1905205927" sldId="274"/>
            <ac:picMk id="3" creationId="{1F9A0B97-9F93-3355-484F-C28E8211E84B}"/>
          </ac:picMkLst>
        </pc:picChg>
        <pc:picChg chg="del mod">
          <ac:chgData name="Nikhil" userId="8f12b4f433e1b7fb" providerId="LiveId" clId="{750A7E38-419A-4218-9F04-BA62906D51A4}" dt="2022-06-19T09:44:29.053" v="1779" actId="21"/>
          <ac:picMkLst>
            <pc:docMk/>
            <pc:sldMk cId="1905205927" sldId="274"/>
            <ac:picMk id="6" creationId="{A828B1E3-283A-71BD-0B3B-D68E4D20BEAB}"/>
          </ac:picMkLst>
        </pc:picChg>
        <pc:picChg chg="add del">
          <ac:chgData name="Nikhil" userId="8f12b4f433e1b7fb" providerId="LiveId" clId="{750A7E38-419A-4218-9F04-BA62906D51A4}" dt="2022-06-19T09:06:35.581" v="465" actId="478"/>
          <ac:picMkLst>
            <pc:docMk/>
            <pc:sldMk cId="1905205927" sldId="274"/>
            <ac:picMk id="13" creationId="{5C9C1EB0-11BA-FA6B-1EAC-4D8AE59FA558}"/>
          </ac:picMkLst>
        </pc:picChg>
        <pc:picChg chg="add mod">
          <ac:chgData name="Nikhil" userId="8f12b4f433e1b7fb" providerId="LiveId" clId="{750A7E38-419A-4218-9F04-BA62906D51A4}" dt="2022-06-19T09:45:18.207" v="1783" actId="1037"/>
          <ac:picMkLst>
            <pc:docMk/>
            <pc:sldMk cId="1905205927" sldId="274"/>
            <ac:picMk id="15" creationId="{75627B15-4D02-3E1A-0193-905C96B26BE7}"/>
          </ac:picMkLst>
        </pc:picChg>
      </pc:sldChg>
      <pc:sldChg chg="modSp mod">
        <pc:chgData name="Nikhil" userId="8f12b4f433e1b7fb" providerId="LiveId" clId="{750A7E38-419A-4218-9F04-BA62906D51A4}" dt="2022-06-19T09:48:15.325" v="1866" actId="1036"/>
        <pc:sldMkLst>
          <pc:docMk/>
          <pc:sldMk cId="3344413814" sldId="275"/>
        </pc:sldMkLst>
        <pc:spChg chg="mod">
          <ac:chgData name="Nikhil" userId="8f12b4f433e1b7fb" providerId="LiveId" clId="{750A7E38-419A-4218-9F04-BA62906D51A4}" dt="2022-06-19T09:48:09.434" v="1864" actId="1036"/>
          <ac:spMkLst>
            <pc:docMk/>
            <pc:sldMk cId="3344413814" sldId="275"/>
            <ac:spMk id="12" creationId="{FDB3BF10-022A-B9F9-8E4A-4169240C2090}"/>
          </ac:spMkLst>
        </pc:spChg>
        <pc:spChg chg="mod">
          <ac:chgData name="Nikhil" userId="8f12b4f433e1b7fb" providerId="LiveId" clId="{750A7E38-419A-4218-9F04-BA62906D51A4}" dt="2022-06-19T09:47:38.734" v="1862" actId="20577"/>
          <ac:spMkLst>
            <pc:docMk/>
            <pc:sldMk cId="3344413814" sldId="275"/>
            <ac:spMk id="13" creationId="{4C0FB525-6D73-6A4D-EEA0-E64904350C45}"/>
          </ac:spMkLst>
        </pc:spChg>
        <pc:spChg chg="mod">
          <ac:chgData name="Nikhil" userId="8f12b4f433e1b7fb" providerId="LiveId" clId="{750A7E38-419A-4218-9F04-BA62906D51A4}" dt="2022-06-19T09:48:15.325" v="1866" actId="1036"/>
          <ac:spMkLst>
            <pc:docMk/>
            <pc:sldMk cId="3344413814" sldId="275"/>
            <ac:spMk id="14" creationId="{302014EB-2B4D-B0A8-CBB0-1130FB153802}"/>
          </ac:spMkLst>
        </pc:spChg>
      </pc:sldChg>
      <pc:sldChg chg="addSp delSp modSp del mod">
        <pc:chgData name="Nikhil" userId="8f12b4f433e1b7fb" providerId="LiveId" clId="{750A7E38-419A-4218-9F04-BA62906D51A4}" dt="2022-06-19T09:46:13.157" v="1847" actId="47"/>
        <pc:sldMkLst>
          <pc:docMk/>
          <pc:sldMk cId="745473173" sldId="276"/>
        </pc:sldMkLst>
        <pc:spChg chg="mod">
          <ac:chgData name="Nikhil" userId="8f12b4f433e1b7fb" providerId="LiveId" clId="{750A7E38-419A-4218-9F04-BA62906D51A4}" dt="2022-06-19T09:35:41.302" v="1248" actId="27636"/>
          <ac:spMkLst>
            <pc:docMk/>
            <pc:sldMk cId="745473173" sldId="276"/>
            <ac:spMk id="2" creationId="{CC18DC35-C7E1-B02A-D8D3-EBC2D8A82213}"/>
          </ac:spMkLst>
        </pc:spChg>
        <pc:picChg chg="add del mod">
          <ac:chgData name="Nikhil" userId="8f12b4f433e1b7fb" providerId="LiveId" clId="{750A7E38-419A-4218-9F04-BA62906D51A4}" dt="2022-06-19T09:30:33.021" v="1052" actId="21"/>
          <ac:picMkLst>
            <pc:docMk/>
            <pc:sldMk cId="745473173" sldId="276"/>
            <ac:picMk id="3" creationId="{D2E87B66-F992-8942-7551-66DF02B9BD24}"/>
          </ac:picMkLst>
        </pc:picChg>
      </pc:sldChg>
      <pc:sldChg chg="modSp mod">
        <pc:chgData name="Nikhil" userId="8f12b4f433e1b7fb" providerId="LiveId" clId="{750A7E38-419A-4218-9F04-BA62906D51A4}" dt="2022-06-19T09:48:01.677" v="1863" actId="1036"/>
        <pc:sldMkLst>
          <pc:docMk/>
          <pc:sldMk cId="549995960" sldId="277"/>
        </pc:sldMkLst>
        <pc:spChg chg="mod">
          <ac:chgData name="Nikhil" userId="8f12b4f433e1b7fb" providerId="LiveId" clId="{750A7E38-419A-4218-9F04-BA62906D51A4}" dt="2022-06-19T09:48:01.677" v="1863" actId="1036"/>
          <ac:spMkLst>
            <pc:docMk/>
            <pc:sldMk cId="549995960" sldId="277"/>
            <ac:spMk id="11" creationId="{4733B86A-ABB9-C362-A749-EB0D7D7124EB}"/>
          </ac:spMkLst>
        </pc:spChg>
      </pc:sldChg>
      <pc:sldChg chg="addSp delSp modSp add del mod">
        <pc:chgData name="Nikhil" userId="8f12b4f433e1b7fb" providerId="LiveId" clId="{750A7E38-419A-4218-9F04-BA62906D51A4}" dt="2022-06-19T09:46:11.027" v="1846" actId="47"/>
        <pc:sldMkLst>
          <pc:docMk/>
          <pc:sldMk cId="2012893794" sldId="278"/>
        </pc:sldMkLst>
        <pc:picChg chg="add del mod">
          <ac:chgData name="Nikhil" userId="8f12b4f433e1b7fb" providerId="LiveId" clId="{750A7E38-419A-4218-9F04-BA62906D51A4}" dt="2022-06-19T09:31:57.106" v="1062" actId="21"/>
          <ac:picMkLst>
            <pc:docMk/>
            <pc:sldMk cId="2012893794" sldId="278"/>
            <ac:picMk id="6" creationId="{5B14DA92-4777-FF95-60E4-B89E37924029}"/>
          </ac:picMkLst>
        </pc:picChg>
        <pc:picChg chg="del">
          <ac:chgData name="Nikhil" userId="8f12b4f433e1b7fb" providerId="LiveId" clId="{750A7E38-419A-4218-9F04-BA62906D51A4}" dt="2022-06-19T09:30:29.168" v="1051" actId="478"/>
          <ac:picMkLst>
            <pc:docMk/>
            <pc:sldMk cId="2012893794" sldId="278"/>
            <ac:picMk id="12" creationId="{3E565997-3267-6B9E-9B51-3FF1C11A9565}"/>
          </ac:picMkLst>
        </pc:picChg>
      </pc:sldChg>
      <pc:sldChg chg="addSp delSp modSp add mod">
        <pc:chgData name="Nikhil" userId="8f12b4f433e1b7fb" providerId="LiveId" clId="{750A7E38-419A-4218-9F04-BA62906D51A4}" dt="2022-06-19T09:55:09.349" v="1927" actId="20577"/>
        <pc:sldMkLst>
          <pc:docMk/>
          <pc:sldMk cId="2448977273" sldId="279"/>
        </pc:sldMkLst>
        <pc:spChg chg="mod">
          <ac:chgData name="Nikhil" userId="8f12b4f433e1b7fb" providerId="LiveId" clId="{750A7E38-419A-4218-9F04-BA62906D51A4}" dt="2022-06-19T09:36:58.003" v="1283" actId="14100"/>
          <ac:spMkLst>
            <pc:docMk/>
            <pc:sldMk cId="2448977273" sldId="279"/>
            <ac:spMk id="2" creationId="{CC18DC35-C7E1-B02A-D8D3-EBC2D8A82213}"/>
          </ac:spMkLst>
        </pc:spChg>
        <pc:spChg chg="mod">
          <ac:chgData name="Nikhil" userId="8f12b4f433e1b7fb" providerId="LiveId" clId="{750A7E38-419A-4218-9F04-BA62906D51A4}" dt="2022-06-19T09:55:09.349" v="1927" actId="20577"/>
          <ac:spMkLst>
            <pc:docMk/>
            <pc:sldMk cId="2448977273" sldId="279"/>
            <ac:spMk id="8" creationId="{38B25A61-41CD-8B2A-B54F-1C684FC9F720}"/>
          </ac:spMkLst>
        </pc:spChg>
        <pc:spChg chg="mod">
          <ac:chgData name="Nikhil" userId="8f12b4f433e1b7fb" providerId="LiveId" clId="{750A7E38-419A-4218-9F04-BA62906D51A4}" dt="2022-06-19T09:50:57.814" v="1882" actId="20577"/>
          <ac:spMkLst>
            <pc:docMk/>
            <pc:sldMk cId="2448977273" sldId="279"/>
            <ac:spMk id="13" creationId="{1B33C54E-F9F1-3455-87C2-CEF17DDD81F6}"/>
          </ac:spMkLst>
        </pc:spChg>
        <pc:picChg chg="add mod">
          <ac:chgData name="Nikhil" userId="8f12b4f433e1b7fb" providerId="LiveId" clId="{750A7E38-419A-4218-9F04-BA62906D51A4}" dt="2022-06-19T09:36:43.510" v="1281" actId="1036"/>
          <ac:picMkLst>
            <pc:docMk/>
            <pc:sldMk cId="2448977273" sldId="279"/>
            <ac:picMk id="6" creationId="{ED1591D9-B360-6513-A70A-B158634F3262}"/>
          </ac:picMkLst>
        </pc:picChg>
        <pc:picChg chg="add del">
          <ac:chgData name="Nikhil" userId="8f12b4f433e1b7fb" providerId="LiveId" clId="{750A7E38-419A-4218-9F04-BA62906D51A4}" dt="2022-06-19T09:32:47.083" v="1080" actId="478"/>
          <ac:picMkLst>
            <pc:docMk/>
            <pc:sldMk cId="2448977273" sldId="279"/>
            <ac:picMk id="12" creationId="{3E565997-3267-6B9E-9B51-3FF1C11A95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1AF2-855B-3B1B-7E0B-AE7C7D340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695450"/>
            <a:ext cx="8361229" cy="476730"/>
          </a:xfrm>
        </p:spPr>
        <p:txBody>
          <a:bodyPr/>
          <a:lstStyle/>
          <a:p>
            <a:r>
              <a:rPr lang="en-IN" sz="3200" u="sng" dirty="0">
                <a:latin typeface="Arial Black" panose="020B0A04020102020204" pitchFamily="34" charset="0"/>
              </a:rPr>
              <a:t>LG ADS – BDA_PRESCREENING_QSR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3FD29-6198-818F-0066-71235A0A0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8181" y="4632554"/>
            <a:ext cx="6831673" cy="1086237"/>
          </a:xfrm>
        </p:spPr>
        <p:txBody>
          <a:bodyPr>
            <a:normAutofit/>
          </a:bodyPr>
          <a:lstStyle/>
          <a:p>
            <a:pPr algn="r"/>
            <a:r>
              <a:rPr lang="en-IN" sz="2000" u="sng" dirty="0"/>
              <a:t>Submitted By:</a:t>
            </a:r>
          </a:p>
          <a:p>
            <a:pPr algn="r"/>
            <a:r>
              <a:rPr lang="en-IN" sz="2000" dirty="0"/>
              <a:t>Nikhil Parashar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CF5A2-CC12-68CB-E3CF-07270DB6A9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7926" b="21704"/>
          <a:stretch/>
        </p:blipFill>
        <p:spPr>
          <a:xfrm>
            <a:off x="3214688" y="2565869"/>
            <a:ext cx="5762625" cy="167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8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DC35-C7E1-B02A-D8D3-EBC2D8A8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9859"/>
            <a:ext cx="9601200" cy="85725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222222"/>
                </a:solidFill>
                <a:latin typeface="Arial Black" panose="020B0A04020102020204" pitchFamily="34" charset="0"/>
              </a:rPr>
              <a:t>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hare of various brands in TV airings and how has it changed from Q1 to Q4 in 2021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22C556-00E3-BFC8-8F04-7AA5CBBB2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40" y="1226710"/>
            <a:ext cx="8116777" cy="2009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B3BF10-022A-B9F9-8E4A-4169240C2090}"/>
              </a:ext>
            </a:extLst>
          </p:cNvPr>
          <p:cNvSpPr txBox="1"/>
          <p:nvPr/>
        </p:nvSpPr>
        <p:spPr>
          <a:xfrm>
            <a:off x="1037840" y="3250767"/>
            <a:ext cx="8218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Subway has the highest share in expenditure for the first 3 quarters while Taco bell’s share in expenditure is highest in Q4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F00F90-3BD3-A46C-541C-5ADB9C9BD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40" y="4257666"/>
            <a:ext cx="8116777" cy="2009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0FB525-6D73-6A4D-EEA0-E64904350C45}"/>
              </a:ext>
            </a:extLst>
          </p:cNvPr>
          <p:cNvSpPr txBox="1"/>
          <p:nvPr/>
        </p:nvSpPr>
        <p:spPr>
          <a:xfrm>
            <a:off x="946297" y="3940896"/>
            <a:ext cx="8218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% share of ads played by each brand in respective quarter: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014EB-2B4D-B0A8-CBB0-1130FB153802}"/>
              </a:ext>
            </a:extLst>
          </p:cNvPr>
          <p:cNvSpPr txBox="1"/>
          <p:nvPr/>
        </p:nvSpPr>
        <p:spPr>
          <a:xfrm>
            <a:off x="1037840" y="6288390"/>
            <a:ext cx="8218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Wendy’s has the highest share in ads played in each quarter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6F1F5-4A63-538B-7659-E448CAAD4CD2}"/>
              </a:ext>
            </a:extLst>
          </p:cNvPr>
          <p:cNvSpPr txBox="1"/>
          <p:nvPr/>
        </p:nvSpPr>
        <p:spPr>
          <a:xfrm>
            <a:off x="946297" y="915715"/>
            <a:ext cx="1107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% share of Expenditure by each brand in respective quarter:</a:t>
            </a:r>
          </a:p>
        </p:txBody>
      </p:sp>
    </p:spTree>
    <p:extLst>
      <p:ext uri="{BB962C8B-B14F-4D97-AF65-F5344CB8AC3E}">
        <p14:creationId xmlns:p14="http://schemas.microsoft.com/office/powerpoint/2010/main" val="334441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DC35-C7E1-B02A-D8D3-EBC2D8A8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9859"/>
            <a:ext cx="9601200" cy="85725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222222"/>
                </a:solidFill>
                <a:latin typeface="Arial Black" panose="020B0A04020102020204" pitchFamily="34" charset="0"/>
              </a:rPr>
              <a:t>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hare of various brands in TV airings and how has it changed from Q1 to Q4 in 2021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6F1F5-4A63-538B-7659-E448CAAD4CD2}"/>
              </a:ext>
            </a:extLst>
          </p:cNvPr>
          <p:cNvSpPr txBox="1"/>
          <p:nvPr/>
        </p:nvSpPr>
        <p:spPr>
          <a:xfrm>
            <a:off x="946297" y="915715"/>
            <a:ext cx="1107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% share in EQ Units of each brand in respective quarter: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CBC87-F914-F351-40F0-0393E3570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39" y="1220851"/>
            <a:ext cx="8127409" cy="21617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33B86A-ABB9-C362-A749-EB0D7D7124EB}"/>
              </a:ext>
            </a:extLst>
          </p:cNvPr>
          <p:cNvSpPr txBox="1"/>
          <p:nvPr/>
        </p:nvSpPr>
        <p:spPr>
          <a:xfrm>
            <a:off x="1037839" y="3401058"/>
            <a:ext cx="8127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Wendy’s has the highest share in EQ Units for the first Q1, Q2 and Q4 while Subway has highest share in EQ units for Q3</a:t>
            </a:r>
          </a:p>
        </p:txBody>
      </p:sp>
    </p:spTree>
    <p:extLst>
      <p:ext uri="{BB962C8B-B14F-4D97-AF65-F5344CB8AC3E}">
        <p14:creationId xmlns:p14="http://schemas.microsoft.com/office/powerpoint/2010/main" val="54999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DC35-C7E1-B02A-D8D3-EBC2D8A8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9859"/>
            <a:ext cx="9601200" cy="85725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222222"/>
                </a:solidFill>
                <a:latin typeface="Arial Black" panose="020B0A04020102020204" pitchFamily="34" charset="0"/>
              </a:rPr>
              <a:t>C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ompetitive analysis for the brands and the advertisement strategy of different brands and how it differs across the brands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5CCD39-4E84-80F8-F867-A7D450267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37" y="1318437"/>
            <a:ext cx="5327434" cy="23230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1EF9DE-AB37-C6E3-316C-FBB68CB41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789" y="1318437"/>
            <a:ext cx="5310076" cy="23174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99C14E-10CE-1591-FB11-2AAB1D331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789" y="3915993"/>
            <a:ext cx="5310076" cy="23598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154B18-B7B5-F789-798F-52A1F279A4FF}"/>
              </a:ext>
            </a:extLst>
          </p:cNvPr>
          <p:cNvSpPr txBox="1"/>
          <p:nvPr/>
        </p:nvSpPr>
        <p:spPr>
          <a:xfrm>
            <a:off x="946297" y="915715"/>
            <a:ext cx="1107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Count of Ads played by each brand across the parts of the day in respective quarter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DB7217-B613-7684-51CD-428CEA96F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837" y="3911511"/>
            <a:ext cx="5327434" cy="236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3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DC35-C7E1-B02A-D8D3-EBC2D8A8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9859"/>
            <a:ext cx="9601200" cy="85725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222222"/>
                </a:solidFill>
                <a:latin typeface="Arial Black" panose="020B0A04020102020204" pitchFamily="34" charset="0"/>
              </a:rPr>
              <a:t>C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ompetitive analysis for the brands and the advertisement strategy of different brands and how it differs across the brands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B25A61-41CD-8B2A-B54F-1C684FC9F720}"/>
              </a:ext>
            </a:extLst>
          </p:cNvPr>
          <p:cNvSpPr txBox="1"/>
          <p:nvPr/>
        </p:nvSpPr>
        <p:spPr>
          <a:xfrm>
            <a:off x="946297" y="915715"/>
            <a:ext cx="1107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Count of Ads played by each brand across the parts of the day in respective quarter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A7D98A-0AC5-5F7E-145F-7197A418CEE6}"/>
              </a:ext>
            </a:extLst>
          </p:cNvPr>
          <p:cNvSpPr txBox="1"/>
          <p:nvPr/>
        </p:nvSpPr>
        <p:spPr>
          <a:xfrm>
            <a:off x="946297" y="3871566"/>
            <a:ext cx="1107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% share in EQ Units for top 5 Pod positions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9C1EB0-11BA-FA6B-1EAC-4D8AE59FA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37" y="4241735"/>
            <a:ext cx="8846809" cy="17045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9BE263-BAB5-4FE4-A616-9AB47048D74B}"/>
              </a:ext>
            </a:extLst>
          </p:cNvPr>
          <p:cNvSpPr txBox="1"/>
          <p:nvPr/>
        </p:nvSpPr>
        <p:spPr>
          <a:xfrm>
            <a:off x="1030837" y="5961668"/>
            <a:ext cx="8846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Except for Burger King which has highest EQ units share in 2</a:t>
            </a:r>
            <a:r>
              <a:rPr lang="en-IN" sz="1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 Pod position, all 4 brands have highest EQ units share in 1</a:t>
            </a:r>
            <a:r>
              <a:rPr lang="en-IN" sz="1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 Pod position out of top 5 Pod position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627B15-4D02-3E1A-0193-905C96B26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876" y="1318092"/>
            <a:ext cx="5327434" cy="23598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520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DC35-C7E1-B02A-D8D3-EBC2D8A8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9859"/>
            <a:ext cx="9601200" cy="85725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222222"/>
                </a:solidFill>
                <a:latin typeface="Arial Black" panose="020B0A04020102020204" pitchFamily="34" charset="0"/>
              </a:rPr>
              <a:t>C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ompetitive analysis for the brands and the advertisement strategy of different brands and how it differs across the brands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B25A61-41CD-8B2A-B54F-1C684FC9F720}"/>
              </a:ext>
            </a:extLst>
          </p:cNvPr>
          <p:cNvSpPr txBox="1"/>
          <p:nvPr/>
        </p:nvSpPr>
        <p:spPr>
          <a:xfrm>
            <a:off x="946297" y="915715"/>
            <a:ext cx="1107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% share in EQ Units for each brand on respective day of week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17588-D7CE-466F-F858-C1E1DCE709D3}"/>
              </a:ext>
            </a:extLst>
          </p:cNvPr>
          <p:cNvSpPr txBox="1"/>
          <p:nvPr/>
        </p:nvSpPr>
        <p:spPr>
          <a:xfrm>
            <a:off x="1030837" y="3467326"/>
            <a:ext cx="8846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Taco Bell and Wendy’s have majority share in EQ units on Weekends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All brands have lowest share in EQ units on 1</a:t>
            </a:r>
            <a:r>
              <a:rPr lang="en-IN" sz="1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 Day of week i.e. Monday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Burger King has highest share in EQ units on Thursday and Friday, while Subway has highest share in EQ units in Sunday and KFC on Wednesday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CB72C7-E41C-B48C-F130-110C7C77F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427" y="1262736"/>
            <a:ext cx="8846218" cy="21866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666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DC35-C7E1-B02A-D8D3-EBC2D8A8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9859"/>
            <a:ext cx="9601200" cy="85725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222222"/>
                </a:solidFill>
                <a:latin typeface="Arial Black" panose="020B0A04020102020204" pitchFamily="34" charset="0"/>
              </a:rPr>
              <a:t>C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ompetitive analysis for the brands and the advertisement strategy of different brands and how it differs across the brands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B25A61-41CD-8B2A-B54F-1C684FC9F720}"/>
              </a:ext>
            </a:extLst>
          </p:cNvPr>
          <p:cNvSpPr txBox="1"/>
          <p:nvPr/>
        </p:nvSpPr>
        <p:spPr>
          <a:xfrm>
            <a:off x="946297" y="915715"/>
            <a:ext cx="1107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% share in EQ Units for each brand for respective month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565997-3267-6B9E-9B51-3FF1C11A9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23" y="1266023"/>
            <a:ext cx="8593746" cy="32953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33C54E-F9F1-3455-87C2-CEF17DDD81F6}"/>
              </a:ext>
            </a:extLst>
          </p:cNvPr>
          <p:cNvSpPr txBox="1"/>
          <p:nvPr/>
        </p:nvSpPr>
        <p:spPr>
          <a:xfrm>
            <a:off x="1059123" y="4582635"/>
            <a:ext cx="85937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Burger King has major share in EQ units in January and August while Subway and Taco bell have major share in EQ units in August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Wendy’s has major share in EQ units in March, August and December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KFC has major share in EQ units in March</a:t>
            </a:r>
          </a:p>
        </p:txBody>
      </p:sp>
    </p:spTree>
    <p:extLst>
      <p:ext uri="{BB962C8B-B14F-4D97-AF65-F5344CB8AC3E}">
        <p14:creationId xmlns:p14="http://schemas.microsoft.com/office/powerpoint/2010/main" val="3924360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DC35-C7E1-B02A-D8D3-EBC2D8A8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116" y="249859"/>
            <a:ext cx="11500884" cy="857250"/>
          </a:xfrm>
        </p:spPr>
        <p:txBody>
          <a:bodyPr>
            <a:noAutofit/>
          </a:bodyPr>
          <a:lstStyle/>
          <a:p>
            <a:pPr algn="ctr"/>
            <a:r>
              <a:rPr lang="en-US" sz="2000" b="0" i="0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Subway wants to run a digital ad campaign to compliment its existing TV ads in Q1 of 2022. Based on the data from 2021, suggest a media plan to the CMO of Subway. Which audience should they target? *Assume LG Ads has the ad viewership data and TV viewership for the people in the US.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B25A61-41CD-8B2A-B54F-1C684FC9F720}"/>
              </a:ext>
            </a:extLst>
          </p:cNvPr>
          <p:cNvSpPr txBox="1"/>
          <p:nvPr/>
        </p:nvSpPr>
        <p:spPr>
          <a:xfrm>
            <a:off x="946297" y="1532405"/>
            <a:ext cx="1107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% share in EQ Units in Q1 for each brand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3C54E-F9F1-3455-87C2-CEF17DDD81F6}"/>
              </a:ext>
            </a:extLst>
          </p:cNvPr>
          <p:cNvSpPr txBox="1"/>
          <p:nvPr/>
        </p:nvSpPr>
        <p:spPr>
          <a:xfrm>
            <a:off x="1059123" y="3556730"/>
            <a:ext cx="85937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Almost all the brands have major share in EQ units in 2</a:t>
            </a:r>
            <a:r>
              <a:rPr lang="en-IN" sz="1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 Pod Position in Q1 of 2021, thus, running the digital ad campaign in 2</a:t>
            </a:r>
            <a:r>
              <a:rPr lang="en-IN" sz="1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 Pod would compliment the Subway’s TV ads a lot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Based on 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comparative analysis 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of all the brands, 4 out of 5 brands ran their ads in daytime part of the day in Q1 of 2021. Thus, the digital ad campaign should be run in daytime.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1591D9-B360-6513-A70A-B158634F3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23" y="1884783"/>
            <a:ext cx="8594317" cy="16558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897727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{0DEBF539-1177-4FF5-87CE-B8FD4F4101B9}tf10001105</Template>
  <TotalTime>361</TotalTime>
  <Words>570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Franklin Gothic Book</vt:lpstr>
      <vt:lpstr>Wingdings</vt:lpstr>
      <vt:lpstr>Crop</vt:lpstr>
      <vt:lpstr>LG ADS – BDA_PRESCREENING_QSR</vt:lpstr>
      <vt:lpstr>Share of various brands in TV airings and how has it changed from Q1 to Q4 in 2021</vt:lpstr>
      <vt:lpstr>Share of various brands in TV airings and how has it changed from Q1 to Q4 in 2021</vt:lpstr>
      <vt:lpstr>Competitive analysis for the brands and the advertisement strategy of different brands and how it differs across the brands</vt:lpstr>
      <vt:lpstr>Competitive analysis for the brands and the advertisement strategy of different brands and how it differs across the brands</vt:lpstr>
      <vt:lpstr>Competitive analysis for the brands and the advertisement strategy of different brands and how it differs across the brands</vt:lpstr>
      <vt:lpstr>Competitive analysis for the brands and the advertisement strategy of different brands and how it differs across the brands</vt:lpstr>
      <vt:lpstr>Subway wants to run a digital ad campaign to compliment its existing TV ads in Q1 of 2022. Based on the data from 2021, suggest a media plan to the CMO of Subway. Which audience should they target? *Assume LG Ads has the ad viewership data and TV viewership for the people in the US.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 ADS – BDA_PRESCREENING_QSR</dc:title>
  <dc:creator>Nikhil</dc:creator>
  <cp:lastModifiedBy>Nikhil</cp:lastModifiedBy>
  <cp:revision>7</cp:revision>
  <dcterms:created xsi:type="dcterms:W3CDTF">2022-06-19T03:53:02Z</dcterms:created>
  <dcterms:modified xsi:type="dcterms:W3CDTF">2022-06-19T09:56:26Z</dcterms:modified>
</cp:coreProperties>
</file>