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7" r:id="rId3"/>
    <p:sldId id="269" r:id="rId4"/>
    <p:sldId id="274" r:id="rId5"/>
    <p:sldId id="273" r:id="rId6"/>
    <p:sldId id="26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2C556-00E3-BFC8-8F04-7AA5CBBB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0" y="1226710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3BF10-022A-B9F9-8E4A-4169240C2090}"/>
              </a:ext>
            </a:extLst>
          </p:cNvPr>
          <p:cNvSpPr txBox="1"/>
          <p:nvPr/>
        </p:nvSpPr>
        <p:spPr>
          <a:xfrm>
            <a:off x="1037840" y="3250767"/>
            <a:ext cx="821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Subway has the highest share in expenditure for the first 3 quarters while Taco bell’s share in expenditure is highest in 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00F90-3BD3-A46C-541C-5ADB9C9B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0" y="4257666"/>
            <a:ext cx="8116777" cy="20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0FB525-6D73-6A4D-EEA0-E64904350C45}"/>
              </a:ext>
            </a:extLst>
          </p:cNvPr>
          <p:cNvSpPr txBox="1"/>
          <p:nvPr/>
        </p:nvSpPr>
        <p:spPr>
          <a:xfrm>
            <a:off x="946297" y="3940896"/>
            <a:ext cx="821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ads played by each brand in respective quarter: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014EB-2B4D-B0A8-CBB0-1130FB153802}"/>
              </a:ext>
            </a:extLst>
          </p:cNvPr>
          <p:cNvSpPr txBox="1"/>
          <p:nvPr/>
        </p:nvSpPr>
        <p:spPr>
          <a:xfrm>
            <a:off x="1037840" y="6288390"/>
            <a:ext cx="821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ads played in each quarter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of Expenditure by each brand in respective quarter:</a:t>
            </a:r>
          </a:p>
        </p:txBody>
      </p:sp>
    </p:spTree>
    <p:extLst>
      <p:ext uri="{BB962C8B-B14F-4D97-AF65-F5344CB8AC3E}">
        <p14:creationId xmlns:p14="http://schemas.microsoft.com/office/powerpoint/2010/main" val="334441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hare of various brands in TV airings and how has it changed from Q1 to Q4 in 2021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6F1F5-4A63-538B-7659-E448CAAD4CD2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of each brand in respective quarter: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C87-F914-F351-40F0-0393E357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39" y="1220851"/>
            <a:ext cx="8127409" cy="2161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33B86A-ABB9-C362-A749-EB0D7D7124EB}"/>
              </a:ext>
            </a:extLst>
          </p:cNvPr>
          <p:cNvSpPr txBox="1"/>
          <p:nvPr/>
        </p:nvSpPr>
        <p:spPr>
          <a:xfrm>
            <a:off x="1037839" y="3401058"/>
            <a:ext cx="81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the highest share in EQ Units for the first Q1, Q2 and Q4 while Subway has highest share in EQ units for Q3</a:t>
            </a:r>
          </a:p>
        </p:txBody>
      </p:sp>
    </p:spTree>
    <p:extLst>
      <p:ext uri="{BB962C8B-B14F-4D97-AF65-F5344CB8AC3E}">
        <p14:creationId xmlns:p14="http://schemas.microsoft.com/office/powerpoint/2010/main" val="54999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CCD39-4E84-80F8-F867-A7D45026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1318437"/>
            <a:ext cx="5327434" cy="2323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EF9DE-AB37-C6E3-316C-FBB68CB4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89" y="1318437"/>
            <a:ext cx="5310076" cy="2317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9C14E-10CE-1591-FB11-2AAB1D331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89" y="3915993"/>
            <a:ext cx="5310076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54B18-B7B5-F789-798F-52A1F279A4FF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DB7217-B613-7684-51CD-428CEA96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37" y="3911511"/>
            <a:ext cx="5327434" cy="2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Count of Ads played by each brand across the parts of the day in respective 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7D98A-0AC5-5F7E-145F-7197A418CEE6}"/>
              </a:ext>
            </a:extLst>
          </p:cNvPr>
          <p:cNvSpPr txBox="1"/>
          <p:nvPr/>
        </p:nvSpPr>
        <p:spPr>
          <a:xfrm>
            <a:off x="946297" y="3871566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top 5 Pod positions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9C1EB0-11BA-FA6B-1EAC-4D8AE59F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7" y="4241735"/>
            <a:ext cx="8846809" cy="1704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BE263-BAB5-4FE4-A616-9AB47048D74B}"/>
              </a:ext>
            </a:extLst>
          </p:cNvPr>
          <p:cNvSpPr txBox="1"/>
          <p:nvPr/>
        </p:nvSpPr>
        <p:spPr>
          <a:xfrm>
            <a:off x="1030837" y="5961668"/>
            <a:ext cx="884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Except for Burger King which has highest EQ units share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position, all 4 brands have highest EQ units share in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out of top 5 Pod 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27B15-4D02-3E1A-0193-905C96B2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76" y="1318092"/>
            <a:ext cx="5327434" cy="2359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20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on respective day of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17588-D7CE-466F-F858-C1E1DCE709D3}"/>
              </a:ext>
            </a:extLst>
          </p:cNvPr>
          <p:cNvSpPr txBox="1"/>
          <p:nvPr/>
        </p:nvSpPr>
        <p:spPr>
          <a:xfrm>
            <a:off x="1030837" y="3467326"/>
            <a:ext cx="8846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Taco Bell and Wendy’s have majority share in EQ units on Weekends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All brands have lowest share in EQ units on 1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Day of week i.e. Monday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highest share in EQ units on Thursday and Friday, while Subway has highest share in EQ units in Sunday and KFC on Wednesday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B72C7-E41C-B48C-F130-110C7C77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7" y="1262736"/>
            <a:ext cx="8846218" cy="2186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66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59"/>
            <a:ext cx="9601200" cy="8572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Arial Black" panose="020B0A04020102020204" pitchFamily="34" charset="0"/>
              </a:rPr>
              <a:t>C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ompetitive analysis for the brands and the advertisement strategy of different brands and how it differs across the brands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91571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for each brand for respective month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565997-3267-6B9E-9B51-3FF1C11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23" y="1266023"/>
            <a:ext cx="8593746" cy="32953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4582635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Burger King has major share in EQ units in January and August while Subway and Taco bell have major share in EQ units in August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Wendy’s has major share in EQ units in March, August and December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KFC has major share in EQ units in March</a:t>
            </a:r>
          </a:p>
        </p:txBody>
      </p:sp>
    </p:spTree>
    <p:extLst>
      <p:ext uri="{BB962C8B-B14F-4D97-AF65-F5344CB8AC3E}">
        <p14:creationId xmlns:p14="http://schemas.microsoft.com/office/powerpoint/2010/main" val="392436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C35-C7E1-B02A-D8D3-EBC2D8A8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6" y="249859"/>
            <a:ext cx="11500884" cy="857250"/>
          </a:xfrm>
        </p:spPr>
        <p:txBody>
          <a:bodyPr>
            <a:noAutofit/>
          </a:bodyPr>
          <a:lstStyle/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Arial Black" panose="020B0A04020102020204" pitchFamily="34" charset="0"/>
              </a:rPr>
              <a:t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25A61-41CD-8B2A-B54F-1C684FC9F720}"/>
              </a:ext>
            </a:extLst>
          </p:cNvPr>
          <p:cNvSpPr txBox="1"/>
          <p:nvPr/>
        </p:nvSpPr>
        <p:spPr>
          <a:xfrm>
            <a:off x="946297" y="1532405"/>
            <a:ext cx="1107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% share in EQ Units in Q1 for each 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3C54E-F9F1-3455-87C2-CEF17DDD81F6}"/>
              </a:ext>
            </a:extLst>
          </p:cNvPr>
          <p:cNvSpPr txBox="1"/>
          <p:nvPr/>
        </p:nvSpPr>
        <p:spPr>
          <a:xfrm>
            <a:off x="1059123" y="3556730"/>
            <a:ext cx="8593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Almost all the brands have major share in EQ units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Position in Q1 of 2021, thus, running the digital ad campaign in 2</a:t>
            </a:r>
            <a:r>
              <a:rPr lang="en-IN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Pod would compliment the Subway’s TV ads a 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comparative analysis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of all the brands, 4 out of 5 brands ran their ads in daytime part of the day in Q1 of 2021. Thus, the digital ad campaign should be run in daytime.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91D9-B360-6513-A70A-B158634F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3" y="1884783"/>
            <a:ext cx="8594317" cy="165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9772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{0DEBF539-1177-4FF5-87CE-B8FD4F4101B9}tf10001105</Template>
  <TotalTime>362</TotalTime>
  <Words>557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Franklin Gothic Book</vt:lpstr>
      <vt:lpstr>Wingdings</vt:lpstr>
      <vt:lpstr>Crop</vt:lpstr>
      <vt:lpstr>Share of various brands in TV airings and how has it changed from Q1 to Q4 in 2021</vt:lpstr>
      <vt:lpstr>Share of various brands in TV airings and how has it changed from Q1 to Q4 in 2021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Competitive analysis for the brands and the advertisement strategy of different brands and how it differs across the brands</vt:lpstr>
      <vt:lpstr>Subway wants to run a digital ad campaign to compliment its existing TV ads in Q1 of 2022. Based on the data from 2021, suggest a media plan to the CMO of Subway. Which audience should they target? *Assume LG Ads has the ad viewership data and TV viewership for the people in the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ADS – BDA_PRESCREENING_QSR</dc:title>
  <dc:creator>Nikhil</dc:creator>
  <cp:lastModifiedBy>Nikhil</cp:lastModifiedBy>
  <cp:revision>8</cp:revision>
  <dcterms:created xsi:type="dcterms:W3CDTF">2022-06-19T03:53:02Z</dcterms:created>
  <dcterms:modified xsi:type="dcterms:W3CDTF">2022-06-20T03:21:50Z</dcterms:modified>
</cp:coreProperties>
</file>