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5"/>
  </p:notesMasterIdLst>
  <p:sldIdLst>
    <p:sldId id="256" r:id="rId2"/>
    <p:sldId id="258" r:id="rId3"/>
    <p:sldId id="262" r:id="rId4"/>
  </p:sldIdLst>
  <p:sldSz cx="9144000" cy="5143500" type="screen16x9"/>
  <p:notesSz cx="6858000" cy="9144000"/>
  <p:embeddedFontLst>
    <p:embeddedFont>
      <p:font typeface="Henny Penny" panose="020B0604020202020204" charset="0"/>
      <p:regular r:id="rId6"/>
    </p:embeddedFont>
    <p:embeddedFont>
      <p:font typeface="Cabin" panose="020B0604020202020204" charset="0"/>
      <p:regular r:id="rId7"/>
      <p:bold r:id="rId8"/>
      <p:italic r:id="rId9"/>
      <p:boldItalic r:id="rId10"/>
    </p:embeddedFont>
    <p:embeddedFont>
      <p:font typeface="Bookman Old Style" panose="02050604050505020204" pitchFamily="18" charset="0"/>
      <p:regular r:id="rId11"/>
      <p:bold r:id="rId12"/>
      <p:italic r:id="rId13"/>
      <p:boldItalic r:id="rId14"/>
    </p:embeddedFont>
    <p:embeddedFont>
      <p:font typeface="Bebas Neue" panose="020B0604020202020204" charset="0"/>
      <p:regular r:id="rId15"/>
    </p:embeddedFont>
    <p:embeddedFont>
      <p:font typeface="Anaheim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D209A7-A461-4A0F-A425-E21110BB0AA7}">
  <a:tblStyle styleId="{C4D209A7-A461-4A0F-A425-E21110BB0A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4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90523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19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93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43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298247">
            <a:off x="-161098" y="3068403"/>
            <a:ext cx="6262727" cy="2486702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890050" y="-216751"/>
            <a:ext cx="2586806" cy="5582776"/>
          </a:xfrm>
          <a:custGeom>
            <a:avLst/>
            <a:gdLst/>
            <a:ahLst/>
            <a:cxnLst/>
            <a:rect l="l" t="t" r="r" b="b"/>
            <a:pathLst>
              <a:path w="60390" h="122322" extrusionOk="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90600" y="774575"/>
            <a:ext cx="4998000" cy="23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25200" y="32093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178">
            <a:off x="4005475" y="1232345"/>
            <a:ext cx="5817369" cy="4154667"/>
          </a:xfrm>
          <a:custGeom>
            <a:avLst/>
            <a:gdLst/>
            <a:ahLst/>
            <a:cxnLst/>
            <a:rect l="l" t="t" r="r" b="b"/>
            <a:pathLst>
              <a:path w="60390" h="122322" extrusionOk="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6363" y="1978386"/>
            <a:ext cx="3854400" cy="209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5696088" y="1392050"/>
            <a:ext cx="2561700" cy="32652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7"/>
          <p:cNvSpPr/>
          <p:nvPr/>
        </p:nvSpPr>
        <p:spPr>
          <a:xfrm rot="5400120" flipH="1">
            <a:off x="-2733604" y="1597330"/>
            <a:ext cx="6262824" cy="1096416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 rot="-10508170">
            <a:off x="-517604" y="-60927"/>
            <a:ext cx="2710098" cy="3427590"/>
          </a:xfrm>
          <a:custGeom>
            <a:avLst/>
            <a:gdLst/>
            <a:ahLst/>
            <a:cxnLst/>
            <a:rect l="l" t="t" r="r" b="b"/>
            <a:pathLst>
              <a:path w="60390" h="122322" extrusionOk="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 rot="230484" flipH="1">
            <a:off x="3097955" y="4027572"/>
            <a:ext cx="6262879" cy="1398161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814812" y="2063850"/>
            <a:ext cx="274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5733262" y="2063850"/>
            <a:ext cx="274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1814812" y="3573450"/>
            <a:ext cx="274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5733262" y="3573450"/>
            <a:ext cx="274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5" hasCustomPrompt="1"/>
          </p:nvPr>
        </p:nvSpPr>
        <p:spPr>
          <a:xfrm>
            <a:off x="991813" y="187600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991813" y="340800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4895513" y="189965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>
            <a:off x="4895513" y="340800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1814812" y="1698650"/>
            <a:ext cx="2747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5733262" y="1698650"/>
            <a:ext cx="2747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1814812" y="3208325"/>
            <a:ext cx="2747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5733262" y="3208325"/>
            <a:ext cx="2747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 rot="-298247">
            <a:off x="-412748" y="3059228"/>
            <a:ext cx="6262727" cy="2486702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"/>
          <p:cNvSpPr/>
          <p:nvPr/>
        </p:nvSpPr>
        <p:spPr>
          <a:xfrm rot="10671471">
            <a:off x="3345587" y="-334601"/>
            <a:ext cx="6262820" cy="2486673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/>
          <p:nvPr/>
        </p:nvSpPr>
        <p:spPr>
          <a:xfrm rot="-9966386">
            <a:off x="-407659" y="-326332"/>
            <a:ext cx="2235207" cy="2478574"/>
          </a:xfrm>
          <a:custGeom>
            <a:avLst/>
            <a:gdLst/>
            <a:ahLst/>
            <a:cxnLst/>
            <a:rect l="l" t="t" r="r" b="b"/>
            <a:pathLst>
              <a:path w="60390" h="122322" extrusionOk="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4"/>
          <p:cNvSpPr/>
          <p:nvPr/>
        </p:nvSpPr>
        <p:spPr>
          <a:xfrm rot="230484" flipH="1">
            <a:off x="3097955" y="4027572"/>
            <a:ext cx="6262879" cy="1398161"/>
          </a:xfrm>
          <a:custGeom>
            <a:avLst/>
            <a:gdLst/>
            <a:ahLst/>
            <a:cxnLst/>
            <a:rect l="l" t="t" r="r" b="b"/>
            <a:pathLst>
              <a:path w="87595" h="54144" extrusionOk="0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8"/>
          <p:cNvGrpSpPr/>
          <p:nvPr/>
        </p:nvGrpSpPr>
        <p:grpSpPr>
          <a:xfrm rot="-883575">
            <a:off x="-507278" y="-1543720"/>
            <a:ext cx="8234329" cy="7637879"/>
            <a:chOff x="-734746" y="-1247012"/>
            <a:chExt cx="8430023" cy="7637522"/>
          </a:xfrm>
        </p:grpSpPr>
        <p:sp>
          <p:nvSpPr>
            <p:cNvPr id="246" name="Google Shape;246;p38"/>
            <p:cNvSpPr/>
            <p:nvPr/>
          </p:nvSpPr>
          <p:spPr>
            <a:xfrm rot="-999729">
              <a:off x="664162" y="-335881"/>
              <a:ext cx="6381570" cy="5455758"/>
            </a:xfrm>
            <a:custGeom>
              <a:avLst/>
              <a:gdLst/>
              <a:ahLst/>
              <a:cxnLst/>
              <a:rect l="l" t="t" r="r" b="b"/>
              <a:pathLst>
                <a:path w="105859" h="90505" extrusionOk="0">
                  <a:moveTo>
                    <a:pt x="88807" y="1"/>
                  </a:moveTo>
                  <a:cubicBezTo>
                    <a:pt x="80787" y="1"/>
                    <a:pt x="72770" y="294"/>
                    <a:pt x="64770" y="577"/>
                  </a:cubicBezTo>
                  <a:lnTo>
                    <a:pt x="6632" y="2673"/>
                  </a:lnTo>
                  <a:cubicBezTo>
                    <a:pt x="5477" y="2720"/>
                    <a:pt x="4191" y="2815"/>
                    <a:pt x="3382" y="3673"/>
                  </a:cubicBezTo>
                  <a:cubicBezTo>
                    <a:pt x="2905" y="4185"/>
                    <a:pt x="2679" y="4875"/>
                    <a:pt x="2501" y="5554"/>
                  </a:cubicBezTo>
                  <a:cubicBezTo>
                    <a:pt x="1512" y="9221"/>
                    <a:pt x="1417" y="13091"/>
                    <a:pt x="1322" y="16924"/>
                  </a:cubicBezTo>
                  <a:cubicBezTo>
                    <a:pt x="917" y="32795"/>
                    <a:pt x="536" y="48702"/>
                    <a:pt x="131" y="64573"/>
                  </a:cubicBezTo>
                  <a:cubicBezTo>
                    <a:pt x="0" y="69752"/>
                    <a:pt x="417" y="75991"/>
                    <a:pt x="4810" y="78527"/>
                  </a:cubicBezTo>
                  <a:cubicBezTo>
                    <a:pt x="6067" y="79241"/>
                    <a:pt x="7462" y="79521"/>
                    <a:pt x="8893" y="79521"/>
                  </a:cubicBezTo>
                  <a:cubicBezTo>
                    <a:pt x="10661" y="79521"/>
                    <a:pt x="12484" y="79093"/>
                    <a:pt x="14169" y="78527"/>
                  </a:cubicBezTo>
                  <a:cubicBezTo>
                    <a:pt x="17154" y="77540"/>
                    <a:pt x="20117" y="76167"/>
                    <a:pt x="23245" y="76167"/>
                  </a:cubicBezTo>
                  <a:cubicBezTo>
                    <a:pt x="23323" y="76167"/>
                    <a:pt x="23401" y="76168"/>
                    <a:pt x="23479" y="76170"/>
                  </a:cubicBezTo>
                  <a:cubicBezTo>
                    <a:pt x="26301" y="76241"/>
                    <a:pt x="29063" y="77539"/>
                    <a:pt x="30968" y="79682"/>
                  </a:cubicBezTo>
                  <a:cubicBezTo>
                    <a:pt x="32516" y="81420"/>
                    <a:pt x="33516" y="83683"/>
                    <a:pt x="35207" y="85278"/>
                  </a:cubicBezTo>
                  <a:cubicBezTo>
                    <a:pt x="37113" y="87079"/>
                    <a:pt x="39618" y="87784"/>
                    <a:pt x="42220" y="87784"/>
                  </a:cubicBezTo>
                  <a:cubicBezTo>
                    <a:pt x="44332" y="87784"/>
                    <a:pt x="46509" y="87320"/>
                    <a:pt x="48483" y="86600"/>
                  </a:cubicBezTo>
                  <a:cubicBezTo>
                    <a:pt x="52888" y="84992"/>
                    <a:pt x="56972" y="82361"/>
                    <a:pt x="61567" y="81480"/>
                  </a:cubicBezTo>
                  <a:cubicBezTo>
                    <a:pt x="62631" y="81278"/>
                    <a:pt x="63711" y="81179"/>
                    <a:pt x="64791" y="81179"/>
                  </a:cubicBezTo>
                  <a:cubicBezTo>
                    <a:pt x="68368" y="81179"/>
                    <a:pt x="71948" y="82265"/>
                    <a:pt x="74938" y="84314"/>
                  </a:cubicBezTo>
                  <a:cubicBezTo>
                    <a:pt x="77831" y="86302"/>
                    <a:pt x="80498" y="89755"/>
                    <a:pt x="84023" y="90505"/>
                  </a:cubicBezTo>
                  <a:cubicBezTo>
                    <a:pt x="86737" y="81539"/>
                    <a:pt x="87440" y="72610"/>
                    <a:pt x="84189" y="63668"/>
                  </a:cubicBezTo>
                  <a:cubicBezTo>
                    <a:pt x="82451" y="59239"/>
                    <a:pt x="79760" y="54238"/>
                    <a:pt x="81951" y="50024"/>
                  </a:cubicBezTo>
                  <a:cubicBezTo>
                    <a:pt x="82915" y="48142"/>
                    <a:pt x="84701" y="46892"/>
                    <a:pt x="86392" y="45702"/>
                  </a:cubicBezTo>
                  <a:lnTo>
                    <a:pt x="92643" y="41380"/>
                  </a:lnTo>
                  <a:cubicBezTo>
                    <a:pt x="95346" y="39499"/>
                    <a:pt x="98120" y="37546"/>
                    <a:pt x="99846" y="34688"/>
                  </a:cubicBezTo>
                  <a:cubicBezTo>
                    <a:pt x="101572" y="31843"/>
                    <a:pt x="101965" y="27830"/>
                    <a:pt x="99870" y="25271"/>
                  </a:cubicBezTo>
                  <a:cubicBezTo>
                    <a:pt x="97989" y="22985"/>
                    <a:pt x="94298" y="21711"/>
                    <a:pt x="94357" y="18710"/>
                  </a:cubicBezTo>
                  <a:cubicBezTo>
                    <a:pt x="94369" y="17686"/>
                    <a:pt x="94893" y="16734"/>
                    <a:pt x="95488" y="15900"/>
                  </a:cubicBezTo>
                  <a:cubicBezTo>
                    <a:pt x="97191" y="13507"/>
                    <a:pt x="99584" y="11805"/>
                    <a:pt x="101680" y="9793"/>
                  </a:cubicBezTo>
                  <a:cubicBezTo>
                    <a:pt x="103775" y="7780"/>
                    <a:pt x="105680" y="5256"/>
                    <a:pt x="105859" y="2304"/>
                  </a:cubicBezTo>
                  <a:cubicBezTo>
                    <a:pt x="101584" y="256"/>
                    <a:pt x="96739" y="65"/>
                    <a:pt x="92036" y="18"/>
                  </a:cubicBezTo>
                  <a:cubicBezTo>
                    <a:pt x="90959" y="6"/>
                    <a:pt x="89883" y="1"/>
                    <a:pt x="88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8"/>
            <p:cNvSpPr/>
            <p:nvPr/>
          </p:nvSpPr>
          <p:spPr>
            <a:xfrm rot="-999729">
              <a:off x="455006" y="-415961"/>
              <a:ext cx="6596180" cy="5458410"/>
            </a:xfrm>
            <a:custGeom>
              <a:avLst/>
              <a:gdLst/>
              <a:ahLst/>
              <a:cxnLst/>
              <a:rect l="l" t="t" r="r" b="b"/>
              <a:pathLst>
                <a:path w="109419" h="90549" extrusionOk="0">
                  <a:moveTo>
                    <a:pt x="92056" y="0"/>
                  </a:moveTo>
                  <a:cubicBezTo>
                    <a:pt x="83681" y="0"/>
                    <a:pt x="75300" y="288"/>
                    <a:pt x="66937" y="585"/>
                  </a:cubicBezTo>
                  <a:cubicBezTo>
                    <a:pt x="46899" y="1287"/>
                    <a:pt x="26884" y="1978"/>
                    <a:pt x="6846" y="2680"/>
                  </a:cubicBezTo>
                  <a:cubicBezTo>
                    <a:pt x="5644" y="2728"/>
                    <a:pt x="4322" y="2811"/>
                    <a:pt x="3489" y="3681"/>
                  </a:cubicBezTo>
                  <a:cubicBezTo>
                    <a:pt x="3000" y="4181"/>
                    <a:pt x="2774" y="4883"/>
                    <a:pt x="2572" y="5550"/>
                  </a:cubicBezTo>
                  <a:cubicBezTo>
                    <a:pt x="1572" y="9241"/>
                    <a:pt x="1465" y="13098"/>
                    <a:pt x="1357" y="16920"/>
                  </a:cubicBezTo>
                  <a:cubicBezTo>
                    <a:pt x="953" y="32815"/>
                    <a:pt x="536" y="48710"/>
                    <a:pt x="131" y="64605"/>
                  </a:cubicBezTo>
                  <a:cubicBezTo>
                    <a:pt x="0" y="69808"/>
                    <a:pt x="429" y="76035"/>
                    <a:pt x="4977" y="78559"/>
                  </a:cubicBezTo>
                  <a:cubicBezTo>
                    <a:pt x="6269" y="79276"/>
                    <a:pt x="7705" y="79557"/>
                    <a:pt x="9181" y="79557"/>
                  </a:cubicBezTo>
                  <a:cubicBezTo>
                    <a:pt x="11010" y="79557"/>
                    <a:pt x="12898" y="79126"/>
                    <a:pt x="14645" y="78559"/>
                  </a:cubicBezTo>
                  <a:cubicBezTo>
                    <a:pt x="17723" y="77571"/>
                    <a:pt x="20801" y="76199"/>
                    <a:pt x="24034" y="76199"/>
                  </a:cubicBezTo>
                  <a:cubicBezTo>
                    <a:pt x="24115" y="76199"/>
                    <a:pt x="24196" y="76200"/>
                    <a:pt x="24277" y="76201"/>
                  </a:cubicBezTo>
                  <a:cubicBezTo>
                    <a:pt x="27194" y="76273"/>
                    <a:pt x="30051" y="77582"/>
                    <a:pt x="32016" y="79726"/>
                  </a:cubicBezTo>
                  <a:cubicBezTo>
                    <a:pt x="33623" y="81476"/>
                    <a:pt x="34635" y="83738"/>
                    <a:pt x="36386" y="85321"/>
                  </a:cubicBezTo>
                  <a:cubicBezTo>
                    <a:pt x="38362" y="87127"/>
                    <a:pt x="40958" y="87834"/>
                    <a:pt x="43655" y="87834"/>
                  </a:cubicBezTo>
                  <a:cubicBezTo>
                    <a:pt x="45833" y="87834"/>
                    <a:pt x="48076" y="87373"/>
                    <a:pt x="50113" y="86655"/>
                  </a:cubicBezTo>
                  <a:cubicBezTo>
                    <a:pt x="54662" y="85060"/>
                    <a:pt x="58900" y="82393"/>
                    <a:pt x="63639" y="81535"/>
                  </a:cubicBezTo>
                  <a:cubicBezTo>
                    <a:pt x="64747" y="81329"/>
                    <a:pt x="65873" y="81228"/>
                    <a:pt x="66999" y="81228"/>
                  </a:cubicBezTo>
                  <a:cubicBezTo>
                    <a:pt x="70687" y="81228"/>
                    <a:pt x="74376" y="82314"/>
                    <a:pt x="77450" y="84357"/>
                  </a:cubicBezTo>
                  <a:cubicBezTo>
                    <a:pt x="80463" y="86357"/>
                    <a:pt x="83213" y="89810"/>
                    <a:pt x="86844" y="90548"/>
                  </a:cubicBezTo>
                  <a:cubicBezTo>
                    <a:pt x="89630" y="81583"/>
                    <a:pt x="90357" y="72653"/>
                    <a:pt x="87011" y="63700"/>
                  </a:cubicBezTo>
                  <a:cubicBezTo>
                    <a:pt x="85213" y="59271"/>
                    <a:pt x="82427" y="54270"/>
                    <a:pt x="84689" y="50043"/>
                  </a:cubicBezTo>
                  <a:cubicBezTo>
                    <a:pt x="85701" y="48162"/>
                    <a:pt x="87535" y="46912"/>
                    <a:pt x="89285" y="45721"/>
                  </a:cubicBezTo>
                  <a:cubicBezTo>
                    <a:pt x="91440" y="44281"/>
                    <a:pt x="93583" y="42840"/>
                    <a:pt x="95750" y="41376"/>
                  </a:cubicBezTo>
                  <a:cubicBezTo>
                    <a:pt x="98548" y="39506"/>
                    <a:pt x="101418" y="37542"/>
                    <a:pt x="103203" y="34696"/>
                  </a:cubicBezTo>
                  <a:cubicBezTo>
                    <a:pt x="104989" y="31851"/>
                    <a:pt x="105370" y="27838"/>
                    <a:pt x="103215" y="25278"/>
                  </a:cubicBezTo>
                  <a:cubicBezTo>
                    <a:pt x="101287" y="22980"/>
                    <a:pt x="97477" y="21718"/>
                    <a:pt x="97512" y="18706"/>
                  </a:cubicBezTo>
                  <a:cubicBezTo>
                    <a:pt x="97536" y="17682"/>
                    <a:pt x="98072" y="16730"/>
                    <a:pt x="98679" y="15896"/>
                  </a:cubicBezTo>
                  <a:cubicBezTo>
                    <a:pt x="100429" y="13515"/>
                    <a:pt x="102918" y="11801"/>
                    <a:pt x="105097" y="9800"/>
                  </a:cubicBezTo>
                  <a:cubicBezTo>
                    <a:pt x="107263" y="7788"/>
                    <a:pt x="109228" y="5252"/>
                    <a:pt x="109419" y="2311"/>
                  </a:cubicBezTo>
                  <a:cubicBezTo>
                    <a:pt x="105013" y="252"/>
                    <a:pt x="99989" y="61"/>
                    <a:pt x="95119" y="13"/>
                  </a:cubicBezTo>
                  <a:cubicBezTo>
                    <a:pt x="94098" y="4"/>
                    <a:pt x="93077" y="0"/>
                    <a:pt x="92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8"/>
            <p:cNvSpPr/>
            <p:nvPr/>
          </p:nvSpPr>
          <p:spPr>
            <a:xfrm rot="-999729">
              <a:off x="-11288" y="-333098"/>
              <a:ext cx="6220131" cy="5956937"/>
            </a:xfrm>
            <a:custGeom>
              <a:avLst/>
              <a:gdLst/>
              <a:ahLst/>
              <a:cxnLst/>
              <a:rect l="l" t="t" r="r" b="b"/>
              <a:pathLst>
                <a:path w="103181" h="98819" extrusionOk="0">
                  <a:moveTo>
                    <a:pt x="56247" y="1"/>
                  </a:moveTo>
                  <a:cubicBezTo>
                    <a:pt x="48272" y="1"/>
                    <a:pt x="40296" y="115"/>
                    <a:pt x="32326" y="232"/>
                  </a:cubicBezTo>
                  <a:cubicBezTo>
                    <a:pt x="29016" y="268"/>
                    <a:pt x="25659" y="327"/>
                    <a:pt x="22468" y="1208"/>
                  </a:cubicBezTo>
                  <a:cubicBezTo>
                    <a:pt x="15527" y="3125"/>
                    <a:pt x="10121" y="8817"/>
                    <a:pt x="6954" y="15282"/>
                  </a:cubicBezTo>
                  <a:cubicBezTo>
                    <a:pt x="3787" y="21735"/>
                    <a:pt x="2549" y="28938"/>
                    <a:pt x="1537" y="36070"/>
                  </a:cubicBezTo>
                  <a:cubicBezTo>
                    <a:pt x="703" y="41844"/>
                    <a:pt x="1" y="47702"/>
                    <a:pt x="656" y="53489"/>
                  </a:cubicBezTo>
                  <a:cubicBezTo>
                    <a:pt x="1120" y="57573"/>
                    <a:pt x="2311" y="61656"/>
                    <a:pt x="4466" y="65181"/>
                  </a:cubicBezTo>
                  <a:cubicBezTo>
                    <a:pt x="6371" y="68276"/>
                    <a:pt x="7895" y="71967"/>
                    <a:pt x="11514" y="73396"/>
                  </a:cubicBezTo>
                  <a:cubicBezTo>
                    <a:pt x="13543" y="74195"/>
                    <a:pt x="15766" y="74381"/>
                    <a:pt x="17971" y="74381"/>
                  </a:cubicBezTo>
                  <a:cubicBezTo>
                    <a:pt x="18264" y="74381"/>
                    <a:pt x="18557" y="74378"/>
                    <a:pt x="18848" y="74372"/>
                  </a:cubicBezTo>
                  <a:cubicBezTo>
                    <a:pt x="22194" y="74337"/>
                    <a:pt x="25540" y="74051"/>
                    <a:pt x="28897" y="73825"/>
                  </a:cubicBezTo>
                  <a:cubicBezTo>
                    <a:pt x="30090" y="73741"/>
                    <a:pt x="31316" y="73676"/>
                    <a:pt x="32541" y="73676"/>
                  </a:cubicBezTo>
                  <a:cubicBezTo>
                    <a:pt x="36207" y="73676"/>
                    <a:pt x="39852" y="74257"/>
                    <a:pt x="42494" y="76658"/>
                  </a:cubicBezTo>
                  <a:cubicBezTo>
                    <a:pt x="44530" y="78492"/>
                    <a:pt x="45661" y="81195"/>
                    <a:pt x="47769" y="82957"/>
                  </a:cubicBezTo>
                  <a:cubicBezTo>
                    <a:pt x="49729" y="84601"/>
                    <a:pt x="52263" y="85209"/>
                    <a:pt x="54862" y="85209"/>
                  </a:cubicBezTo>
                  <a:cubicBezTo>
                    <a:pt x="56382" y="85209"/>
                    <a:pt x="57926" y="85001"/>
                    <a:pt x="59389" y="84671"/>
                  </a:cubicBezTo>
                  <a:cubicBezTo>
                    <a:pt x="63342" y="83778"/>
                    <a:pt x="67152" y="82123"/>
                    <a:pt x="71224" y="81861"/>
                  </a:cubicBezTo>
                  <a:cubicBezTo>
                    <a:pt x="71417" y="81849"/>
                    <a:pt x="71610" y="81843"/>
                    <a:pt x="71802" y="81843"/>
                  </a:cubicBezTo>
                  <a:cubicBezTo>
                    <a:pt x="76021" y="81843"/>
                    <a:pt x="80052" y="84759"/>
                    <a:pt x="83559" y="86957"/>
                  </a:cubicBezTo>
                  <a:cubicBezTo>
                    <a:pt x="87702" y="89588"/>
                    <a:pt x="91608" y="92636"/>
                    <a:pt x="95179" y="96065"/>
                  </a:cubicBezTo>
                  <a:cubicBezTo>
                    <a:pt x="95590" y="96443"/>
                    <a:pt x="97337" y="98819"/>
                    <a:pt x="97860" y="98819"/>
                  </a:cubicBezTo>
                  <a:cubicBezTo>
                    <a:pt x="97898" y="98819"/>
                    <a:pt x="97929" y="98806"/>
                    <a:pt x="97954" y="98780"/>
                  </a:cubicBezTo>
                  <a:cubicBezTo>
                    <a:pt x="98085" y="98637"/>
                    <a:pt x="98096" y="98411"/>
                    <a:pt x="98108" y="98209"/>
                  </a:cubicBezTo>
                  <a:cubicBezTo>
                    <a:pt x="98370" y="90505"/>
                    <a:pt x="99406" y="82504"/>
                    <a:pt x="97513" y="74920"/>
                  </a:cubicBezTo>
                  <a:cubicBezTo>
                    <a:pt x="96656" y="71431"/>
                    <a:pt x="95215" y="67383"/>
                    <a:pt x="93227" y="64359"/>
                  </a:cubicBezTo>
                  <a:cubicBezTo>
                    <a:pt x="91715" y="62049"/>
                    <a:pt x="89703" y="60001"/>
                    <a:pt x="88750" y="57406"/>
                  </a:cubicBezTo>
                  <a:cubicBezTo>
                    <a:pt x="86964" y="52524"/>
                    <a:pt x="89441" y="47000"/>
                    <a:pt x="93108" y="43321"/>
                  </a:cubicBezTo>
                  <a:cubicBezTo>
                    <a:pt x="95489" y="40916"/>
                    <a:pt x="98382" y="39011"/>
                    <a:pt x="100359" y="36296"/>
                  </a:cubicBezTo>
                  <a:cubicBezTo>
                    <a:pt x="102335" y="33570"/>
                    <a:pt x="103180" y="29545"/>
                    <a:pt x="101073" y="26902"/>
                  </a:cubicBezTo>
                  <a:cubicBezTo>
                    <a:pt x="100287" y="25914"/>
                    <a:pt x="99168" y="25223"/>
                    <a:pt x="98406" y="24223"/>
                  </a:cubicBezTo>
                  <a:cubicBezTo>
                    <a:pt x="96477" y="21723"/>
                    <a:pt x="97203" y="18044"/>
                    <a:pt x="98644" y="15234"/>
                  </a:cubicBezTo>
                  <a:cubicBezTo>
                    <a:pt x="100097" y="12400"/>
                    <a:pt x="102145" y="9817"/>
                    <a:pt x="102752" y="6709"/>
                  </a:cubicBezTo>
                  <a:cubicBezTo>
                    <a:pt x="102871" y="6090"/>
                    <a:pt x="102930" y="5447"/>
                    <a:pt x="102668" y="4888"/>
                  </a:cubicBezTo>
                  <a:cubicBezTo>
                    <a:pt x="102323" y="4137"/>
                    <a:pt x="101537" y="3745"/>
                    <a:pt x="100787" y="3423"/>
                  </a:cubicBezTo>
                  <a:cubicBezTo>
                    <a:pt x="96120" y="1459"/>
                    <a:pt x="90965" y="1042"/>
                    <a:pt x="85904" y="744"/>
                  </a:cubicBezTo>
                  <a:cubicBezTo>
                    <a:pt x="76034" y="177"/>
                    <a:pt x="66142" y="1"/>
                    <a:pt x="56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9" name="Google Shape;249;p38"/>
          <p:cNvSpPr txBox="1">
            <a:spLocks noGrp="1"/>
          </p:cNvSpPr>
          <p:nvPr>
            <p:ph type="ctrTitle"/>
          </p:nvPr>
        </p:nvSpPr>
        <p:spPr>
          <a:xfrm>
            <a:off x="616812" y="1121407"/>
            <a:ext cx="4998000" cy="23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Telegram</a:t>
            </a:r>
            <a:r>
              <a:rPr lang="ru-RU" sz="3200" dirty="0" smtClean="0"/>
              <a:t>-</a:t>
            </a:r>
            <a:r>
              <a:rPr lang="en-US" sz="3200" dirty="0" smtClean="0"/>
              <a:t>bot</a:t>
            </a:r>
            <a:r>
              <a:rPr lang="ru-RU" sz="3200" dirty="0" smtClean="0"/>
              <a:t> для продажи </a:t>
            </a:r>
            <a:r>
              <a:rPr lang="en-US" sz="3200" dirty="0" smtClean="0"/>
              <a:t>beats</a:t>
            </a:r>
            <a:endParaRPr sz="5000" dirty="0">
              <a:solidFill>
                <a:schemeClr val="lt1"/>
              </a:solidFill>
            </a:endParaRPr>
          </a:p>
        </p:txBody>
      </p:sp>
      <p:grpSp>
        <p:nvGrpSpPr>
          <p:cNvPr id="251" name="Google Shape;251;p38"/>
          <p:cNvGrpSpPr/>
          <p:nvPr/>
        </p:nvGrpSpPr>
        <p:grpSpPr>
          <a:xfrm rot="-403796">
            <a:off x="6112960" y="1426943"/>
            <a:ext cx="3227895" cy="4154902"/>
            <a:chOff x="5047627" y="2445850"/>
            <a:chExt cx="1479373" cy="1904228"/>
          </a:xfrm>
        </p:grpSpPr>
        <p:sp>
          <p:nvSpPr>
            <p:cNvPr id="252" name="Google Shape;252;p38"/>
            <p:cNvSpPr/>
            <p:nvPr/>
          </p:nvSpPr>
          <p:spPr>
            <a:xfrm>
              <a:off x="5437550" y="3043850"/>
              <a:ext cx="361675" cy="892675"/>
            </a:xfrm>
            <a:custGeom>
              <a:avLst/>
              <a:gdLst/>
              <a:ahLst/>
              <a:cxnLst/>
              <a:rect l="l" t="t" r="r" b="b"/>
              <a:pathLst>
                <a:path w="14467" h="35707" fill="none" extrusionOk="0">
                  <a:moveTo>
                    <a:pt x="13848" y="429"/>
                  </a:moveTo>
                  <a:lnTo>
                    <a:pt x="12990" y="131"/>
                  </a:lnTo>
                  <a:cubicBezTo>
                    <a:pt x="12586" y="0"/>
                    <a:pt x="12157" y="214"/>
                    <a:pt x="12026" y="607"/>
                  </a:cubicBezTo>
                  <a:lnTo>
                    <a:pt x="144" y="34171"/>
                  </a:lnTo>
                  <a:cubicBezTo>
                    <a:pt x="1" y="34576"/>
                    <a:pt x="215" y="35016"/>
                    <a:pt x="620" y="35159"/>
                  </a:cubicBezTo>
                  <a:lnTo>
                    <a:pt x="1846" y="35576"/>
                  </a:lnTo>
                  <a:cubicBezTo>
                    <a:pt x="2239" y="35707"/>
                    <a:pt x="2680" y="35493"/>
                    <a:pt x="2811" y="35100"/>
                  </a:cubicBezTo>
                  <a:lnTo>
                    <a:pt x="14324" y="1405"/>
                  </a:lnTo>
                  <a:cubicBezTo>
                    <a:pt x="14467" y="1012"/>
                    <a:pt x="14252" y="572"/>
                    <a:pt x="13848" y="429"/>
                  </a:cubicBezTo>
                  <a:close/>
                </a:path>
              </a:pathLst>
            </a:custGeom>
            <a:noFill/>
            <a:ln w="11300" cap="flat" cmpd="sng">
              <a:solidFill>
                <a:srgbClr val="ECC91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5127100" y="2572350"/>
              <a:ext cx="1230825" cy="1723750"/>
            </a:xfrm>
            <a:custGeom>
              <a:avLst/>
              <a:gdLst/>
              <a:ahLst/>
              <a:cxnLst/>
              <a:rect l="l" t="t" r="r" b="b"/>
              <a:pathLst>
                <a:path w="49233" h="68950" extrusionOk="0">
                  <a:moveTo>
                    <a:pt x="36446" y="1"/>
                  </a:moveTo>
                  <a:cubicBezTo>
                    <a:pt x="32874" y="1"/>
                    <a:pt x="30397" y="8073"/>
                    <a:pt x="28695" y="12502"/>
                  </a:cubicBezTo>
                  <a:cubicBezTo>
                    <a:pt x="27016" y="16943"/>
                    <a:pt x="12609" y="57448"/>
                    <a:pt x="12026" y="59020"/>
                  </a:cubicBezTo>
                  <a:cubicBezTo>
                    <a:pt x="11775" y="59691"/>
                    <a:pt x="11151" y="60032"/>
                    <a:pt x="10560" y="60032"/>
                  </a:cubicBezTo>
                  <a:cubicBezTo>
                    <a:pt x="9779" y="60032"/>
                    <a:pt x="9057" y="59436"/>
                    <a:pt x="9335" y="58222"/>
                  </a:cubicBezTo>
                  <a:cubicBezTo>
                    <a:pt x="9811" y="56103"/>
                    <a:pt x="16205" y="39529"/>
                    <a:pt x="15895" y="34195"/>
                  </a:cubicBezTo>
                  <a:cubicBezTo>
                    <a:pt x="15586" y="28849"/>
                    <a:pt x="13205" y="24135"/>
                    <a:pt x="14181" y="22587"/>
                  </a:cubicBezTo>
                  <a:cubicBezTo>
                    <a:pt x="15252" y="20896"/>
                    <a:pt x="16026" y="20241"/>
                    <a:pt x="16026" y="20241"/>
                  </a:cubicBezTo>
                  <a:lnTo>
                    <a:pt x="16026" y="20241"/>
                  </a:lnTo>
                  <a:lnTo>
                    <a:pt x="0" y="27552"/>
                  </a:lnTo>
                  <a:cubicBezTo>
                    <a:pt x="0" y="27552"/>
                    <a:pt x="406" y="27498"/>
                    <a:pt x="991" y="27498"/>
                  </a:cubicBezTo>
                  <a:cubicBezTo>
                    <a:pt x="1673" y="27498"/>
                    <a:pt x="2598" y="27571"/>
                    <a:pt x="3406" y="27885"/>
                  </a:cubicBezTo>
                  <a:cubicBezTo>
                    <a:pt x="4918" y="28445"/>
                    <a:pt x="6728" y="31362"/>
                    <a:pt x="6882" y="35029"/>
                  </a:cubicBezTo>
                  <a:cubicBezTo>
                    <a:pt x="7144" y="41887"/>
                    <a:pt x="2715" y="52197"/>
                    <a:pt x="1501" y="60901"/>
                  </a:cubicBezTo>
                  <a:cubicBezTo>
                    <a:pt x="953" y="64925"/>
                    <a:pt x="3572" y="67199"/>
                    <a:pt x="7359" y="68485"/>
                  </a:cubicBezTo>
                  <a:cubicBezTo>
                    <a:pt x="8257" y="68792"/>
                    <a:pt x="9202" y="68950"/>
                    <a:pt x="10137" y="68950"/>
                  </a:cubicBezTo>
                  <a:cubicBezTo>
                    <a:pt x="12868" y="68950"/>
                    <a:pt x="15516" y="67602"/>
                    <a:pt x="16705" y="64675"/>
                  </a:cubicBezTo>
                  <a:cubicBezTo>
                    <a:pt x="18312" y="60746"/>
                    <a:pt x="33564" y="8502"/>
                    <a:pt x="34183" y="6882"/>
                  </a:cubicBezTo>
                  <a:cubicBezTo>
                    <a:pt x="35022" y="4693"/>
                    <a:pt x="36182" y="3115"/>
                    <a:pt x="37907" y="3115"/>
                  </a:cubicBezTo>
                  <a:cubicBezTo>
                    <a:pt x="38387" y="3115"/>
                    <a:pt x="38910" y="3237"/>
                    <a:pt x="39482" y="3501"/>
                  </a:cubicBezTo>
                  <a:cubicBezTo>
                    <a:pt x="42125" y="4739"/>
                    <a:pt x="41672" y="5894"/>
                    <a:pt x="43970" y="7132"/>
                  </a:cubicBezTo>
                  <a:cubicBezTo>
                    <a:pt x="45173" y="7787"/>
                    <a:pt x="48852" y="8871"/>
                    <a:pt x="48852" y="8871"/>
                  </a:cubicBezTo>
                  <a:lnTo>
                    <a:pt x="49233" y="7537"/>
                  </a:lnTo>
                  <a:cubicBezTo>
                    <a:pt x="49233" y="7537"/>
                    <a:pt x="46125" y="6573"/>
                    <a:pt x="43637" y="4584"/>
                  </a:cubicBezTo>
                  <a:cubicBezTo>
                    <a:pt x="42446" y="3632"/>
                    <a:pt x="41113" y="1"/>
                    <a:pt x="36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5154175" y="3918050"/>
              <a:ext cx="489675" cy="199450"/>
            </a:xfrm>
            <a:custGeom>
              <a:avLst/>
              <a:gdLst/>
              <a:ahLst/>
              <a:cxnLst/>
              <a:rect l="l" t="t" r="r" b="b"/>
              <a:pathLst>
                <a:path w="19587" h="7978" extrusionOk="0">
                  <a:moveTo>
                    <a:pt x="489" y="1"/>
                  </a:moveTo>
                  <a:lnTo>
                    <a:pt x="1" y="1453"/>
                  </a:lnTo>
                  <a:lnTo>
                    <a:pt x="19099" y="7978"/>
                  </a:lnTo>
                  <a:lnTo>
                    <a:pt x="19587" y="65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5301525" y="2445850"/>
              <a:ext cx="900725" cy="1693425"/>
            </a:xfrm>
            <a:custGeom>
              <a:avLst/>
              <a:gdLst/>
              <a:ahLst/>
              <a:cxnLst/>
              <a:rect l="l" t="t" r="r" b="b"/>
              <a:pathLst>
                <a:path w="36029" h="67737" extrusionOk="0">
                  <a:moveTo>
                    <a:pt x="28949" y="0"/>
                  </a:moveTo>
                  <a:cubicBezTo>
                    <a:pt x="28247" y="0"/>
                    <a:pt x="27550" y="125"/>
                    <a:pt x="26897" y="393"/>
                  </a:cubicBezTo>
                  <a:cubicBezTo>
                    <a:pt x="24635" y="1310"/>
                    <a:pt x="23325" y="3668"/>
                    <a:pt x="22289" y="5882"/>
                  </a:cubicBezTo>
                  <a:cubicBezTo>
                    <a:pt x="21217" y="8204"/>
                    <a:pt x="20241" y="10537"/>
                    <a:pt x="19324" y="12895"/>
                  </a:cubicBezTo>
                  <a:cubicBezTo>
                    <a:pt x="17955" y="16419"/>
                    <a:pt x="16717" y="19979"/>
                    <a:pt x="15395" y="23515"/>
                  </a:cubicBezTo>
                  <a:cubicBezTo>
                    <a:pt x="14312" y="26432"/>
                    <a:pt x="13097" y="29314"/>
                    <a:pt x="11788" y="32135"/>
                  </a:cubicBezTo>
                  <a:cubicBezTo>
                    <a:pt x="10597" y="34707"/>
                    <a:pt x="10038" y="37136"/>
                    <a:pt x="9276" y="39874"/>
                  </a:cubicBezTo>
                  <a:cubicBezTo>
                    <a:pt x="7668" y="45685"/>
                    <a:pt x="5537" y="51340"/>
                    <a:pt x="3489" y="56996"/>
                  </a:cubicBezTo>
                  <a:cubicBezTo>
                    <a:pt x="2596" y="59472"/>
                    <a:pt x="1" y="63782"/>
                    <a:pt x="1608" y="66366"/>
                  </a:cubicBezTo>
                  <a:cubicBezTo>
                    <a:pt x="2168" y="67267"/>
                    <a:pt x="3187" y="67736"/>
                    <a:pt x="4217" y="67736"/>
                  </a:cubicBezTo>
                  <a:cubicBezTo>
                    <a:pt x="4698" y="67736"/>
                    <a:pt x="5181" y="67634"/>
                    <a:pt x="5620" y="67425"/>
                  </a:cubicBezTo>
                  <a:cubicBezTo>
                    <a:pt x="7216" y="66652"/>
                    <a:pt x="7966" y="64520"/>
                    <a:pt x="8442" y="62901"/>
                  </a:cubicBezTo>
                  <a:cubicBezTo>
                    <a:pt x="9168" y="60401"/>
                    <a:pt x="10109" y="58031"/>
                    <a:pt x="10907" y="55567"/>
                  </a:cubicBezTo>
                  <a:cubicBezTo>
                    <a:pt x="12502" y="50697"/>
                    <a:pt x="21968" y="19265"/>
                    <a:pt x="23349" y="16110"/>
                  </a:cubicBezTo>
                  <a:cubicBezTo>
                    <a:pt x="24563" y="13038"/>
                    <a:pt x="25635" y="8609"/>
                    <a:pt x="28373" y="6513"/>
                  </a:cubicBezTo>
                  <a:cubicBezTo>
                    <a:pt x="29577" y="5590"/>
                    <a:pt x="31115" y="5092"/>
                    <a:pt x="32642" y="5092"/>
                  </a:cubicBezTo>
                  <a:cubicBezTo>
                    <a:pt x="33833" y="5092"/>
                    <a:pt x="35017" y="5395"/>
                    <a:pt x="36029" y="6037"/>
                  </a:cubicBezTo>
                  <a:cubicBezTo>
                    <a:pt x="35422" y="4108"/>
                    <a:pt x="34291" y="2310"/>
                    <a:pt x="32647" y="1167"/>
                  </a:cubicBezTo>
                  <a:cubicBezTo>
                    <a:pt x="31559" y="426"/>
                    <a:pt x="30245" y="0"/>
                    <a:pt x="28949" y="0"/>
                  </a:cubicBezTo>
                  <a:close/>
                </a:path>
              </a:pathLst>
            </a:custGeom>
            <a:solidFill>
              <a:srgbClr val="232428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5116075" y="3053950"/>
              <a:ext cx="412000" cy="207800"/>
            </a:xfrm>
            <a:custGeom>
              <a:avLst/>
              <a:gdLst/>
              <a:ahLst/>
              <a:cxnLst/>
              <a:rect l="l" t="t" r="r" b="b"/>
              <a:pathLst>
                <a:path w="16480" h="8312" extrusionOk="0">
                  <a:moveTo>
                    <a:pt x="16027" y="1"/>
                  </a:moveTo>
                  <a:lnTo>
                    <a:pt x="1" y="7323"/>
                  </a:lnTo>
                  <a:lnTo>
                    <a:pt x="441" y="8311"/>
                  </a:lnTo>
                  <a:lnTo>
                    <a:pt x="16479" y="989"/>
                  </a:lnTo>
                  <a:lnTo>
                    <a:pt x="160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5578050" y="3703450"/>
              <a:ext cx="50325" cy="28000"/>
            </a:xfrm>
            <a:custGeom>
              <a:avLst/>
              <a:gdLst/>
              <a:ahLst/>
              <a:cxnLst/>
              <a:rect l="l" t="t" r="r" b="b"/>
              <a:pathLst>
                <a:path w="2013" h="1120" extrusionOk="0">
                  <a:moveTo>
                    <a:pt x="155" y="0"/>
                  </a:moveTo>
                  <a:lnTo>
                    <a:pt x="0" y="477"/>
                  </a:lnTo>
                  <a:lnTo>
                    <a:pt x="1858" y="1119"/>
                  </a:lnTo>
                  <a:lnTo>
                    <a:pt x="2013" y="631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5617350" y="3587950"/>
              <a:ext cx="50625" cy="27700"/>
            </a:xfrm>
            <a:custGeom>
              <a:avLst/>
              <a:gdLst/>
              <a:ahLst/>
              <a:cxnLst/>
              <a:rect l="l" t="t" r="r" b="b"/>
              <a:pathLst>
                <a:path w="2025" h="1108" extrusionOk="0">
                  <a:moveTo>
                    <a:pt x="167" y="1"/>
                  </a:moveTo>
                  <a:lnTo>
                    <a:pt x="0" y="477"/>
                  </a:lnTo>
                  <a:lnTo>
                    <a:pt x="1857" y="1108"/>
                  </a:lnTo>
                  <a:lnTo>
                    <a:pt x="2024" y="63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5658425" y="3468300"/>
              <a:ext cx="50625" cy="28000"/>
            </a:xfrm>
            <a:custGeom>
              <a:avLst/>
              <a:gdLst/>
              <a:ahLst/>
              <a:cxnLst/>
              <a:rect l="l" t="t" r="r" b="b"/>
              <a:pathLst>
                <a:path w="2025" h="1120" extrusionOk="0">
                  <a:moveTo>
                    <a:pt x="167" y="0"/>
                  </a:moveTo>
                  <a:lnTo>
                    <a:pt x="0" y="477"/>
                  </a:lnTo>
                  <a:lnTo>
                    <a:pt x="1858" y="1120"/>
                  </a:lnTo>
                  <a:lnTo>
                    <a:pt x="2024" y="63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5700675" y="3344175"/>
              <a:ext cx="50325" cy="27700"/>
            </a:xfrm>
            <a:custGeom>
              <a:avLst/>
              <a:gdLst/>
              <a:ahLst/>
              <a:cxnLst/>
              <a:rect l="l" t="t" r="r" b="b"/>
              <a:pathLst>
                <a:path w="2013" h="1108" extrusionOk="0">
                  <a:moveTo>
                    <a:pt x="156" y="0"/>
                  </a:moveTo>
                  <a:lnTo>
                    <a:pt x="1" y="477"/>
                  </a:lnTo>
                  <a:lnTo>
                    <a:pt x="1858" y="1108"/>
                  </a:lnTo>
                  <a:lnTo>
                    <a:pt x="2013" y="63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5538750" y="3819225"/>
              <a:ext cx="50325" cy="27725"/>
            </a:xfrm>
            <a:custGeom>
              <a:avLst/>
              <a:gdLst/>
              <a:ahLst/>
              <a:cxnLst/>
              <a:rect l="l" t="t" r="r" b="b"/>
              <a:pathLst>
                <a:path w="2013" h="1109" extrusionOk="0">
                  <a:moveTo>
                    <a:pt x="156" y="1"/>
                  </a:moveTo>
                  <a:lnTo>
                    <a:pt x="1" y="477"/>
                  </a:lnTo>
                  <a:lnTo>
                    <a:pt x="1858" y="1108"/>
                  </a:lnTo>
                  <a:lnTo>
                    <a:pt x="2013" y="632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5600675" y="3974600"/>
              <a:ext cx="50625" cy="27725"/>
            </a:xfrm>
            <a:custGeom>
              <a:avLst/>
              <a:gdLst/>
              <a:ahLst/>
              <a:cxnLst/>
              <a:rect l="l" t="t" r="r" b="b"/>
              <a:pathLst>
                <a:path w="2025" h="1109" extrusionOk="0">
                  <a:moveTo>
                    <a:pt x="167" y="1"/>
                  </a:moveTo>
                  <a:lnTo>
                    <a:pt x="0" y="477"/>
                  </a:lnTo>
                  <a:lnTo>
                    <a:pt x="1870" y="1108"/>
                  </a:lnTo>
                  <a:lnTo>
                    <a:pt x="2024" y="63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CD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6306700" y="2739925"/>
              <a:ext cx="220300" cy="100350"/>
            </a:xfrm>
            <a:custGeom>
              <a:avLst/>
              <a:gdLst/>
              <a:ahLst/>
              <a:cxnLst/>
              <a:rect l="l" t="t" r="r" b="b"/>
              <a:pathLst>
                <a:path w="8812" h="4014" extrusionOk="0">
                  <a:moveTo>
                    <a:pt x="715" y="1"/>
                  </a:moveTo>
                  <a:lnTo>
                    <a:pt x="1" y="2084"/>
                  </a:lnTo>
                  <a:lnTo>
                    <a:pt x="5680" y="4013"/>
                  </a:lnTo>
                  <a:lnTo>
                    <a:pt x="8478" y="4001"/>
                  </a:lnTo>
                  <a:cubicBezTo>
                    <a:pt x="8597" y="4001"/>
                    <a:pt x="8716" y="3930"/>
                    <a:pt x="8764" y="3811"/>
                  </a:cubicBezTo>
                  <a:cubicBezTo>
                    <a:pt x="8812" y="3692"/>
                    <a:pt x="8764" y="3561"/>
                    <a:pt x="8669" y="3477"/>
                  </a:cubicBezTo>
                  <a:lnTo>
                    <a:pt x="6347" y="1584"/>
                  </a:lnTo>
                  <a:cubicBezTo>
                    <a:pt x="6204" y="1477"/>
                    <a:pt x="6049" y="1382"/>
                    <a:pt x="5871" y="1322"/>
                  </a:cubicBezTo>
                  <a:lnTo>
                    <a:pt x="3370" y="477"/>
                  </a:lnTo>
                  <a:cubicBezTo>
                    <a:pt x="3339" y="465"/>
                    <a:pt x="3307" y="459"/>
                    <a:pt x="3275" y="459"/>
                  </a:cubicBezTo>
                  <a:cubicBezTo>
                    <a:pt x="3187" y="459"/>
                    <a:pt x="3102" y="505"/>
                    <a:pt x="3049" y="584"/>
                  </a:cubicBezTo>
                  <a:cubicBezTo>
                    <a:pt x="2997" y="654"/>
                    <a:pt x="2906" y="698"/>
                    <a:pt x="2815" y="698"/>
                  </a:cubicBezTo>
                  <a:cubicBezTo>
                    <a:pt x="2781" y="698"/>
                    <a:pt x="2747" y="692"/>
                    <a:pt x="2716" y="679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6414750" y="2767025"/>
              <a:ext cx="31875" cy="65500"/>
            </a:xfrm>
            <a:custGeom>
              <a:avLst/>
              <a:gdLst/>
              <a:ahLst/>
              <a:cxnLst/>
              <a:rect l="l" t="t" r="r" b="b"/>
              <a:pathLst>
                <a:path w="1275" h="2620" extrusionOk="0">
                  <a:moveTo>
                    <a:pt x="846" y="0"/>
                  </a:moveTo>
                  <a:lnTo>
                    <a:pt x="1" y="2477"/>
                  </a:lnTo>
                  <a:lnTo>
                    <a:pt x="430" y="2620"/>
                  </a:lnTo>
                  <a:lnTo>
                    <a:pt x="1275" y="143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6377550" y="2754225"/>
              <a:ext cx="31875" cy="65500"/>
            </a:xfrm>
            <a:custGeom>
              <a:avLst/>
              <a:gdLst/>
              <a:ahLst/>
              <a:cxnLst/>
              <a:rect l="l" t="t" r="r" b="b"/>
              <a:pathLst>
                <a:path w="1275" h="2620" extrusionOk="0">
                  <a:moveTo>
                    <a:pt x="846" y="0"/>
                  </a:moveTo>
                  <a:lnTo>
                    <a:pt x="1" y="2477"/>
                  </a:lnTo>
                  <a:lnTo>
                    <a:pt x="429" y="2620"/>
                  </a:lnTo>
                  <a:lnTo>
                    <a:pt x="1275" y="143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5557600" y="3519300"/>
              <a:ext cx="173200" cy="485250"/>
            </a:xfrm>
            <a:custGeom>
              <a:avLst/>
              <a:gdLst/>
              <a:ahLst/>
              <a:cxnLst/>
              <a:rect l="l" t="t" r="r" b="b"/>
              <a:pathLst>
                <a:path w="6928" h="19410" extrusionOk="0">
                  <a:moveTo>
                    <a:pt x="6319" y="1"/>
                  </a:moveTo>
                  <a:cubicBezTo>
                    <a:pt x="6126" y="1"/>
                    <a:pt x="5937" y="103"/>
                    <a:pt x="5867" y="342"/>
                  </a:cubicBezTo>
                  <a:cubicBezTo>
                    <a:pt x="5212" y="2425"/>
                    <a:pt x="4569" y="4533"/>
                    <a:pt x="3914" y="6616"/>
                  </a:cubicBezTo>
                  <a:lnTo>
                    <a:pt x="830" y="16522"/>
                  </a:lnTo>
                  <a:lnTo>
                    <a:pt x="116" y="18796"/>
                  </a:lnTo>
                  <a:cubicBezTo>
                    <a:pt x="1" y="19170"/>
                    <a:pt x="302" y="19409"/>
                    <a:pt x="601" y="19409"/>
                  </a:cubicBezTo>
                  <a:cubicBezTo>
                    <a:pt x="798" y="19409"/>
                    <a:pt x="993" y="19306"/>
                    <a:pt x="1068" y="19070"/>
                  </a:cubicBezTo>
                  <a:cubicBezTo>
                    <a:pt x="1723" y="16986"/>
                    <a:pt x="2366" y="14879"/>
                    <a:pt x="3021" y="12795"/>
                  </a:cubicBezTo>
                  <a:lnTo>
                    <a:pt x="6105" y="2890"/>
                  </a:lnTo>
                  <a:lnTo>
                    <a:pt x="6819" y="615"/>
                  </a:lnTo>
                  <a:cubicBezTo>
                    <a:pt x="6928" y="247"/>
                    <a:pt x="6619" y="1"/>
                    <a:pt x="6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5510775" y="3653450"/>
              <a:ext cx="92000" cy="96125"/>
            </a:xfrm>
            <a:custGeom>
              <a:avLst/>
              <a:gdLst/>
              <a:ahLst/>
              <a:cxnLst/>
              <a:rect l="l" t="t" r="r" b="b"/>
              <a:pathLst>
                <a:path w="3680" h="3845" extrusionOk="0">
                  <a:moveTo>
                    <a:pt x="2050" y="1"/>
                  </a:moveTo>
                  <a:cubicBezTo>
                    <a:pt x="1354" y="1"/>
                    <a:pt x="645" y="566"/>
                    <a:pt x="358" y="1429"/>
                  </a:cubicBezTo>
                  <a:cubicBezTo>
                    <a:pt x="1" y="2453"/>
                    <a:pt x="382" y="3512"/>
                    <a:pt x="1203" y="3774"/>
                  </a:cubicBezTo>
                  <a:cubicBezTo>
                    <a:pt x="1341" y="3822"/>
                    <a:pt x="1481" y="3845"/>
                    <a:pt x="1622" y="3845"/>
                  </a:cubicBezTo>
                  <a:cubicBezTo>
                    <a:pt x="2323" y="3845"/>
                    <a:pt x="3025" y="3280"/>
                    <a:pt x="3322" y="2417"/>
                  </a:cubicBezTo>
                  <a:cubicBezTo>
                    <a:pt x="3680" y="1393"/>
                    <a:pt x="3287" y="333"/>
                    <a:pt x="2465" y="71"/>
                  </a:cubicBezTo>
                  <a:cubicBezTo>
                    <a:pt x="2330" y="24"/>
                    <a:pt x="2190" y="1"/>
                    <a:pt x="2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5550075" y="3537900"/>
              <a:ext cx="92000" cy="95900"/>
            </a:xfrm>
            <a:custGeom>
              <a:avLst/>
              <a:gdLst/>
              <a:ahLst/>
              <a:cxnLst/>
              <a:rect l="l" t="t" r="r" b="b"/>
              <a:pathLst>
                <a:path w="3680" h="3836" extrusionOk="0">
                  <a:moveTo>
                    <a:pt x="2078" y="0"/>
                  </a:moveTo>
                  <a:cubicBezTo>
                    <a:pt x="1368" y="0"/>
                    <a:pt x="648" y="558"/>
                    <a:pt x="357" y="1419"/>
                  </a:cubicBezTo>
                  <a:cubicBezTo>
                    <a:pt x="0" y="2443"/>
                    <a:pt x="393" y="3503"/>
                    <a:pt x="1215" y="3765"/>
                  </a:cubicBezTo>
                  <a:cubicBezTo>
                    <a:pt x="1350" y="3813"/>
                    <a:pt x="1490" y="3835"/>
                    <a:pt x="1629" y="3835"/>
                  </a:cubicBezTo>
                  <a:cubicBezTo>
                    <a:pt x="2323" y="3835"/>
                    <a:pt x="3025" y="3272"/>
                    <a:pt x="3322" y="2419"/>
                  </a:cubicBezTo>
                  <a:cubicBezTo>
                    <a:pt x="3679" y="1384"/>
                    <a:pt x="3298" y="336"/>
                    <a:pt x="2477" y="62"/>
                  </a:cubicBezTo>
                  <a:cubicBezTo>
                    <a:pt x="2346" y="20"/>
                    <a:pt x="2212" y="0"/>
                    <a:pt x="2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5591150" y="3418300"/>
              <a:ext cx="92000" cy="96125"/>
            </a:xfrm>
            <a:custGeom>
              <a:avLst/>
              <a:gdLst/>
              <a:ahLst/>
              <a:cxnLst/>
              <a:rect l="l" t="t" r="r" b="b"/>
              <a:pathLst>
                <a:path w="3680" h="3845" extrusionOk="0">
                  <a:moveTo>
                    <a:pt x="2049" y="1"/>
                  </a:moveTo>
                  <a:cubicBezTo>
                    <a:pt x="1350" y="1"/>
                    <a:pt x="635" y="566"/>
                    <a:pt x="358" y="1429"/>
                  </a:cubicBezTo>
                  <a:cubicBezTo>
                    <a:pt x="0" y="2453"/>
                    <a:pt x="381" y="3512"/>
                    <a:pt x="1203" y="3774"/>
                  </a:cubicBezTo>
                  <a:cubicBezTo>
                    <a:pt x="1339" y="3822"/>
                    <a:pt x="1478" y="3844"/>
                    <a:pt x="1617" y="3844"/>
                  </a:cubicBezTo>
                  <a:cubicBezTo>
                    <a:pt x="2320" y="3844"/>
                    <a:pt x="3024" y="3272"/>
                    <a:pt x="3322" y="2417"/>
                  </a:cubicBezTo>
                  <a:cubicBezTo>
                    <a:pt x="3679" y="1393"/>
                    <a:pt x="3286" y="333"/>
                    <a:pt x="2465" y="72"/>
                  </a:cubicBezTo>
                  <a:cubicBezTo>
                    <a:pt x="2329" y="24"/>
                    <a:pt x="219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5633425" y="3294125"/>
              <a:ext cx="92000" cy="96075"/>
            </a:xfrm>
            <a:custGeom>
              <a:avLst/>
              <a:gdLst/>
              <a:ahLst/>
              <a:cxnLst/>
              <a:rect l="l" t="t" r="r" b="b"/>
              <a:pathLst>
                <a:path w="3680" h="3843" extrusionOk="0">
                  <a:moveTo>
                    <a:pt x="2082" y="1"/>
                  </a:moveTo>
                  <a:cubicBezTo>
                    <a:pt x="1370" y="1"/>
                    <a:pt x="648" y="566"/>
                    <a:pt x="357" y="1419"/>
                  </a:cubicBezTo>
                  <a:cubicBezTo>
                    <a:pt x="0" y="2443"/>
                    <a:pt x="393" y="3503"/>
                    <a:pt x="1214" y="3776"/>
                  </a:cubicBezTo>
                  <a:cubicBezTo>
                    <a:pt x="1346" y="3821"/>
                    <a:pt x="1481" y="3842"/>
                    <a:pt x="1616" y="3842"/>
                  </a:cubicBezTo>
                  <a:cubicBezTo>
                    <a:pt x="2314" y="3842"/>
                    <a:pt x="3023" y="3277"/>
                    <a:pt x="3322" y="2419"/>
                  </a:cubicBezTo>
                  <a:cubicBezTo>
                    <a:pt x="3679" y="1395"/>
                    <a:pt x="3298" y="336"/>
                    <a:pt x="2477" y="62"/>
                  </a:cubicBezTo>
                  <a:cubicBezTo>
                    <a:pt x="2347" y="21"/>
                    <a:pt x="2215" y="1"/>
                    <a:pt x="2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5470900" y="3769250"/>
              <a:ext cx="92000" cy="96000"/>
            </a:xfrm>
            <a:custGeom>
              <a:avLst/>
              <a:gdLst/>
              <a:ahLst/>
              <a:cxnLst/>
              <a:rect l="l" t="t" r="r" b="b"/>
              <a:pathLst>
                <a:path w="3680" h="3840" extrusionOk="0">
                  <a:moveTo>
                    <a:pt x="2057" y="0"/>
                  </a:moveTo>
                  <a:cubicBezTo>
                    <a:pt x="1356" y="0"/>
                    <a:pt x="655" y="564"/>
                    <a:pt x="357" y="1416"/>
                  </a:cubicBezTo>
                  <a:cubicBezTo>
                    <a:pt x="0" y="2452"/>
                    <a:pt x="393" y="3500"/>
                    <a:pt x="1203" y="3774"/>
                  </a:cubicBezTo>
                  <a:cubicBezTo>
                    <a:pt x="1336" y="3818"/>
                    <a:pt x="1473" y="3840"/>
                    <a:pt x="1609" y="3840"/>
                  </a:cubicBezTo>
                  <a:cubicBezTo>
                    <a:pt x="2314" y="3840"/>
                    <a:pt x="3023" y="3274"/>
                    <a:pt x="3322" y="2416"/>
                  </a:cubicBezTo>
                  <a:cubicBezTo>
                    <a:pt x="3679" y="1393"/>
                    <a:pt x="3286" y="333"/>
                    <a:pt x="2477" y="71"/>
                  </a:cubicBezTo>
                  <a:cubicBezTo>
                    <a:pt x="2339" y="23"/>
                    <a:pt x="2198" y="0"/>
                    <a:pt x="2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5533400" y="3924475"/>
              <a:ext cx="92000" cy="95950"/>
            </a:xfrm>
            <a:custGeom>
              <a:avLst/>
              <a:gdLst/>
              <a:ahLst/>
              <a:cxnLst/>
              <a:rect l="l" t="t" r="r" b="b"/>
              <a:pathLst>
                <a:path w="3680" h="3838" extrusionOk="0">
                  <a:moveTo>
                    <a:pt x="2074" y="0"/>
                  </a:moveTo>
                  <a:cubicBezTo>
                    <a:pt x="1365" y="0"/>
                    <a:pt x="648" y="573"/>
                    <a:pt x="358" y="1422"/>
                  </a:cubicBezTo>
                  <a:cubicBezTo>
                    <a:pt x="1" y="2446"/>
                    <a:pt x="393" y="3506"/>
                    <a:pt x="1203" y="3768"/>
                  </a:cubicBezTo>
                  <a:cubicBezTo>
                    <a:pt x="1339" y="3815"/>
                    <a:pt x="1478" y="3838"/>
                    <a:pt x="1617" y="3838"/>
                  </a:cubicBezTo>
                  <a:cubicBezTo>
                    <a:pt x="2320" y="3838"/>
                    <a:pt x="3024" y="3265"/>
                    <a:pt x="3322" y="2411"/>
                  </a:cubicBezTo>
                  <a:cubicBezTo>
                    <a:pt x="3680" y="1387"/>
                    <a:pt x="3287" y="327"/>
                    <a:pt x="2477" y="65"/>
                  </a:cubicBezTo>
                  <a:cubicBezTo>
                    <a:pt x="2345" y="21"/>
                    <a:pt x="2210" y="0"/>
                    <a:pt x="2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5303300" y="3619025"/>
              <a:ext cx="158100" cy="291075"/>
            </a:xfrm>
            <a:custGeom>
              <a:avLst/>
              <a:gdLst/>
              <a:ahLst/>
              <a:cxnLst/>
              <a:rect l="l" t="t" r="r" b="b"/>
              <a:pathLst>
                <a:path w="6324" h="11643" extrusionOk="0">
                  <a:moveTo>
                    <a:pt x="4534" y="1"/>
                  </a:moveTo>
                  <a:cubicBezTo>
                    <a:pt x="3859" y="1"/>
                    <a:pt x="3224" y="432"/>
                    <a:pt x="3013" y="1103"/>
                  </a:cubicBezTo>
                  <a:lnTo>
                    <a:pt x="287" y="9557"/>
                  </a:lnTo>
                  <a:cubicBezTo>
                    <a:pt x="1" y="10390"/>
                    <a:pt x="489" y="11295"/>
                    <a:pt x="1323" y="11569"/>
                  </a:cubicBezTo>
                  <a:cubicBezTo>
                    <a:pt x="1483" y="11619"/>
                    <a:pt x="1645" y="11643"/>
                    <a:pt x="1805" y="11643"/>
                  </a:cubicBezTo>
                  <a:cubicBezTo>
                    <a:pt x="2480" y="11643"/>
                    <a:pt x="3111" y="11218"/>
                    <a:pt x="3323" y="10545"/>
                  </a:cubicBezTo>
                  <a:lnTo>
                    <a:pt x="6049" y="2091"/>
                  </a:lnTo>
                  <a:cubicBezTo>
                    <a:pt x="6323" y="1258"/>
                    <a:pt x="5859" y="341"/>
                    <a:pt x="5025" y="79"/>
                  </a:cubicBezTo>
                  <a:cubicBezTo>
                    <a:pt x="4863" y="26"/>
                    <a:pt x="4697" y="1"/>
                    <a:pt x="4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5047627" y="3112550"/>
              <a:ext cx="505150" cy="1237529"/>
            </a:xfrm>
            <a:custGeom>
              <a:avLst/>
              <a:gdLst/>
              <a:ahLst/>
              <a:cxnLst/>
              <a:rect l="l" t="t" r="r" b="b"/>
              <a:pathLst>
                <a:path w="20206" h="53187" extrusionOk="0">
                  <a:moveTo>
                    <a:pt x="18203" y="1"/>
                  </a:moveTo>
                  <a:cubicBezTo>
                    <a:pt x="17428" y="1"/>
                    <a:pt x="16650" y="106"/>
                    <a:pt x="15895" y="238"/>
                  </a:cubicBezTo>
                  <a:cubicBezTo>
                    <a:pt x="11383" y="1047"/>
                    <a:pt x="7061" y="2833"/>
                    <a:pt x="3299" y="5441"/>
                  </a:cubicBezTo>
                  <a:cubicBezTo>
                    <a:pt x="2346" y="6095"/>
                    <a:pt x="1405" y="6822"/>
                    <a:pt x="810" y="7798"/>
                  </a:cubicBezTo>
                  <a:cubicBezTo>
                    <a:pt x="203" y="8786"/>
                    <a:pt x="1" y="10084"/>
                    <a:pt x="512" y="11108"/>
                  </a:cubicBezTo>
                  <a:cubicBezTo>
                    <a:pt x="1108" y="12263"/>
                    <a:pt x="2453" y="12787"/>
                    <a:pt x="3430" y="13632"/>
                  </a:cubicBezTo>
                  <a:cubicBezTo>
                    <a:pt x="4942" y="14930"/>
                    <a:pt x="5596" y="16966"/>
                    <a:pt x="5918" y="18930"/>
                  </a:cubicBezTo>
                  <a:cubicBezTo>
                    <a:pt x="6311" y="21312"/>
                    <a:pt x="6287" y="23752"/>
                    <a:pt x="5894" y="26134"/>
                  </a:cubicBezTo>
                  <a:cubicBezTo>
                    <a:pt x="5215" y="30063"/>
                    <a:pt x="3489" y="33742"/>
                    <a:pt x="2322" y="37552"/>
                  </a:cubicBezTo>
                  <a:cubicBezTo>
                    <a:pt x="1584" y="39885"/>
                    <a:pt x="1072" y="42302"/>
                    <a:pt x="905" y="44743"/>
                  </a:cubicBezTo>
                  <a:cubicBezTo>
                    <a:pt x="798" y="46338"/>
                    <a:pt x="858" y="48017"/>
                    <a:pt x="1679" y="49386"/>
                  </a:cubicBezTo>
                  <a:cubicBezTo>
                    <a:pt x="3156" y="51827"/>
                    <a:pt x="6632" y="52625"/>
                    <a:pt x="9299" y="53006"/>
                  </a:cubicBezTo>
                  <a:cubicBezTo>
                    <a:pt x="10160" y="53127"/>
                    <a:pt x="11030" y="53187"/>
                    <a:pt x="11900" y="53187"/>
                  </a:cubicBezTo>
                  <a:cubicBezTo>
                    <a:pt x="14125" y="53187"/>
                    <a:pt x="16352" y="52793"/>
                    <a:pt x="18431" y="52006"/>
                  </a:cubicBezTo>
                  <a:cubicBezTo>
                    <a:pt x="16443" y="51780"/>
                    <a:pt x="14419" y="51577"/>
                    <a:pt x="12502" y="50946"/>
                  </a:cubicBezTo>
                  <a:cubicBezTo>
                    <a:pt x="8287" y="49613"/>
                    <a:pt x="7275" y="48458"/>
                    <a:pt x="6823" y="44862"/>
                  </a:cubicBezTo>
                  <a:cubicBezTo>
                    <a:pt x="6489" y="42088"/>
                    <a:pt x="7204" y="38338"/>
                    <a:pt x="8002" y="35635"/>
                  </a:cubicBezTo>
                  <a:cubicBezTo>
                    <a:pt x="9787" y="29563"/>
                    <a:pt x="10811" y="25657"/>
                    <a:pt x="11645" y="20978"/>
                  </a:cubicBezTo>
                  <a:cubicBezTo>
                    <a:pt x="12085" y="18561"/>
                    <a:pt x="11740" y="16061"/>
                    <a:pt x="12228" y="13632"/>
                  </a:cubicBezTo>
                  <a:cubicBezTo>
                    <a:pt x="12621" y="11668"/>
                    <a:pt x="13693" y="9870"/>
                    <a:pt x="14895" y="8298"/>
                  </a:cubicBezTo>
                  <a:cubicBezTo>
                    <a:pt x="16705" y="5917"/>
                    <a:pt x="18931" y="3750"/>
                    <a:pt x="20063" y="988"/>
                  </a:cubicBezTo>
                  <a:cubicBezTo>
                    <a:pt x="20134" y="797"/>
                    <a:pt x="20205" y="571"/>
                    <a:pt x="20098" y="392"/>
                  </a:cubicBezTo>
                  <a:cubicBezTo>
                    <a:pt x="20015" y="226"/>
                    <a:pt x="19824" y="166"/>
                    <a:pt x="19646" y="142"/>
                  </a:cubicBezTo>
                  <a:cubicBezTo>
                    <a:pt x="19170" y="42"/>
                    <a:pt x="18687" y="1"/>
                    <a:pt x="18203" y="1"/>
                  </a:cubicBezTo>
                  <a:close/>
                </a:path>
              </a:pathLst>
            </a:custGeom>
            <a:solidFill>
              <a:srgbClr val="232428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8"/>
          <p:cNvSpPr/>
          <p:nvPr/>
        </p:nvSpPr>
        <p:spPr>
          <a:xfrm>
            <a:off x="5880625" y="641900"/>
            <a:ext cx="406369" cy="297139"/>
          </a:xfrm>
          <a:custGeom>
            <a:avLst/>
            <a:gdLst/>
            <a:ahLst/>
            <a:cxnLst/>
            <a:rect l="l" t="t" r="r" b="b"/>
            <a:pathLst>
              <a:path w="5759" h="4211" extrusionOk="0">
                <a:moveTo>
                  <a:pt x="2906" y="1"/>
                </a:moveTo>
                <a:cubicBezTo>
                  <a:pt x="1475" y="1"/>
                  <a:pt x="0" y="1598"/>
                  <a:pt x="101" y="3124"/>
                </a:cubicBezTo>
                <a:cubicBezTo>
                  <a:pt x="125" y="3374"/>
                  <a:pt x="149" y="3624"/>
                  <a:pt x="304" y="3827"/>
                </a:cubicBezTo>
                <a:cubicBezTo>
                  <a:pt x="435" y="3981"/>
                  <a:pt x="637" y="4077"/>
                  <a:pt x="851" y="4136"/>
                </a:cubicBezTo>
                <a:cubicBezTo>
                  <a:pt x="1029" y="4187"/>
                  <a:pt x="1230" y="4210"/>
                  <a:pt x="1445" y="4210"/>
                </a:cubicBezTo>
                <a:cubicBezTo>
                  <a:pt x="3159" y="4210"/>
                  <a:pt x="5759" y="2689"/>
                  <a:pt x="4542" y="933"/>
                </a:cubicBezTo>
                <a:cubicBezTo>
                  <a:pt x="4080" y="273"/>
                  <a:pt x="3497" y="1"/>
                  <a:pt x="2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6197536" y="1252134"/>
            <a:ext cx="252049" cy="213240"/>
          </a:xfrm>
          <a:custGeom>
            <a:avLst/>
            <a:gdLst/>
            <a:ahLst/>
            <a:cxnLst/>
            <a:rect l="l" t="t" r="r" b="b"/>
            <a:pathLst>
              <a:path w="3572" h="3022" extrusionOk="0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6743556" y="1915171"/>
            <a:ext cx="287994" cy="448020"/>
          </a:xfrm>
          <a:custGeom>
            <a:avLst/>
            <a:gdLst/>
            <a:ahLst/>
            <a:cxnLst/>
            <a:rect l="l" t="t" r="r" b="b"/>
            <a:pathLst>
              <a:path w="8741" h="13598" extrusionOk="0">
                <a:moveTo>
                  <a:pt x="5621" y="0"/>
                </a:moveTo>
                <a:cubicBezTo>
                  <a:pt x="5368" y="0"/>
                  <a:pt x="5112" y="42"/>
                  <a:pt x="4871" y="120"/>
                </a:cubicBezTo>
                <a:cubicBezTo>
                  <a:pt x="4204" y="334"/>
                  <a:pt x="3632" y="775"/>
                  <a:pt x="3120" y="1215"/>
                </a:cubicBezTo>
                <a:cubicBezTo>
                  <a:pt x="1227" y="2811"/>
                  <a:pt x="96" y="5013"/>
                  <a:pt x="37" y="7502"/>
                </a:cubicBezTo>
                <a:cubicBezTo>
                  <a:pt x="1" y="8490"/>
                  <a:pt x="60" y="9538"/>
                  <a:pt x="275" y="10514"/>
                </a:cubicBezTo>
                <a:cubicBezTo>
                  <a:pt x="406" y="11216"/>
                  <a:pt x="834" y="12598"/>
                  <a:pt x="1513" y="13598"/>
                </a:cubicBezTo>
                <a:cubicBezTo>
                  <a:pt x="1334" y="11764"/>
                  <a:pt x="1239" y="10562"/>
                  <a:pt x="1894" y="9252"/>
                </a:cubicBezTo>
                <a:cubicBezTo>
                  <a:pt x="2596" y="7823"/>
                  <a:pt x="4335" y="7347"/>
                  <a:pt x="5597" y="6394"/>
                </a:cubicBezTo>
                <a:cubicBezTo>
                  <a:pt x="7180" y="5204"/>
                  <a:pt x="8740" y="2061"/>
                  <a:pt x="6835" y="417"/>
                </a:cubicBezTo>
                <a:cubicBezTo>
                  <a:pt x="6501" y="129"/>
                  <a:pt x="6066" y="0"/>
                  <a:pt x="56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3476500" y="4703049"/>
            <a:ext cx="502070" cy="297145"/>
          </a:xfrm>
          <a:custGeom>
            <a:avLst/>
            <a:gdLst/>
            <a:ahLst/>
            <a:cxnLst/>
            <a:rect l="l" t="t" r="r" b="b"/>
            <a:pathLst>
              <a:path w="11520" h="6818" extrusionOk="0">
                <a:moveTo>
                  <a:pt x="3549" y="1"/>
                </a:moveTo>
                <a:cubicBezTo>
                  <a:pt x="3369" y="1"/>
                  <a:pt x="3188" y="7"/>
                  <a:pt x="3007" y="19"/>
                </a:cubicBezTo>
                <a:cubicBezTo>
                  <a:pt x="2399" y="66"/>
                  <a:pt x="1792" y="126"/>
                  <a:pt x="1233" y="400"/>
                </a:cubicBezTo>
                <a:cubicBezTo>
                  <a:pt x="685" y="650"/>
                  <a:pt x="244" y="1162"/>
                  <a:pt x="185" y="1769"/>
                </a:cubicBezTo>
                <a:cubicBezTo>
                  <a:pt x="0" y="3770"/>
                  <a:pt x="2397" y="4797"/>
                  <a:pt x="4120" y="4797"/>
                </a:cubicBezTo>
                <a:cubicBezTo>
                  <a:pt x="4284" y="4797"/>
                  <a:pt x="4441" y="4788"/>
                  <a:pt x="4590" y="4769"/>
                </a:cubicBezTo>
                <a:cubicBezTo>
                  <a:pt x="5641" y="4632"/>
                  <a:pt x="6698" y="4166"/>
                  <a:pt x="7720" y="4166"/>
                </a:cubicBezTo>
                <a:cubicBezTo>
                  <a:pt x="8030" y="4166"/>
                  <a:pt x="8336" y="4209"/>
                  <a:pt x="8638" y="4317"/>
                </a:cubicBezTo>
                <a:cubicBezTo>
                  <a:pt x="9841" y="4745"/>
                  <a:pt x="10508" y="5543"/>
                  <a:pt x="11520" y="6817"/>
                </a:cubicBezTo>
                <a:cubicBezTo>
                  <a:pt x="11341" y="5781"/>
                  <a:pt x="10758" y="4650"/>
                  <a:pt x="10436" y="4138"/>
                </a:cubicBezTo>
                <a:cubicBezTo>
                  <a:pt x="9972" y="3388"/>
                  <a:pt x="9377" y="2698"/>
                  <a:pt x="8757" y="2090"/>
                </a:cubicBezTo>
                <a:cubicBezTo>
                  <a:pt x="7341" y="706"/>
                  <a:pt x="5495" y="1"/>
                  <a:pt x="35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1030411" y="4745009"/>
            <a:ext cx="252049" cy="213240"/>
          </a:xfrm>
          <a:custGeom>
            <a:avLst/>
            <a:gdLst/>
            <a:ahLst/>
            <a:cxnLst/>
            <a:rect l="l" t="t" r="r" b="b"/>
            <a:pathLst>
              <a:path w="3572" h="3022" extrusionOk="0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8"/>
          <p:cNvSpPr/>
          <p:nvPr/>
        </p:nvSpPr>
        <p:spPr>
          <a:xfrm rot="-1529188">
            <a:off x="4875111" y="425083"/>
            <a:ext cx="252046" cy="213237"/>
          </a:xfrm>
          <a:custGeom>
            <a:avLst/>
            <a:gdLst/>
            <a:ahLst/>
            <a:cxnLst/>
            <a:rect l="l" t="t" r="r" b="b"/>
            <a:pathLst>
              <a:path w="3572" h="3022" extrusionOk="0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8"/>
          <p:cNvSpPr/>
          <p:nvPr/>
        </p:nvSpPr>
        <p:spPr>
          <a:xfrm>
            <a:off x="3035500" y="151096"/>
            <a:ext cx="287997" cy="230127"/>
          </a:xfrm>
          <a:custGeom>
            <a:avLst/>
            <a:gdLst/>
            <a:ahLst/>
            <a:cxnLst/>
            <a:rect l="l" t="t" r="r" b="b"/>
            <a:pathLst>
              <a:path w="5733" h="4581" extrusionOk="0">
                <a:moveTo>
                  <a:pt x="2915" y="1"/>
                </a:moveTo>
                <a:cubicBezTo>
                  <a:pt x="2557" y="1"/>
                  <a:pt x="2192" y="141"/>
                  <a:pt x="1844" y="471"/>
                </a:cubicBezTo>
                <a:cubicBezTo>
                  <a:pt x="0" y="2216"/>
                  <a:pt x="2134" y="4581"/>
                  <a:pt x="4134" y="4581"/>
                </a:cubicBezTo>
                <a:cubicBezTo>
                  <a:pt x="4318" y="4581"/>
                  <a:pt x="4500" y="4561"/>
                  <a:pt x="4678" y="4519"/>
                </a:cubicBezTo>
                <a:cubicBezTo>
                  <a:pt x="4916" y="4459"/>
                  <a:pt x="5178" y="4400"/>
                  <a:pt x="5344" y="4221"/>
                </a:cubicBezTo>
                <a:cubicBezTo>
                  <a:pt x="5487" y="4066"/>
                  <a:pt x="5547" y="3840"/>
                  <a:pt x="5570" y="3626"/>
                </a:cubicBezTo>
                <a:cubicBezTo>
                  <a:pt x="5733" y="2308"/>
                  <a:pt x="4370" y="1"/>
                  <a:pt x="29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263425" y="2569775"/>
            <a:ext cx="204303" cy="190621"/>
          </a:xfrm>
          <a:custGeom>
            <a:avLst/>
            <a:gdLst/>
            <a:ahLst/>
            <a:cxnLst/>
            <a:rect l="l" t="t" r="r" b="b"/>
            <a:pathLst>
              <a:path w="3300" h="3079" extrusionOk="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1165875" y="3885668"/>
            <a:ext cx="319280" cy="358037"/>
          </a:xfrm>
          <a:custGeom>
            <a:avLst/>
            <a:gdLst/>
            <a:ahLst/>
            <a:cxnLst/>
            <a:rect l="l" t="t" r="r" b="b"/>
            <a:pathLst>
              <a:path w="8172" h="9164" extrusionOk="0">
                <a:moveTo>
                  <a:pt x="1453" y="1"/>
                </a:moveTo>
                <a:cubicBezTo>
                  <a:pt x="597" y="1"/>
                  <a:pt x="0" y="654"/>
                  <a:pt x="278" y="1973"/>
                </a:cubicBezTo>
                <a:cubicBezTo>
                  <a:pt x="516" y="3151"/>
                  <a:pt x="1231" y="4806"/>
                  <a:pt x="2100" y="5663"/>
                </a:cubicBezTo>
                <a:cubicBezTo>
                  <a:pt x="2957" y="6533"/>
                  <a:pt x="4017" y="7211"/>
                  <a:pt x="5088" y="7795"/>
                </a:cubicBezTo>
                <a:cubicBezTo>
                  <a:pt x="5755" y="8152"/>
                  <a:pt x="7755" y="8604"/>
                  <a:pt x="8172" y="9164"/>
                </a:cubicBezTo>
                <a:cubicBezTo>
                  <a:pt x="6755" y="7259"/>
                  <a:pt x="6029" y="5390"/>
                  <a:pt x="4957" y="3306"/>
                </a:cubicBezTo>
                <a:cubicBezTo>
                  <a:pt x="4493" y="2437"/>
                  <a:pt x="4029" y="1544"/>
                  <a:pt x="3338" y="877"/>
                </a:cubicBezTo>
                <a:cubicBezTo>
                  <a:pt x="2717" y="294"/>
                  <a:pt x="2027" y="1"/>
                  <a:pt x="14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38"/>
          <p:cNvGrpSpPr/>
          <p:nvPr/>
        </p:nvGrpSpPr>
        <p:grpSpPr>
          <a:xfrm rot="-406086">
            <a:off x="393804" y="1487765"/>
            <a:ext cx="406377" cy="448738"/>
            <a:chOff x="3465900" y="1226175"/>
            <a:chExt cx="238150" cy="262975"/>
          </a:xfrm>
        </p:grpSpPr>
        <p:sp>
          <p:nvSpPr>
            <p:cNvPr id="285" name="Google Shape;285;p38"/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38"/>
          <p:cNvGrpSpPr/>
          <p:nvPr/>
        </p:nvGrpSpPr>
        <p:grpSpPr>
          <a:xfrm rot="894044">
            <a:off x="882738" y="640403"/>
            <a:ext cx="351984" cy="493501"/>
            <a:chOff x="2993225" y="1309825"/>
            <a:chExt cx="247975" cy="347675"/>
          </a:xfrm>
        </p:grpSpPr>
        <p:sp>
          <p:nvSpPr>
            <p:cNvPr id="291" name="Google Shape;291;p38"/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38"/>
          <p:cNvGrpSpPr/>
          <p:nvPr/>
        </p:nvGrpSpPr>
        <p:grpSpPr>
          <a:xfrm rot="715301">
            <a:off x="2200972" y="3883404"/>
            <a:ext cx="406381" cy="448742"/>
            <a:chOff x="3465900" y="1226175"/>
            <a:chExt cx="238150" cy="262975"/>
          </a:xfrm>
        </p:grpSpPr>
        <p:sp>
          <p:nvSpPr>
            <p:cNvPr id="295" name="Google Shape;295;p38"/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5756893" y="2569787"/>
            <a:ext cx="351976" cy="493490"/>
            <a:chOff x="2993225" y="1309825"/>
            <a:chExt cx="247975" cy="347675"/>
          </a:xfrm>
        </p:grpSpPr>
        <p:sp>
          <p:nvSpPr>
            <p:cNvPr id="301" name="Google Shape;301;p38"/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85561" y="2317511"/>
            <a:ext cx="30855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Телеграм бот, с помощью которого можно безопасно и просто купить понравившийся бит или музыкальный фрагмент</a:t>
            </a:r>
            <a:endParaRPr lang="ru-RU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/>
          <p:nvPr/>
        </p:nvSpPr>
        <p:spPr>
          <a:xfrm>
            <a:off x="4577334" y="1736725"/>
            <a:ext cx="1188528" cy="851236"/>
          </a:xfrm>
          <a:custGeom>
            <a:avLst/>
            <a:gdLst/>
            <a:ahLst/>
            <a:cxnLst/>
            <a:rect l="l" t="t" r="r" b="b"/>
            <a:pathLst>
              <a:path w="3300" h="3079" extrusionOk="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0"/>
          <p:cNvSpPr/>
          <p:nvPr/>
        </p:nvSpPr>
        <p:spPr>
          <a:xfrm>
            <a:off x="1926094" y="3401034"/>
            <a:ext cx="1188528" cy="851236"/>
          </a:xfrm>
          <a:custGeom>
            <a:avLst/>
            <a:gdLst/>
            <a:ahLst/>
            <a:cxnLst/>
            <a:rect l="l" t="t" r="r" b="b"/>
            <a:pathLst>
              <a:path w="3300" h="3079" extrusionOk="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0"/>
          <p:cNvSpPr/>
          <p:nvPr/>
        </p:nvSpPr>
        <p:spPr>
          <a:xfrm>
            <a:off x="663038" y="1736725"/>
            <a:ext cx="1188528" cy="851236"/>
          </a:xfrm>
          <a:custGeom>
            <a:avLst/>
            <a:gdLst/>
            <a:ahLst/>
            <a:cxnLst/>
            <a:rect l="l" t="t" r="r" b="b"/>
            <a:pathLst>
              <a:path w="3300" h="3079" extrusionOk="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Потенциальные клиенты</a:t>
            </a:r>
            <a:endParaRPr dirty="0"/>
          </a:p>
        </p:txBody>
      </p:sp>
      <p:sp>
        <p:nvSpPr>
          <p:cNvPr id="332" name="Google Shape;332;p40"/>
          <p:cNvSpPr txBox="1">
            <a:spLocks noGrp="1"/>
          </p:cNvSpPr>
          <p:nvPr>
            <p:ph type="subTitle" idx="3"/>
          </p:nvPr>
        </p:nvSpPr>
        <p:spPr>
          <a:xfrm>
            <a:off x="3077868" y="3705746"/>
            <a:ext cx="274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Премиум биты для элиты музыкального бизнеса</a:t>
            </a:r>
            <a:endParaRPr sz="1600" dirty="0"/>
          </a:p>
        </p:txBody>
      </p:sp>
      <p:sp>
        <p:nvSpPr>
          <p:cNvPr id="333" name="Google Shape;333;p40"/>
          <p:cNvSpPr txBox="1">
            <a:spLocks noGrp="1"/>
          </p:cNvSpPr>
          <p:nvPr>
            <p:ph type="subTitle" idx="1"/>
          </p:nvPr>
        </p:nvSpPr>
        <p:spPr>
          <a:xfrm>
            <a:off x="1829562" y="2134023"/>
            <a:ext cx="274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Доступная цена</a:t>
            </a:r>
            <a:endParaRPr dirty="0"/>
          </a:p>
        </p:txBody>
      </p:sp>
      <p:sp>
        <p:nvSpPr>
          <p:cNvPr id="334" name="Google Shape;334;p40"/>
          <p:cNvSpPr txBox="1">
            <a:spLocks noGrp="1"/>
          </p:cNvSpPr>
          <p:nvPr>
            <p:ph type="subTitle" idx="2"/>
          </p:nvPr>
        </p:nvSpPr>
        <p:spPr>
          <a:xfrm>
            <a:off x="5733262" y="2063850"/>
            <a:ext cx="274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Музыкальные композиции для школьников</a:t>
            </a:r>
            <a:endParaRPr dirty="0"/>
          </a:p>
        </p:txBody>
      </p:sp>
      <p:sp>
        <p:nvSpPr>
          <p:cNvPr id="336" name="Google Shape;336;p40"/>
          <p:cNvSpPr txBox="1">
            <a:spLocks noGrp="1"/>
          </p:cNvSpPr>
          <p:nvPr>
            <p:ph type="title" idx="5"/>
          </p:nvPr>
        </p:nvSpPr>
        <p:spPr>
          <a:xfrm>
            <a:off x="991813" y="18760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7" name="Google Shape;337;p40"/>
          <p:cNvSpPr txBox="1">
            <a:spLocks noGrp="1"/>
          </p:cNvSpPr>
          <p:nvPr>
            <p:ph type="title" idx="6"/>
          </p:nvPr>
        </p:nvSpPr>
        <p:spPr>
          <a:xfrm>
            <a:off x="2254869" y="354029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title" idx="7"/>
          </p:nvPr>
        </p:nvSpPr>
        <p:spPr>
          <a:xfrm>
            <a:off x="4895513" y="189965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0" name="Google Shape;340;p40"/>
          <p:cNvSpPr txBox="1">
            <a:spLocks noGrp="1"/>
          </p:cNvSpPr>
          <p:nvPr>
            <p:ph type="subTitle" idx="9"/>
          </p:nvPr>
        </p:nvSpPr>
        <p:spPr>
          <a:xfrm>
            <a:off x="1814812" y="1698650"/>
            <a:ext cx="2747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Начинающие музыканты</a:t>
            </a:r>
            <a:endParaRPr dirty="0"/>
          </a:p>
        </p:txBody>
      </p:sp>
      <p:sp>
        <p:nvSpPr>
          <p:cNvPr id="341" name="Google Shape;341;p40"/>
          <p:cNvSpPr txBox="1">
            <a:spLocks noGrp="1"/>
          </p:cNvSpPr>
          <p:nvPr>
            <p:ph type="subTitle" idx="13"/>
          </p:nvPr>
        </p:nvSpPr>
        <p:spPr>
          <a:xfrm>
            <a:off x="5733261" y="1698650"/>
            <a:ext cx="3055503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Образовательные учреждения</a:t>
            </a:r>
            <a:endParaRPr dirty="0"/>
          </a:p>
        </p:txBody>
      </p:sp>
      <p:sp>
        <p:nvSpPr>
          <p:cNvPr id="342" name="Google Shape;342;p40"/>
          <p:cNvSpPr txBox="1">
            <a:spLocks noGrp="1"/>
          </p:cNvSpPr>
          <p:nvPr>
            <p:ph type="subTitle" idx="14"/>
          </p:nvPr>
        </p:nvSpPr>
        <p:spPr>
          <a:xfrm>
            <a:off x="3077868" y="3340621"/>
            <a:ext cx="2747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Звёзды рэп индустрии</a:t>
            </a:r>
            <a:endParaRPr dirty="0"/>
          </a:p>
        </p:txBody>
      </p:sp>
      <p:grpSp>
        <p:nvGrpSpPr>
          <p:cNvPr id="344" name="Google Shape;344;p40"/>
          <p:cNvGrpSpPr/>
          <p:nvPr/>
        </p:nvGrpSpPr>
        <p:grpSpPr>
          <a:xfrm rot="-406086">
            <a:off x="7801779" y="4570490"/>
            <a:ext cx="406377" cy="448738"/>
            <a:chOff x="3465900" y="1226175"/>
            <a:chExt cx="238150" cy="262975"/>
          </a:xfrm>
        </p:grpSpPr>
        <p:sp>
          <p:nvSpPr>
            <p:cNvPr id="345" name="Google Shape;345;p40"/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 rot="894044">
            <a:off x="8432063" y="4017653"/>
            <a:ext cx="351984" cy="493501"/>
            <a:chOff x="2993225" y="1309825"/>
            <a:chExt cx="247975" cy="347675"/>
          </a:xfrm>
        </p:grpSpPr>
        <p:sp>
          <p:nvSpPr>
            <p:cNvPr id="351" name="Google Shape;351;p40"/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40"/>
          <p:cNvSpPr/>
          <p:nvPr/>
        </p:nvSpPr>
        <p:spPr>
          <a:xfrm rot="-8473690">
            <a:off x="1113311" y="357191"/>
            <a:ext cx="287995" cy="448022"/>
          </a:xfrm>
          <a:custGeom>
            <a:avLst/>
            <a:gdLst/>
            <a:ahLst/>
            <a:cxnLst/>
            <a:rect l="l" t="t" r="r" b="b"/>
            <a:pathLst>
              <a:path w="8741" h="13598" extrusionOk="0">
                <a:moveTo>
                  <a:pt x="5621" y="0"/>
                </a:moveTo>
                <a:cubicBezTo>
                  <a:pt x="5368" y="0"/>
                  <a:pt x="5112" y="42"/>
                  <a:pt x="4871" y="120"/>
                </a:cubicBezTo>
                <a:cubicBezTo>
                  <a:pt x="4204" y="334"/>
                  <a:pt x="3632" y="775"/>
                  <a:pt x="3120" y="1215"/>
                </a:cubicBezTo>
                <a:cubicBezTo>
                  <a:pt x="1227" y="2811"/>
                  <a:pt x="96" y="5013"/>
                  <a:pt x="37" y="7502"/>
                </a:cubicBezTo>
                <a:cubicBezTo>
                  <a:pt x="1" y="8490"/>
                  <a:pt x="60" y="9538"/>
                  <a:pt x="275" y="10514"/>
                </a:cubicBezTo>
                <a:cubicBezTo>
                  <a:pt x="406" y="11216"/>
                  <a:pt x="834" y="12598"/>
                  <a:pt x="1513" y="13598"/>
                </a:cubicBezTo>
                <a:cubicBezTo>
                  <a:pt x="1334" y="11764"/>
                  <a:pt x="1239" y="10562"/>
                  <a:pt x="1894" y="9252"/>
                </a:cubicBezTo>
                <a:cubicBezTo>
                  <a:pt x="2596" y="7823"/>
                  <a:pt x="4335" y="7347"/>
                  <a:pt x="5597" y="6394"/>
                </a:cubicBezTo>
                <a:cubicBezTo>
                  <a:pt x="7180" y="5204"/>
                  <a:pt x="8740" y="2061"/>
                  <a:pt x="6835" y="417"/>
                </a:cubicBezTo>
                <a:cubicBezTo>
                  <a:pt x="6501" y="129"/>
                  <a:pt x="6066" y="0"/>
                  <a:pt x="56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40"/>
          <p:cNvGrpSpPr/>
          <p:nvPr/>
        </p:nvGrpSpPr>
        <p:grpSpPr>
          <a:xfrm rot="-1102114">
            <a:off x="668518" y="988919"/>
            <a:ext cx="351981" cy="493497"/>
            <a:chOff x="2993225" y="1309825"/>
            <a:chExt cx="247975" cy="347675"/>
          </a:xfrm>
        </p:grpSpPr>
        <p:sp>
          <p:nvSpPr>
            <p:cNvPr id="356" name="Google Shape;356;p40"/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Лучшие музыкальные композиторы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10" name="Google Shape;510;p44"/>
          <p:cNvSpPr txBox="1">
            <a:spLocks noGrp="1"/>
          </p:cNvSpPr>
          <p:nvPr>
            <p:ph type="subTitle" idx="1"/>
          </p:nvPr>
        </p:nvSpPr>
        <p:spPr>
          <a:xfrm>
            <a:off x="886363" y="1978386"/>
            <a:ext cx="38544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Павлюченко Никита Алексеевич</a:t>
            </a:r>
            <a:r>
              <a:rPr lang="en" dirty="0"/>
              <a:t/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 smtClean="0"/>
              <a:t>Акула музыкального бизнеса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 smtClean="0"/>
              <a:t>Медиа- гигант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 smtClean="0"/>
              <a:t>Работал с такими именитыми музыкантами как </a:t>
            </a:r>
            <a:r>
              <a:rPr lang="en-US" dirty="0" smtClean="0"/>
              <a:t>“</a:t>
            </a:r>
            <a:r>
              <a:rPr lang="ru-RU" dirty="0" smtClean="0"/>
              <a:t>Мак</a:t>
            </a:r>
            <a:r>
              <a:rPr lang="en-US" dirty="0" smtClean="0"/>
              <a:t>S</a:t>
            </a:r>
            <a:r>
              <a:rPr lang="ru-RU" dirty="0" smtClean="0"/>
              <a:t>им</a:t>
            </a:r>
            <a:r>
              <a:rPr lang="en-US" dirty="0" smtClean="0"/>
              <a:t>”, </a:t>
            </a:r>
            <a:r>
              <a:rPr lang="en-US" dirty="0" smtClean="0"/>
              <a:t>“</a:t>
            </a:r>
            <a:r>
              <a:rPr lang="ru-RU" dirty="0" smtClean="0"/>
              <a:t>Дора</a:t>
            </a:r>
            <a:r>
              <a:rPr lang="en-US" dirty="0" smtClean="0"/>
              <a:t>”</a:t>
            </a:r>
            <a:r>
              <a:rPr lang="ru-RU" dirty="0" smtClean="0"/>
              <a:t> и др.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Выполняет роль главного музыкального композитора </a:t>
            </a:r>
            <a:endParaRPr dirty="0"/>
          </a:p>
        </p:txBody>
      </p:sp>
      <p:grpSp>
        <p:nvGrpSpPr>
          <p:cNvPr id="511" name="Google Shape;511;p44"/>
          <p:cNvGrpSpPr/>
          <p:nvPr/>
        </p:nvGrpSpPr>
        <p:grpSpPr>
          <a:xfrm rot="-406086">
            <a:off x="435554" y="721653"/>
            <a:ext cx="406377" cy="448738"/>
            <a:chOff x="3465900" y="1226175"/>
            <a:chExt cx="238150" cy="262975"/>
          </a:xfrm>
        </p:grpSpPr>
        <p:sp>
          <p:nvSpPr>
            <p:cNvPr id="512" name="Google Shape;512;p44"/>
            <p:cNvSpPr/>
            <p:nvPr/>
          </p:nvSpPr>
          <p:spPr>
            <a:xfrm>
              <a:off x="3465900" y="1423875"/>
              <a:ext cx="104500" cy="65275"/>
            </a:xfrm>
            <a:custGeom>
              <a:avLst/>
              <a:gdLst/>
              <a:ahLst/>
              <a:cxnLst/>
              <a:rect l="l" t="t" r="r" b="b"/>
              <a:pathLst>
                <a:path w="4180" h="2611" extrusionOk="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3550725" y="1258925"/>
              <a:ext cx="15500" cy="190225"/>
            </a:xfrm>
            <a:custGeom>
              <a:avLst/>
              <a:gdLst/>
              <a:ahLst/>
              <a:cxnLst/>
              <a:rect l="l" t="t" r="r" b="b"/>
              <a:pathLst>
                <a:path w="620" h="7609" extrusionOk="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3599550" y="1400475"/>
              <a:ext cx="104500" cy="65300"/>
            </a:xfrm>
            <a:custGeom>
              <a:avLst/>
              <a:gdLst/>
              <a:ahLst/>
              <a:cxnLst/>
              <a:rect l="l" t="t" r="r" b="b"/>
              <a:pathLst>
                <a:path w="4180" h="2612" extrusionOk="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3683775" y="1235100"/>
              <a:ext cx="15800" cy="190225"/>
            </a:xfrm>
            <a:custGeom>
              <a:avLst/>
              <a:gdLst/>
              <a:ahLst/>
              <a:cxnLst/>
              <a:rect l="l" t="t" r="r" b="b"/>
              <a:pathLst>
                <a:path w="632" h="7609" extrusionOk="0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3550725" y="1226175"/>
              <a:ext cx="149450" cy="65200"/>
            </a:xfrm>
            <a:custGeom>
              <a:avLst/>
              <a:gdLst/>
              <a:ahLst/>
              <a:cxnLst/>
              <a:rect l="l" t="t" r="r" b="b"/>
              <a:pathLst>
                <a:path w="5978" h="2608" extrusionOk="0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44"/>
          <p:cNvGrpSpPr/>
          <p:nvPr/>
        </p:nvGrpSpPr>
        <p:grpSpPr>
          <a:xfrm rot="894044">
            <a:off x="310488" y="2077578"/>
            <a:ext cx="351984" cy="493501"/>
            <a:chOff x="2993225" y="1309825"/>
            <a:chExt cx="247975" cy="347675"/>
          </a:xfrm>
        </p:grpSpPr>
        <p:sp>
          <p:nvSpPr>
            <p:cNvPr id="518" name="Google Shape;518;p44"/>
            <p:cNvSpPr/>
            <p:nvPr/>
          </p:nvSpPr>
          <p:spPr>
            <a:xfrm>
              <a:off x="2993225" y="1566700"/>
              <a:ext cx="145275" cy="90800"/>
            </a:xfrm>
            <a:custGeom>
              <a:avLst/>
              <a:gdLst/>
              <a:ahLst/>
              <a:cxnLst/>
              <a:rect l="l" t="t" r="r" b="b"/>
              <a:pathLst>
                <a:path w="5811" h="3632" extrusionOk="0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3110800" y="1336600"/>
              <a:ext cx="22050" cy="264950"/>
            </a:xfrm>
            <a:custGeom>
              <a:avLst/>
              <a:gdLst/>
              <a:ahLst/>
              <a:cxnLst/>
              <a:rect l="l" t="t" r="r" b="b"/>
              <a:pathLst>
                <a:path w="882" h="10598" extrusionOk="0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3110800" y="1309825"/>
              <a:ext cx="130400" cy="214025"/>
            </a:xfrm>
            <a:custGeom>
              <a:avLst/>
              <a:gdLst/>
              <a:ahLst/>
              <a:cxnLst/>
              <a:rect l="l" t="t" r="r" b="b"/>
              <a:pathLst>
                <a:path w="5216" h="8561" extrusionOk="0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" b="2257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Learn more about International Saxophone Day! by Slidesgo">
  <a:themeElements>
    <a:clrScheme name="Simple Light">
      <a:dk1>
        <a:srgbClr val="FFFFFF"/>
      </a:dk1>
      <a:lt1>
        <a:srgbClr val="27282B"/>
      </a:lt1>
      <a:dk2>
        <a:srgbClr val="141518"/>
      </a:dk2>
      <a:lt2>
        <a:srgbClr val="ECC915"/>
      </a:lt2>
      <a:accent1>
        <a:srgbClr val="CB8120"/>
      </a:accent1>
      <a:accent2>
        <a:srgbClr val="CDA250"/>
      </a:accent2>
      <a:accent3>
        <a:srgbClr val="92469B"/>
      </a:accent3>
      <a:accent4>
        <a:srgbClr val="9774B4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Экран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1" baseType="lpstr">
      <vt:lpstr>Henny Penny</vt:lpstr>
      <vt:lpstr>Cabin</vt:lpstr>
      <vt:lpstr>Bookman Old Style</vt:lpstr>
      <vt:lpstr>Bebas Neue</vt:lpstr>
      <vt:lpstr>Anaheim</vt:lpstr>
      <vt:lpstr>Nunito Light</vt:lpstr>
      <vt:lpstr>Arial</vt:lpstr>
      <vt:lpstr>Learn more about International Saxophone Day! by Slidesgo</vt:lpstr>
      <vt:lpstr>Telegram-bot для продажи beats</vt:lpstr>
      <vt:lpstr>Потенциальные клиенты</vt:lpstr>
      <vt:lpstr>Лучшие музыкальные композиторы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Telegram-bot для продажи beats</dc:title>
  <dc:creator>Павлюченко Никита</dc:creator>
  <cp:lastModifiedBy>Павлюченко Никита</cp:lastModifiedBy>
  <cp:revision>5</cp:revision>
  <dcterms:modified xsi:type="dcterms:W3CDTF">2024-02-14T04:40:46Z</dcterms:modified>
</cp:coreProperties>
</file>