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September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28,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71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45A81-DAFA-47EA-A5CB-56532CB5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1944" y="-344549"/>
            <a:ext cx="6221261" cy="3424975"/>
          </a:xfrm>
        </p:spPr>
        <p:txBody>
          <a:bodyPr>
            <a:normAutofit/>
          </a:bodyPr>
          <a:lstStyle/>
          <a:p>
            <a:pPr algn="r"/>
            <a:r>
              <a:rPr lang="ru-RU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СЕРДЦА НА РАССТОЯНИИ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F7EBBC-9120-41E9-972F-D32B630DD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Hearts at a distance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854455-0654-4F76-99C4-DF9940A92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92"/>
            <a:ext cx="4587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7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6CF01-C110-4816-9528-F6212F3D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Hearts at a distance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AAD30-0DE1-41A4-8F28-34FFF9DD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НАЗВАНИЕ(ПО РУССКИ): СЕРДЦА НА РАССТОЯНИИ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ЖАНР: ВИЗУАЛЬНАЯ НОВЕЛЛА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07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846F9-413B-420C-B4B8-72B25A5C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E31C4-D60C-4DB1-ADED-610E81E3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игры новеллы заключается в том, чтобы предоставить игрокам уникальный опыт, схожий с чтением книги или просмотром фильма, но с возможностью принимать важные решения, которые влияют на развитие и исход истории.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игре новеллы игроки могут исследовать разные пути и сюжетные варианты, влиять на ход событий и взаимодействовать с другими персонажами. Игры новеллы часто являются визуальными и имеют красивую графику, а также музыку и звуковые эффекты для создания атмосферы и углубления игрового опыта.</a:t>
            </a:r>
          </a:p>
        </p:txBody>
      </p:sp>
    </p:spTree>
    <p:extLst>
      <p:ext uri="{BB962C8B-B14F-4D97-AF65-F5344CB8AC3E}">
        <p14:creationId xmlns:p14="http://schemas.microsoft.com/office/powerpoint/2010/main" val="41703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2FF4A-742E-4ED4-BD88-1CBBFB27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Сюжет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E286C-B13B-416F-A85D-CD709D52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героиня пытаясь найти вдохновение для своего проекта, посетила современную выставку. На ней при случайных обстоятельствах, девушка сталкивается с молодым человеком. После этого момента идёт развилка событий, которые повлияют на их отношения.</a:t>
            </a:r>
          </a:p>
        </p:txBody>
      </p:sp>
    </p:spTree>
    <p:extLst>
      <p:ext uri="{BB962C8B-B14F-4D97-AF65-F5344CB8AC3E}">
        <p14:creationId xmlns:p14="http://schemas.microsoft.com/office/powerpoint/2010/main" val="339781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D025B-5D14-46A1-A902-31C88D63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НА ДАННОМ ЭТАПЕ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932E9-C510-4AF3-9D7D-4F92E1BA5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29968"/>
            <a:ext cx="2031255" cy="43456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1BAA40-67B3-4397-8373-CBCFFC330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4" y="2029967"/>
            <a:ext cx="1908018" cy="43456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8EFF6C-D432-4B64-AAAF-0806F7B4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91" y="2029967"/>
            <a:ext cx="2090268" cy="43456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5E0D25-AEC4-42DA-A5C5-1F0DF5D46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18" y="2029967"/>
            <a:ext cx="1996764" cy="43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DEF1F-4E6F-41D2-A9F5-8FD105D1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297AF8-1807-4923-8F10-5C91306F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прочтение сюжета необходимо нажимать кнопку «далее».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выбрать действие, которое вы хотите совершить необходимо нажать на вариант который вы хотите выбрать.</a:t>
            </a:r>
          </a:p>
        </p:txBody>
      </p:sp>
    </p:spTree>
    <p:extLst>
      <p:ext uri="{BB962C8B-B14F-4D97-AF65-F5344CB8AC3E}">
        <p14:creationId xmlns:p14="http://schemas.microsoft.com/office/powerpoint/2010/main" val="5155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8C6BC-7E92-4C17-B132-F4A01505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3E069-D8B2-4D05-AE43-1C9AE740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программного кода: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Макаренко Ольга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визуального вида: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Макаренко Ольга; Леонидов Михаил; Паразихин Александр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сценария: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Макаренко Ольга; Леонидов Михаил; Паразихин Александр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информации: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Макаренко Ольга; Леонидов Михаил; Паразихин Александр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04909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233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Comic Sans MS</vt:lpstr>
      <vt:lpstr>Times New Roman</vt:lpstr>
      <vt:lpstr>GradientRiseVTI</vt:lpstr>
      <vt:lpstr>СЕРДЦА НА РАССТОЯНИИ</vt:lpstr>
      <vt:lpstr>Hearts at a distance</vt:lpstr>
      <vt:lpstr>Идея игры</vt:lpstr>
      <vt:lpstr>Сюжет игры</vt:lpstr>
      <vt:lpstr>ВИД НА ДАННОМ ЭТАПЕ</vt:lpstr>
      <vt:lpstr>ФУНКЦИОНАЛ ИГРЫ</vt:lpstr>
      <vt:lpstr>Отдел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ВИЗУАЛЬНАЯ Новелла</dc:title>
  <dc:creator>Пользователь</dc:creator>
  <cp:lastModifiedBy>Пользователь</cp:lastModifiedBy>
  <cp:revision>6</cp:revision>
  <dcterms:created xsi:type="dcterms:W3CDTF">2023-09-28T12:06:55Z</dcterms:created>
  <dcterms:modified xsi:type="dcterms:W3CDTF">2023-09-28T13:44:23Z</dcterms:modified>
</cp:coreProperties>
</file>