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1" r:id="rId3"/>
    <p:sldId id="259" r:id="rId4"/>
    <p:sldId id="260" r:id="rId5"/>
    <p:sldId id="293" r:id="rId6"/>
    <p:sldId id="272" r:id="rId7"/>
    <p:sldId id="273" r:id="rId8"/>
    <p:sldId id="275" r:id="rId9"/>
    <p:sldId id="286" r:id="rId10"/>
    <p:sldId id="287" r:id="rId11"/>
    <p:sldId id="288" r:id="rId12"/>
    <p:sldId id="289" r:id="rId13"/>
    <p:sldId id="290" r:id="rId14"/>
    <p:sldId id="291" r:id="rId15"/>
    <p:sldId id="285" r:id="rId16"/>
    <p:sldId id="292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7E70F24-28FC-4657-A621-8F748E3C8E64}">
          <p14:sldIdLst>
            <p14:sldId id="257"/>
            <p14:sldId id="261"/>
            <p14:sldId id="259"/>
            <p14:sldId id="260"/>
            <p14:sldId id="293"/>
            <p14:sldId id="272"/>
            <p14:sldId id="273"/>
            <p14:sldId id="275"/>
            <p14:sldId id="286"/>
            <p14:sldId id="287"/>
          </p14:sldIdLst>
        </p14:section>
        <p14:section name="Раздел без заголовка" id="{5FB12C40-B43C-46A0-BC34-722AE7AFD6A0}">
          <p14:sldIdLst>
            <p14:sldId id="288"/>
            <p14:sldId id="289"/>
            <p14:sldId id="290"/>
            <p14:sldId id="291"/>
            <p14:sldId id="28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3CDD9"/>
    <a:srgbClr val="30353F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408" autoAdjust="0"/>
  </p:normalViewPr>
  <p:slideViewPr>
    <p:cSldViewPr snapToGrid="0" showGuides="1">
      <p:cViewPr varScale="1">
        <p:scale>
          <a:sx n="161" d="100"/>
          <a:sy n="161" d="100"/>
        </p:scale>
        <p:origin x="108" y="11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E3835E-24B0-496B-96EE-067346D27389}" type="datetime1">
              <a:rPr lang="ru-RU" smtClean="0"/>
              <a:t>08.06.2023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D697-B44C-4067-9866-37A6A4B979E8}" type="datetime1">
              <a:rPr lang="ru-RU" smtClean="0"/>
              <a:pPr/>
              <a:t>08.06.2023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5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81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485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817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78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350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67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22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11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06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23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63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D926C-3983-4EBD-9E2A-A8FC299BBE10}" type="datetime1">
              <a:rPr lang="ru-RU" noProof="0" smtClean="0"/>
              <a:t>08.06.2023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A22AC-47C1-4F47-A76D-35CEC9F519B5}" type="datetime1">
              <a:rPr lang="ru-RU" noProof="0" smtClean="0"/>
              <a:t>08.06.2023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6A2E8C-46FA-428B-B468-12C757CC4BC2}" type="datetime1">
              <a:rPr lang="ru-RU" noProof="0" smtClean="0"/>
              <a:t>08.06.2023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78081D-AB76-4C60-897F-0ABDDC97887D}" type="datetime1">
              <a:rPr lang="ru-RU" noProof="0" smtClean="0"/>
              <a:t>08.06.2023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E5434-280B-4785-86F9-86B76E5982C1}" type="datetime1">
              <a:rPr lang="ru-RU" noProof="0" smtClean="0"/>
              <a:t>08.06.2023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8D45C-BCD0-43BA-83C2-F6F0B37895D4}" type="datetime1">
              <a:rPr lang="ru-RU" noProof="0" smtClean="0"/>
              <a:t>08.06.2023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3C1669-8B1C-4123-9784-A18D8F22C4F8}" type="datetime1">
              <a:rPr lang="ru-RU" noProof="0" smtClean="0"/>
              <a:t>08.06.2023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1868B-CDD2-44FA-B5CE-067C1F7F78A1}" type="datetime1">
              <a:rPr lang="ru-RU" noProof="0" smtClean="0"/>
              <a:t>08.06.2023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175D3-4479-4D47-AB09-1DBF425FA495}" type="datetime1">
              <a:rPr lang="ru-RU" noProof="0" smtClean="0"/>
              <a:t>08.06.2023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94B3A-2B16-4BF1-B78B-9A711C7495E6}" type="datetime1">
              <a:rPr lang="ru-RU" noProof="0" smtClean="0"/>
              <a:t>08.06.2023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D2F7B-8103-43CB-9E63-BC1602139BC6}" type="datetime1">
              <a:rPr lang="ru-RU" noProof="0" smtClean="0"/>
              <a:t>08.06.2023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6" name="Полилиния: Фигура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Полилиния: Фигура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BC01-A590-45B6-A644-D820576B2725}" type="datetime1">
              <a:rPr lang="ru-RU" noProof="0" smtClean="0"/>
              <a:t>08.06.2023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E7D9D7F-03B9-42BC-8A2D-FF7FF951CD6B}" type="datetime1">
              <a:rPr lang="ru-RU" noProof="0" smtClean="0"/>
              <a:t>08.06.2023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дпись 6"/>
          <p:cNvSpPr txBox="1"/>
          <p:nvPr/>
        </p:nvSpPr>
        <p:spPr>
          <a:xfrm>
            <a:off x="107934" y="161885"/>
            <a:ext cx="11976132" cy="3302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</a:t>
            </a:r>
            <a:endParaRPr lang="en-US" sz="4400" b="1" dirty="0">
              <a:effectLst/>
              <a:latin typeface="Monserat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для переноса расписания занятий факультета </a:t>
            </a:r>
            <a:endParaRPr lang="en-US" sz="4400" b="1" dirty="0">
              <a:effectLst/>
              <a:latin typeface="Monserat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компьютерных наук в сервис</a:t>
            </a:r>
          </a:p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Google Calendar</a:t>
            </a: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400" b="1" dirty="0">
              <a:effectLst/>
              <a:latin typeface="Monserat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C695D-ED25-4068-9EC3-AD8B547AB757}"/>
              </a:ext>
            </a:extLst>
          </p:cNvPr>
          <p:cNvSpPr txBox="1"/>
          <p:nvPr/>
        </p:nvSpPr>
        <p:spPr>
          <a:xfrm>
            <a:off x="2405675" y="5742008"/>
            <a:ext cx="9678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0" i="0" dirty="0">
                <a:effectLst/>
                <a:latin typeface="Monseratt"/>
              </a:rPr>
              <a:t>Студент: </a:t>
            </a:r>
            <a:r>
              <a:rPr lang="ru-RU" sz="2800" b="0" i="0" dirty="0" err="1">
                <a:effectLst/>
                <a:latin typeface="Monseratt"/>
              </a:rPr>
              <a:t>Змаев</a:t>
            </a:r>
            <a:r>
              <a:rPr lang="ru-RU" sz="2800" b="0" i="0" dirty="0">
                <a:effectLst/>
                <a:latin typeface="Monseratt"/>
              </a:rPr>
              <a:t> Д.А., 3 курс, 5 группа</a:t>
            </a:r>
            <a:br>
              <a:rPr lang="ru-RU" sz="2800" dirty="0">
                <a:latin typeface="Monseratt"/>
              </a:rPr>
            </a:br>
            <a:r>
              <a:rPr lang="ru-RU" sz="2800" b="0" i="0" dirty="0">
                <a:effectLst/>
                <a:latin typeface="Monseratt"/>
              </a:rPr>
              <a:t>Научный руководитель: ст. преподаватель П.С. </a:t>
            </a:r>
            <a:r>
              <a:rPr lang="ru-RU" sz="2800" b="0" i="0" dirty="0" err="1">
                <a:effectLst/>
                <a:latin typeface="Monseratt"/>
              </a:rPr>
              <a:t>Лысачев</a:t>
            </a:r>
            <a:endParaRPr lang="ru-RU" sz="2800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30510" y="643501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10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ADAF1E-71D6-4BFF-9CDC-3BDD3E8CA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3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30510" y="643501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11</a:t>
            </a:r>
            <a:endParaRPr lang="ru-RU" sz="1400" b="1" dirty="0">
              <a:latin typeface="Monseratt"/>
            </a:endParaRP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32723E-0CE1-47B7-A5D5-7CED72130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9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30510" y="643501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12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6F9F3D-CE4D-42DE-8698-2342B0089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1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30510" y="643501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13</a:t>
            </a:r>
            <a:endParaRPr lang="ru-RU" sz="1400" b="1" dirty="0">
              <a:latin typeface="Monseratt"/>
            </a:endParaRP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B08AFB-E651-46D7-9A1D-8A74E095AC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1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30510" y="643501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14</a:t>
            </a:r>
            <a:endParaRPr lang="ru-RU" sz="1400" b="1" dirty="0">
              <a:latin typeface="Monseratt"/>
            </a:endParaRP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9BFBD9-6188-41AD-A2AB-EB47775E0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32" y="1117164"/>
            <a:ext cx="8305935" cy="48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3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олилиния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2" name="Надпись 41"/>
          <p:cNvSpPr txBox="1"/>
          <p:nvPr/>
        </p:nvSpPr>
        <p:spPr>
          <a:xfrm>
            <a:off x="11830510" y="643501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15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450520" y="165381"/>
            <a:ext cx="32909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Заключение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6E5E-7262-4397-AE66-56706C927FAE}"/>
              </a:ext>
            </a:extLst>
          </p:cNvPr>
          <p:cNvSpPr txBox="1"/>
          <p:nvPr/>
        </p:nvSpPr>
        <p:spPr>
          <a:xfrm>
            <a:off x="642937" y="1482982"/>
            <a:ext cx="10906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Monseratt"/>
              </a:rPr>
              <a:t>Реализовано заполнение </a:t>
            </a:r>
            <a:r>
              <a:rPr lang="en-US" sz="3200" dirty="0">
                <a:latin typeface="Monseratt"/>
              </a:rPr>
              <a:t>Google </a:t>
            </a:r>
            <a:r>
              <a:rPr lang="ru-RU" sz="3200" dirty="0">
                <a:latin typeface="Monseratt"/>
              </a:rPr>
              <a:t>Календаря пользователя расписанием ФКН по указанному курсу, группе, подгруппе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Monseratt"/>
              </a:rPr>
              <a:t>Реализована возможность выбора срока заполнения расписания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Monseratt"/>
              </a:rPr>
              <a:t>Реализован аккаунт администратора для выгрузки расписания</a:t>
            </a:r>
          </a:p>
        </p:txBody>
      </p:sp>
    </p:spTree>
    <p:extLst>
      <p:ext uri="{BB962C8B-B14F-4D97-AF65-F5344CB8AC3E}">
        <p14:creationId xmlns:p14="http://schemas.microsoft.com/office/powerpoint/2010/main" val="36464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дпись 6"/>
          <p:cNvSpPr txBox="1"/>
          <p:nvPr/>
        </p:nvSpPr>
        <p:spPr>
          <a:xfrm>
            <a:off x="-39975" y="1062371"/>
            <a:ext cx="12271949" cy="2430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</a:t>
            </a:r>
            <a:endParaRPr lang="en-US" sz="4400" b="1" dirty="0">
              <a:effectLst/>
              <a:latin typeface="Monserat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для переноса расписания занятий факультета </a:t>
            </a:r>
            <a:endParaRPr lang="en-US" sz="4400" b="1" dirty="0">
              <a:effectLst/>
              <a:latin typeface="Monserat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06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компьютерных наук в сервис «</a:t>
            </a:r>
            <a:r>
              <a:rPr lang="en-US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Google Calendar</a:t>
            </a:r>
            <a:r>
              <a:rPr lang="ru-RU" sz="4400" b="1" dirty="0">
                <a:effectLst/>
                <a:latin typeface="Monseratt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400" b="1" dirty="0">
              <a:effectLst/>
              <a:latin typeface="Monserat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1</a:t>
            </a:r>
          </a:p>
        </p:txBody>
      </p:sp>
      <p:sp>
        <p:nvSpPr>
          <p:cNvPr id="6" name="Полилиния 37">
            <a:extLst>
              <a:ext uri="{FF2B5EF4-FFF2-40B4-BE49-F238E27FC236}">
                <a16:creationId xmlns:a16="http://schemas.microsoft.com/office/drawing/2014/main" id="{11CACB83-ECDD-4570-B94D-0901C62A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8" name="Надпись 41">
            <a:extLst>
              <a:ext uri="{FF2B5EF4-FFF2-40B4-BE49-F238E27FC236}">
                <a16:creationId xmlns:a16="http://schemas.microsoft.com/office/drawing/2014/main" id="{B67C3E4D-C7CB-408E-B991-14FE07E9E6F2}"/>
              </a:ext>
            </a:extLst>
          </p:cNvPr>
          <p:cNvSpPr txBox="1"/>
          <p:nvPr/>
        </p:nvSpPr>
        <p:spPr>
          <a:xfrm>
            <a:off x="11830510" y="643501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16</a:t>
            </a:r>
            <a:endParaRPr lang="ru-RU" sz="1400" b="1" dirty="0">
              <a:latin typeface="Monserat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ECA91-BDA4-ACBC-0CCC-79AD38048279}"/>
              </a:ext>
            </a:extLst>
          </p:cNvPr>
          <p:cNvSpPr txBox="1"/>
          <p:nvPr/>
        </p:nvSpPr>
        <p:spPr>
          <a:xfrm>
            <a:off x="2374295" y="5318575"/>
            <a:ext cx="9678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0" i="0" dirty="0">
                <a:effectLst/>
                <a:latin typeface="Monseratt"/>
              </a:rPr>
              <a:t>Студент: </a:t>
            </a:r>
            <a:r>
              <a:rPr lang="ru-RU" sz="2800" b="0" i="0" dirty="0" err="1">
                <a:effectLst/>
                <a:latin typeface="Monseratt"/>
              </a:rPr>
              <a:t>Змаев</a:t>
            </a:r>
            <a:r>
              <a:rPr lang="ru-RU" sz="2800" b="0" i="0" dirty="0">
                <a:effectLst/>
                <a:latin typeface="Monseratt"/>
              </a:rPr>
              <a:t> Д.А., 3 курс, 5 группа</a:t>
            </a:r>
            <a:br>
              <a:rPr lang="ru-RU" sz="2800" dirty="0">
                <a:latin typeface="Monseratt"/>
              </a:rPr>
            </a:br>
            <a:r>
              <a:rPr lang="ru-RU" sz="2800" b="0" i="0" dirty="0">
                <a:effectLst/>
                <a:latin typeface="Monseratt"/>
              </a:rPr>
              <a:t>Научный руководитель: ст. преподаватель П.С. </a:t>
            </a:r>
            <a:r>
              <a:rPr lang="ru-RU" sz="2800" b="0" i="0" dirty="0" err="1">
                <a:effectLst/>
                <a:latin typeface="Monseratt"/>
              </a:rPr>
              <a:t>Лысачев</a:t>
            </a:r>
            <a:endParaRPr lang="ru-RU" sz="2800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405563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21" name="Надпись 20"/>
          <p:cNvSpPr txBox="1"/>
          <p:nvPr/>
        </p:nvSpPr>
        <p:spPr>
          <a:xfrm>
            <a:off x="11895431" y="64350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2</a:t>
            </a:r>
            <a:endParaRPr lang="ru-RU" sz="1400" b="1" dirty="0">
              <a:latin typeface="Monseratt"/>
            </a:endParaRPr>
          </a:p>
        </p:txBody>
      </p:sp>
      <p:sp>
        <p:nvSpPr>
          <p:cNvPr id="83" name="Надпись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2928280" y="165381"/>
            <a:ext cx="633545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Цель</a:t>
            </a:r>
            <a:r>
              <a:rPr lang="ru-RU" sz="3200" b="1" dirty="0">
                <a:latin typeface="Monseratt"/>
              </a:rPr>
              <a:t> </a:t>
            </a:r>
            <a:r>
              <a:rPr lang="ru-RU" sz="4800" b="1" dirty="0">
                <a:latin typeface="Monseratt"/>
              </a:rPr>
              <a:t>создания системы</a:t>
            </a:r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38620-1585-4DB1-8E94-893C8C6FBCC5}"/>
              </a:ext>
            </a:extLst>
          </p:cNvPr>
          <p:cNvSpPr txBox="1"/>
          <p:nvPr/>
        </p:nvSpPr>
        <p:spPr>
          <a:xfrm>
            <a:off x="1104900" y="1314450"/>
            <a:ext cx="10239375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Цель курсовой работы - Разработка веб-приложения для переноса расписания занятий факультета компьютерных наук в сервис «</a:t>
            </a:r>
            <a:r>
              <a:rPr lang="en-US" sz="3200" dirty="0"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Google Calendar</a:t>
            </a:r>
            <a:r>
              <a:rPr lang="ru-RU" sz="3200" dirty="0"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олилиния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2" name="Надпись 41"/>
          <p:cNvSpPr txBox="1"/>
          <p:nvPr/>
        </p:nvSpPr>
        <p:spPr>
          <a:xfrm>
            <a:off x="11895431" y="6435013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3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5141411" y="165381"/>
            <a:ext cx="190917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Задачи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6E5E-7262-4397-AE66-56706C927FAE}"/>
              </a:ext>
            </a:extLst>
          </p:cNvPr>
          <p:cNvSpPr txBox="1"/>
          <p:nvPr/>
        </p:nvSpPr>
        <p:spPr>
          <a:xfrm>
            <a:off x="642937" y="1482982"/>
            <a:ext cx="109061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Предоставление пользователю возможности выбора расписания в зависимости от его курса, группы и подгруппы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Реализация аккаунта администратора для выгрузки расписания в случае его изменения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3200" dirty="0">
                <a:effectLst/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редоставление пользователю возможности выбора срока заполнения расписания</a:t>
            </a:r>
            <a:endParaRPr lang="en-US" sz="3200" dirty="0">
              <a:effectLst/>
              <a:latin typeface="Monserat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16" name="Надпись 15"/>
          <p:cNvSpPr txBox="1"/>
          <p:nvPr/>
        </p:nvSpPr>
        <p:spPr>
          <a:xfrm>
            <a:off x="11895431" y="64350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4</a:t>
            </a:r>
            <a:endParaRPr lang="ru-RU" sz="1400" b="1" dirty="0">
              <a:latin typeface="Monseratt"/>
            </a:endParaRP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2480041" y="126052"/>
            <a:ext cx="813485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4800" b="1" dirty="0">
                <a:latin typeface="Monseratt"/>
                <a:ea typeface="Calibri" panose="020F0502020204030204" pitchFamily="34" charset="0"/>
                <a:cs typeface="Times New Roman" panose="02020603050405020304" pitchFamily="18" charset="0"/>
              </a:rPr>
              <a:t>Электронный университет ВГУ</a:t>
            </a:r>
            <a:endParaRPr lang="ru-RU" sz="4800" b="1" dirty="0">
              <a:latin typeface="Monseratt"/>
            </a:endParaRP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D87934-DE4F-47F7-AB64-930B8DBA67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53" y="1121897"/>
            <a:ext cx="10088634" cy="51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16" name="Надпись 15"/>
          <p:cNvSpPr txBox="1"/>
          <p:nvPr/>
        </p:nvSpPr>
        <p:spPr>
          <a:xfrm>
            <a:off x="11895431" y="64350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5</a:t>
            </a:r>
            <a:endParaRPr lang="ru-RU" sz="1400" b="1" dirty="0">
              <a:latin typeface="Monseratt"/>
            </a:endParaRP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968730" y="165238"/>
            <a:ext cx="1050191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4800" b="1" dirty="0">
                <a:latin typeface="Monseratt"/>
                <a:ea typeface="Calibri" panose="020F0502020204030204" pitchFamily="34" charset="0"/>
                <a:cs typeface="Mongolian Baiti" panose="03000500000000000000" pitchFamily="66" charset="0"/>
              </a:rPr>
              <a:t>ВГУ ФКН </a:t>
            </a:r>
            <a:r>
              <a:rPr lang="ru-RU" sz="4800" b="1" dirty="0" err="1">
                <a:latin typeface="Monseratt"/>
                <a:ea typeface="Calibri" panose="020F0502020204030204" pitchFamily="34" charset="0"/>
                <a:cs typeface="Mongolian Baiti" panose="03000500000000000000" pitchFamily="66" charset="0"/>
              </a:rPr>
              <a:t>Балльно</a:t>
            </a:r>
            <a:r>
              <a:rPr lang="ru-RU" sz="4800" b="1" dirty="0">
                <a:latin typeface="Monseratt"/>
                <a:ea typeface="Calibri" panose="020F0502020204030204" pitchFamily="34" charset="0"/>
                <a:cs typeface="Mongolian Baiti" panose="03000500000000000000" pitchFamily="66" charset="0"/>
              </a:rPr>
              <a:t>-рейтинговая</a:t>
            </a:r>
            <a:r>
              <a:rPr lang="en-US" sz="4800" b="1" dirty="0">
                <a:latin typeface="Monseratt"/>
                <a:ea typeface="Calibri" panose="020F0502020204030204" pitchFamily="34" charset="0"/>
                <a:cs typeface="Mongolian Baiti" panose="03000500000000000000" pitchFamily="66" charset="0"/>
              </a:rPr>
              <a:t> </a:t>
            </a:r>
            <a:r>
              <a:rPr lang="ru-RU" sz="4800" b="1" dirty="0">
                <a:latin typeface="Monseratt"/>
                <a:ea typeface="Calibri" panose="020F0502020204030204" pitchFamily="34" charset="0"/>
                <a:cs typeface="Mongolian Baiti" panose="03000500000000000000" pitchFamily="66" charset="0"/>
              </a:rPr>
              <a:t>система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E72A2A-F5FE-4C49-9C63-C5924B494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60" y="903902"/>
            <a:ext cx="9419679" cy="548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95431" y="64350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6</a:t>
            </a:r>
            <a:endParaRPr lang="ru-RU" sz="1400" b="1" dirty="0">
              <a:latin typeface="Monseratt"/>
            </a:endParaRP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639375-CDD1-4B67-9B5A-5E62EFEEE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96645"/>
            <a:ext cx="9293120" cy="46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9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95431" y="64350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7</a:t>
            </a:r>
            <a:endParaRPr lang="ru-RU" sz="1400" b="1" dirty="0">
              <a:latin typeface="Monseratt"/>
            </a:endParaRP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823E67-9F16-4C52-B97A-60BE90741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96645"/>
            <a:ext cx="9293120" cy="46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8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95431" y="64350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8</a:t>
            </a:r>
            <a:endParaRPr lang="ru-RU" sz="1400" b="1" dirty="0">
              <a:latin typeface="Monseratt"/>
            </a:endParaRP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0C270E-D983-4682-B45D-0EA8324305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3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4" name="Надпись 43"/>
          <p:cNvSpPr txBox="1"/>
          <p:nvPr/>
        </p:nvSpPr>
        <p:spPr>
          <a:xfrm>
            <a:off x="11895431" y="64350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2000" b="1" dirty="0">
                <a:latin typeface="Monseratt"/>
              </a:rPr>
              <a:t>9</a:t>
            </a:r>
            <a:endParaRPr lang="ru-RU" sz="1400" b="1" dirty="0">
              <a:latin typeface="Monseratt"/>
            </a:endParaRP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419" y="165381"/>
            <a:ext cx="765318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latin typeface="Monseratt"/>
              </a:rPr>
              <a:t>Пользовательский сценарий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A88A9C-8CF3-4E19-83A8-AF5E666FFE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0" y="1085754"/>
            <a:ext cx="9293120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09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8_TF88930311.potx" id="{A8DF82EE-00B2-4BDE-80BF-BCCE3A249254}" vid="{B8042EC5-BBE1-4A1A-AE83-188B1EEC8D1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на основе данных от компании 24Slides</Template>
  <TotalTime>548</TotalTime>
  <Words>247</Words>
  <Application>Microsoft Office PowerPoint</Application>
  <PresentationFormat>Широкоэкранный</PresentationFormat>
  <Paragraphs>77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Monseratt</vt:lpstr>
      <vt:lpstr>Segoe UI Light</vt:lpstr>
      <vt:lpstr>Тема Office</vt:lpstr>
      <vt:lpstr>Слайд 1</vt:lpstr>
      <vt:lpstr>Слайд 3</vt:lpstr>
      <vt:lpstr>Слайд 4</vt:lpstr>
      <vt:lpstr>Слайд 5</vt:lpstr>
      <vt:lpstr>Слайд 5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 4</vt:lpstr>
      <vt:lpstr>Слайд 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 1</dc:title>
  <dc:creator>Даниил Змаев</dc:creator>
  <cp:lastModifiedBy>User</cp:lastModifiedBy>
  <cp:revision>38</cp:revision>
  <dcterms:created xsi:type="dcterms:W3CDTF">2023-05-22T15:57:16Z</dcterms:created>
  <dcterms:modified xsi:type="dcterms:W3CDTF">2023-06-08T12:51:12Z</dcterms:modified>
</cp:coreProperties>
</file>