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9" r:id="rId4"/>
    <p:sldId id="260" r:id="rId5"/>
    <p:sldId id="262" r:id="rId6"/>
    <p:sldId id="272" r:id="rId7"/>
    <p:sldId id="273" r:id="rId8"/>
    <p:sldId id="275" r:id="rId9"/>
    <p:sldId id="286" r:id="rId10"/>
    <p:sldId id="287" r:id="rId11"/>
    <p:sldId id="288" r:id="rId12"/>
    <p:sldId id="289" r:id="rId13"/>
    <p:sldId id="290" r:id="rId14"/>
    <p:sldId id="291" r:id="rId15"/>
    <p:sldId id="285" r:id="rId16"/>
    <p:sldId id="29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E70F24-28FC-4657-A621-8F748E3C8E64}">
          <p14:sldIdLst>
            <p14:sldId id="257"/>
            <p14:sldId id="261"/>
            <p14:sldId id="259"/>
            <p14:sldId id="260"/>
            <p14:sldId id="262"/>
            <p14:sldId id="272"/>
            <p14:sldId id="273"/>
            <p14:sldId id="275"/>
            <p14:sldId id="286"/>
            <p14:sldId id="287"/>
          </p14:sldIdLst>
        </p14:section>
        <p14:section name="Раздел без заголовка" id="{5FB12C40-B43C-46A0-BC34-722AE7AFD6A0}">
          <p14:sldIdLst>
            <p14:sldId id="288"/>
            <p14:sldId id="289"/>
            <p14:sldId id="290"/>
            <p14:sldId id="291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3CDD9"/>
    <a:srgbClr val="30353F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>
        <p:scale>
          <a:sx n="150" d="100"/>
          <a:sy n="150" d="100"/>
        </p:scale>
        <p:origin x="552" y="3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26.05.2023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26.05.2023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5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8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48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81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7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7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63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-193831" y="1062371"/>
            <a:ext cx="12579662" cy="2430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endParaRPr lang="en-US" sz="4400" b="1" dirty="0">
              <a:solidFill>
                <a:schemeClr val="bg1"/>
              </a:solidFill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переноса расписания занятий факультета </a:t>
            </a:r>
            <a:endParaRPr lang="en-US" sz="4400" b="1" dirty="0">
              <a:solidFill>
                <a:schemeClr val="bg1"/>
              </a:solidFill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 наук в сервис «</a:t>
            </a:r>
            <a:r>
              <a:rPr lang="en-US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Google Calendar</a:t>
            </a: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solidFill>
                <a:schemeClr val="bg1"/>
              </a:solidFill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студент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ADAF1E-71D6-4BFF-9CDC-3BDD3E8CA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11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2723E-0CE1-47B7-A5D5-7CED72130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6F9F3D-CE4D-42DE-8698-2342B0089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1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13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B08AFB-E651-46D7-9A1D-8A74E095A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14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7575DE-8D73-4B3D-8A49-25CF774E7B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531"/>
            <a:ext cx="9293120" cy="46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заполнение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Google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Календаря пользователя расписанием ФКН по указанному курсу, группе, подгруппе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Реализована возможность выбора срока заполнения расписания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 аккаунт администратора для выгрузки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-39975" y="1062371"/>
            <a:ext cx="12271949" cy="2430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endParaRPr lang="en-US" sz="4400" b="1" dirty="0">
              <a:solidFill>
                <a:schemeClr val="bg1"/>
              </a:solidFill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переноса расписания занятий факультета </a:t>
            </a:r>
            <a:endParaRPr lang="en-US" sz="4400" b="1" dirty="0">
              <a:solidFill>
                <a:schemeClr val="bg1"/>
              </a:solidFill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 наук в сервис «</a:t>
            </a:r>
            <a:r>
              <a:rPr lang="en-US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Google Calendar</a:t>
            </a:r>
            <a:r>
              <a:rPr lang="ru-RU" sz="4400" b="1" dirty="0">
                <a:solidFill>
                  <a:schemeClr val="bg1"/>
                </a:solidFill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solidFill>
                <a:schemeClr val="bg1"/>
              </a:solidFill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студент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</p:txBody>
      </p:sp>
      <p:sp>
        <p:nvSpPr>
          <p:cNvPr id="6" name="Полилиния 37">
            <a:extLst>
              <a:ext uri="{FF2B5EF4-FFF2-40B4-BE49-F238E27FC236}">
                <a16:creationId xmlns:a16="http://schemas.microsoft.com/office/drawing/2014/main" id="{11CACB83-ECDD-4570-B94D-0901C62A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8" name="Надпись 41">
            <a:extLst>
              <a:ext uri="{FF2B5EF4-FFF2-40B4-BE49-F238E27FC236}">
                <a16:creationId xmlns:a16="http://schemas.microsoft.com/office/drawing/2014/main" id="{B67C3E4D-C7CB-408E-B991-14FE07E9E6F2}"/>
              </a:ext>
            </a:extLst>
          </p:cNvPr>
          <p:cNvSpPr txBox="1"/>
          <p:nvPr/>
        </p:nvSpPr>
        <p:spPr>
          <a:xfrm>
            <a:off x="11907454" y="64811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556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2</a:t>
            </a: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10770" y="165381"/>
            <a:ext cx="3570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Цель</a:t>
            </a:r>
            <a:r>
              <a:rPr lang="ru-RU" sz="32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проекта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курсовой работы - Разработка веб-приложения для переноса расписания занятий факультета компьютерных наук в сервис «</a:t>
            </a:r>
            <a:r>
              <a:rPr lang="en-US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Google Calendar</a:t>
            </a: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3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пользователю возможности выбора расписания в зависимости от его курса, группы и подгруппы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аккаунта администратора для выгрузки расписания в случае его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редоставление пользователю возможности выбора срока заполнения расписания</a:t>
            </a:r>
            <a:endParaRPr lang="en-US" sz="3200" dirty="0">
              <a:solidFill>
                <a:schemeClr val="bg1"/>
              </a:solidFill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6" name="Надпись 15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4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969906" y="165381"/>
            <a:ext cx="42521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Обзор аналогов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84F884-ADFB-4EA9-A3B4-B616FA3501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521" y="2138960"/>
            <a:ext cx="5360513" cy="257969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887A25-CF6A-4640-AB5E-F12D946445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9971" y="2134780"/>
            <a:ext cx="5127733" cy="2583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69AAEA-3EF5-4318-B3EF-E276B6FE567C}"/>
              </a:ext>
            </a:extLst>
          </p:cNvPr>
          <p:cNvSpPr txBox="1"/>
          <p:nvPr/>
        </p:nvSpPr>
        <p:spPr>
          <a:xfrm>
            <a:off x="6945088" y="1088113"/>
            <a:ext cx="43364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ВГУ ФКН </a:t>
            </a:r>
            <a:r>
              <a:rPr lang="ru-RU" sz="3200" dirty="0" err="1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Балльно</a:t>
            </a: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-рейтинговая</a:t>
            </a:r>
            <a:r>
              <a:rPr lang="en-US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система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31CBD-8717-4828-8528-E3E55E1A4C3C}"/>
              </a:ext>
            </a:extLst>
          </p:cNvPr>
          <p:cNvSpPr txBox="1"/>
          <p:nvPr/>
        </p:nvSpPr>
        <p:spPr>
          <a:xfrm>
            <a:off x="446521" y="1590208"/>
            <a:ext cx="6100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Электронный университет ВГУ</a:t>
            </a:r>
            <a:endParaRPr lang="ru-RU" sz="3200" dirty="0">
              <a:solidFill>
                <a:schemeClr val="bg1"/>
              </a:solidFill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5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574" y="165381"/>
            <a:ext cx="76528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Анализ предметной области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928BA8-EB20-492A-9505-1E866DA0DFF4}"/>
              </a:ext>
            </a:extLst>
          </p:cNvPr>
          <p:cNvSpPr txBox="1"/>
          <p:nvPr/>
        </p:nvSpPr>
        <p:spPr>
          <a:xfrm>
            <a:off x="995335" y="1666532"/>
            <a:ext cx="5176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Google Calendar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Google OAuth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39375-CDD1-4B67-9B5A-5E62EFEEE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645"/>
            <a:ext cx="929312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7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823E67-9F16-4C52-B97A-60BE90741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645"/>
            <a:ext cx="929312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8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0C270E-D983-4682-B45D-0EA832430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>
                <a:latin typeface="Monseratt"/>
              </a:rPr>
              <a:t>9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A88A9C-8CF3-4E19-83A8-AF5E666FF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9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466</TotalTime>
  <Words>227</Words>
  <Application>Microsoft Office PowerPoint</Application>
  <PresentationFormat>Широкоэкранный</PresentationFormat>
  <Paragraphs>85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3</vt:lpstr>
      <vt:lpstr>Слайд 4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Даниил Змаев</cp:lastModifiedBy>
  <cp:revision>35</cp:revision>
  <dcterms:created xsi:type="dcterms:W3CDTF">2023-05-22T15:57:16Z</dcterms:created>
  <dcterms:modified xsi:type="dcterms:W3CDTF">2023-05-26T21:17:29Z</dcterms:modified>
</cp:coreProperties>
</file>