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7F81"/>
    <a:srgbClr val="A8D7D9"/>
    <a:srgbClr val="89C2B1"/>
    <a:srgbClr val="8C8C8C"/>
    <a:srgbClr val="3C7973"/>
    <a:srgbClr val="519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DEE8-274C-4962-B2BF-03F6CBADE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487D5-8DFD-4A38-A4F5-6883B64DC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E0857-C6C8-4C18-98B5-B221A209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A907-94A9-49E2-BDB2-DFFC1750C17B}" type="datetimeFigureOut">
              <a:rPr lang="en-US" smtClean="0"/>
              <a:t>8/31/2025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8939F-4C56-41FB-A52D-68B07D3D2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7541-222B-430F-A7B6-4F1E59518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3D7-3848-4D66-AA89-4AB3CF541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0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80B8B-D642-4D6E-ADF2-02C5D6609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343D6-AE33-4FBA-9A5B-B4C66E8E4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5F32B-759C-4389-9900-EB18252F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A907-94A9-49E2-BDB2-DFFC1750C17B}" type="datetimeFigureOut">
              <a:rPr lang="en-US" smtClean="0"/>
              <a:t>8/31/2025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4153D-DD02-450E-93B0-14A7700A9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2733E-38BE-419E-8B3F-4DFE30FC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3D7-3848-4D66-AA89-4AB3CF541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88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F9B908-6DEB-4096-97F3-4F92D8EFE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A9F31-D109-49B5-B132-5AC392858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C5760-5555-4D84-8B11-3F8B4D28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A907-94A9-49E2-BDB2-DFFC1750C17B}" type="datetimeFigureOut">
              <a:rPr lang="en-US" smtClean="0"/>
              <a:t>8/31/2025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0F49A-5E39-459B-8E4C-F241B8E40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4715F-6EB1-49D7-B486-76CE8ADE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3D7-3848-4D66-AA89-4AB3CF541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08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C361-D5FF-48B1-8602-CA72A9972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56617-3BF4-4BE7-A35A-34B8C3C98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15823-9BF2-400B-9C2E-F108BD1F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A907-94A9-49E2-BDB2-DFFC1750C17B}" type="datetimeFigureOut">
              <a:rPr lang="en-US" smtClean="0"/>
              <a:t>8/31/2025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0AD8A-6394-496E-8507-148427814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E5CDF-99E8-4C26-BF71-FBAA7797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3D7-3848-4D66-AA89-4AB3CF541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0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4B2C-994B-4819-83F1-340C09F3E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3B138-BFD4-4D6D-918F-8A75306D8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B8D15-55D8-4DCC-B79D-B6764EB3C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A907-94A9-49E2-BDB2-DFFC1750C17B}" type="datetimeFigureOut">
              <a:rPr lang="en-US" smtClean="0"/>
              <a:t>8/31/2025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797CB-B3EF-4684-9EA3-A371DFA4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52C7A-FE50-4B32-BE1F-1F8A98CE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3D7-3848-4D66-AA89-4AB3CF541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71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88A5A-FCED-4867-AE60-057831BE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C9E9A-A9E7-4C7D-B5BC-E41A26A81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F3408-B94E-45B2-B5F1-39676B0EB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B5D8F-40B5-4A9D-855F-46001035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A907-94A9-49E2-BDB2-DFFC1750C17B}" type="datetimeFigureOut">
              <a:rPr lang="en-US" smtClean="0"/>
              <a:t>8/31/2025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9C55D-999C-452E-88B8-6EBE650A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FF024-2610-4A42-BA88-92EF52D4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3D7-3848-4D66-AA89-4AB3CF541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4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66D3B-AA85-4F6E-82B5-E59D80A21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8D2EC-5916-4104-BAF8-B61480112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49AE1-B237-4CEF-99ED-58E1DCD3A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46277-C366-470E-BDA9-FCA6BC214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0E6777-0219-440A-AA95-0864E8E75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7B406-6F65-497F-B362-BA5FD69D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A907-94A9-49E2-BDB2-DFFC1750C17B}" type="datetimeFigureOut">
              <a:rPr lang="en-US" smtClean="0"/>
              <a:t>8/31/2025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937CA-2061-452F-8E38-5BE9A4C8C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79E97F-7969-4C0C-AC40-84713405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3D7-3848-4D66-AA89-4AB3CF541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98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40E18-B44D-41DC-A920-10112DAF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DE85C1-D30A-4E5F-9653-1364B3F3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A907-94A9-49E2-BDB2-DFFC1750C17B}" type="datetimeFigureOut">
              <a:rPr lang="en-US" smtClean="0"/>
              <a:t>8/31/2025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0C998-7E09-43BE-80C6-422039AED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ECD96-D50C-4EE3-B0E6-9FA38E7E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3D7-3848-4D66-AA89-4AB3CF541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05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B8751E-1953-42C7-BB54-4490B6DA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A907-94A9-49E2-BDB2-DFFC1750C17B}" type="datetimeFigureOut">
              <a:rPr lang="en-US" smtClean="0"/>
              <a:t>8/31/2025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5BAF08-DFE3-4DC4-99B6-3FABA5FF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587AB-DA26-4565-96E3-B0E1E478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3D7-3848-4D66-AA89-4AB3CF541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27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31B9B-F0FD-449F-9613-BC4EA9BE0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9BA2E-8B32-45D9-9BE4-B16253E68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D0970-D034-49DD-B6EE-7EAFBF871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FAB74-96A7-4A07-829C-D6340F1E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A907-94A9-49E2-BDB2-DFFC1750C17B}" type="datetimeFigureOut">
              <a:rPr lang="en-US" smtClean="0"/>
              <a:t>8/31/2025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985F1-2CBC-4BBE-B4AA-6E0744C96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11E59-3705-492D-84B7-2421FF34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3D7-3848-4D66-AA89-4AB3CF541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76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D490A-49A1-4692-93E6-6C8EFDE39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1CAF0-C461-4B26-B1AF-AFB735FF2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0088D-B2D7-4E61-BB71-688631967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73C76-E71B-47E3-A32A-4D16E4AEF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A907-94A9-49E2-BDB2-DFFC1750C17B}" type="datetimeFigureOut">
              <a:rPr lang="en-US" smtClean="0"/>
              <a:t>8/31/2025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405F5-69AF-4EAC-B59C-D89C71DF9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03B64-D0D3-4699-82E8-A3653069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3D7-3848-4D66-AA89-4AB3CF541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2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C67DD0-82E0-443D-A0E2-F19755C2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067D3-DEF8-4438-BEA4-3E74C37ED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9AAE6-4A96-4A4C-8C95-13338F059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BA907-94A9-49E2-BDB2-DFFC1750C17B}" type="datetimeFigureOut">
              <a:rPr lang="en-US" smtClean="0"/>
              <a:t>8/31/2025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70ECA-93DE-4802-BF96-8214BBAB0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E5E5A-40EC-43D2-8E12-54129D9A3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643D7-3848-4D66-AA89-4AB3CF541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3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2.png"/><Relationship Id="rId7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9.xml"/><Relationship Id="rId11" Type="http://schemas.openxmlformats.org/officeDocument/2006/relationships/slide" Target="slide6.xml"/><Relationship Id="rId5" Type="http://schemas.openxmlformats.org/officeDocument/2006/relationships/slide" Target="slide8.xml"/><Relationship Id="rId10" Type="http://schemas.openxmlformats.org/officeDocument/2006/relationships/slide" Target="slide5.xml"/><Relationship Id="rId4" Type="http://schemas.openxmlformats.org/officeDocument/2006/relationships/slide" Target="slide7.xml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t.com/contenthttps:/www.lifewire.com/crowdstrike-highlights-the-dangers-of-security-software-8681302?utm_source=chatgpt.com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nist.gov/cyberframework" TargetMode="External"/><Relationship Id="rId12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gartner.com/en/document" TargetMode="External"/><Relationship Id="rId11" Type="http://schemas.openxmlformats.org/officeDocument/2006/relationships/slide" Target="slide5.xml"/><Relationship Id="rId5" Type="http://schemas.openxmlformats.org/officeDocument/2006/relationships/hyperlink" Target="https://owasp.org/www-project-secure-sdlc/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s://www.geeksforgeeks.org/what-is-software-security-definition-and-best-practice/" TargetMode="External"/><Relationship Id="rId9" Type="http://schemas.openxmlformats.org/officeDocument/2006/relationships/slide" Target="slide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.xml"/><Relationship Id="rId11" Type="http://schemas.openxmlformats.org/officeDocument/2006/relationships/slide" Target="slide13.xml"/><Relationship Id="rId5" Type="http://schemas.openxmlformats.org/officeDocument/2006/relationships/image" Target="../media/image7.png"/><Relationship Id="rId10" Type="http://schemas.microsoft.com/office/2007/relationships/hdphoto" Target="../media/hdphoto1.wdp"/><Relationship Id="rId4" Type="http://schemas.openxmlformats.org/officeDocument/2006/relationships/slide" Target="slide4.xml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1.png"/><Relationship Id="rId7" Type="http://schemas.openxmlformats.org/officeDocument/2006/relationships/slide" Target="slide5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slide" Target="slide4.xml"/><Relationship Id="rId4" Type="http://schemas.openxmlformats.org/officeDocument/2006/relationships/image" Target="../media/image2.png"/><Relationship Id="rId9" Type="http://schemas.openxmlformats.org/officeDocument/2006/relationships/slide" Target="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slide" Target="slide4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slide" Target="slide6.xml"/><Relationship Id="rId4" Type="http://schemas.openxmlformats.org/officeDocument/2006/relationships/image" Target="../media/image6.png"/><Relationship Id="rId9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.xml"/><Relationship Id="rId5" Type="http://schemas.openxmlformats.org/officeDocument/2006/relationships/image" Target="../media/image7.png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.xml"/><Relationship Id="rId5" Type="http://schemas.openxmlformats.org/officeDocument/2006/relationships/image" Target="../media/image7.png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2.png"/><Relationship Id="rId7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9.xml"/><Relationship Id="rId11" Type="http://schemas.openxmlformats.org/officeDocument/2006/relationships/slide" Target="slide6.xml"/><Relationship Id="rId5" Type="http://schemas.openxmlformats.org/officeDocument/2006/relationships/slide" Target="slide8.xml"/><Relationship Id="rId10" Type="http://schemas.openxmlformats.org/officeDocument/2006/relationships/slide" Target="slide5.xml"/><Relationship Id="rId4" Type="http://schemas.openxmlformats.org/officeDocument/2006/relationships/slide" Target="slide7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2.png"/><Relationship Id="rId7" Type="http://schemas.openxmlformats.org/officeDocument/2006/relationships/slide" Target="slide10.xml"/><Relationship Id="rId12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9.xml"/><Relationship Id="rId11" Type="http://schemas.openxmlformats.org/officeDocument/2006/relationships/slide" Target="slide6.xml"/><Relationship Id="rId5" Type="http://schemas.openxmlformats.org/officeDocument/2006/relationships/slide" Target="slide8.xml"/><Relationship Id="rId10" Type="http://schemas.openxmlformats.org/officeDocument/2006/relationships/slide" Target="slide5.xml"/><Relationship Id="rId4" Type="http://schemas.openxmlformats.org/officeDocument/2006/relationships/slide" Target="slide7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2.png"/><Relationship Id="rId7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9.xml"/><Relationship Id="rId11" Type="http://schemas.openxmlformats.org/officeDocument/2006/relationships/slide" Target="slide6.xml"/><Relationship Id="rId5" Type="http://schemas.openxmlformats.org/officeDocument/2006/relationships/slide" Target="slide8.xml"/><Relationship Id="rId10" Type="http://schemas.openxmlformats.org/officeDocument/2006/relationships/slide" Target="slide5.xml"/><Relationship Id="rId4" Type="http://schemas.openxmlformats.org/officeDocument/2006/relationships/slide" Target="slide7.xml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2.png"/><Relationship Id="rId7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slide" Target="slide9.xml"/><Relationship Id="rId11" Type="http://schemas.openxmlformats.org/officeDocument/2006/relationships/slide" Target="slide6.xml"/><Relationship Id="rId5" Type="http://schemas.openxmlformats.org/officeDocument/2006/relationships/slide" Target="slide8.xml"/><Relationship Id="rId10" Type="http://schemas.openxmlformats.org/officeDocument/2006/relationships/slide" Target="slide5.xml"/><Relationship Id="rId4" Type="http://schemas.openxmlformats.org/officeDocument/2006/relationships/slide" Target="slide7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7F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1">
            <a:extLst>
              <a:ext uri="{FF2B5EF4-FFF2-40B4-BE49-F238E27FC236}">
                <a16:creationId xmlns:a16="http://schemas.microsoft.com/office/drawing/2014/main" id="{AE83922D-88EF-4D2C-BE9F-53F9651A4713}"/>
              </a:ext>
            </a:extLst>
          </p:cNvPr>
          <p:cNvSpPr/>
          <p:nvPr/>
        </p:nvSpPr>
        <p:spPr>
          <a:xfrm>
            <a:off x="0" y="0"/>
            <a:ext cx="12192000" cy="2484595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89C2B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Document 1">
            <a:extLst>
              <a:ext uri="{FF2B5EF4-FFF2-40B4-BE49-F238E27FC236}">
                <a16:creationId xmlns:a16="http://schemas.microsoft.com/office/drawing/2014/main" id="{635495A4-B2EE-438E-99F6-94154E5FEBAC}"/>
              </a:ext>
            </a:extLst>
          </p:cNvPr>
          <p:cNvSpPr/>
          <p:nvPr/>
        </p:nvSpPr>
        <p:spPr>
          <a:xfrm>
            <a:off x="0" y="0"/>
            <a:ext cx="12192000" cy="206102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Document 1">
            <a:extLst>
              <a:ext uri="{FF2B5EF4-FFF2-40B4-BE49-F238E27FC236}">
                <a16:creationId xmlns:a16="http://schemas.microsoft.com/office/drawing/2014/main" id="{AA77B935-B815-4848-B551-459CBF43171D}"/>
              </a:ext>
            </a:extLst>
          </p:cNvPr>
          <p:cNvSpPr/>
          <p:nvPr/>
        </p:nvSpPr>
        <p:spPr>
          <a:xfrm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459B8A-2122-4E9F-B87A-3324DC0BD3EF}"/>
              </a:ext>
            </a:extLst>
          </p:cNvPr>
          <p:cNvSpPr txBox="1"/>
          <p:nvPr/>
        </p:nvSpPr>
        <p:spPr>
          <a:xfrm>
            <a:off x="275771" y="4583863"/>
            <a:ext cx="588690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A8D7D9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3:30</a:t>
            </a:r>
          </a:p>
          <a:p>
            <a:r>
              <a:rPr lang="en-US" sz="4000" dirty="0">
                <a:solidFill>
                  <a:srgbClr val="A8D7D9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Wednesday, January 8</a:t>
            </a:r>
            <a:endParaRPr lang="en-US" sz="4000" dirty="0">
              <a:solidFill>
                <a:srgbClr val="A8D7D9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0AE85A-496B-4BD2-AE7F-DA333139069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919" y="5776162"/>
            <a:ext cx="647337" cy="6473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D05826A-ACF6-40A9-8BC7-98BEBFDAF28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82742" y="5776162"/>
            <a:ext cx="531250" cy="5312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DEF9FE8-088E-4A9F-80D9-29CB34F46CBB}"/>
              </a:ext>
            </a:extLst>
          </p:cNvPr>
          <p:cNvSpPr txBox="1"/>
          <p:nvPr/>
        </p:nvSpPr>
        <p:spPr>
          <a:xfrm>
            <a:off x="10665071" y="5776162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3:30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8/1/2025</a:t>
            </a:r>
          </a:p>
        </p:txBody>
      </p:sp>
    </p:spTree>
    <p:extLst>
      <p:ext uri="{BB962C8B-B14F-4D97-AF65-F5344CB8AC3E}">
        <p14:creationId xmlns:p14="http://schemas.microsoft.com/office/powerpoint/2010/main" val="369600645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chart: Document 1">
            <a:extLst>
              <a:ext uri="{FF2B5EF4-FFF2-40B4-BE49-F238E27FC236}">
                <a16:creationId xmlns:a16="http://schemas.microsoft.com/office/drawing/2014/main" id="{67CD4158-40AC-476E-97D7-B3011725FD80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291F2A-2054-4D48-BB1C-6CBAF1D4E8EC}"/>
              </a:ext>
            </a:extLst>
          </p:cNvPr>
          <p:cNvGrpSpPr/>
          <p:nvPr/>
        </p:nvGrpSpPr>
        <p:grpSpPr>
          <a:xfrm>
            <a:off x="203200" y="6223777"/>
            <a:ext cx="569976" cy="561309"/>
            <a:chOff x="4586514" y="2554514"/>
            <a:chExt cx="569976" cy="5613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EAE53D-59E2-4586-B17D-6265C8B8433E}"/>
                </a:ext>
              </a:extLst>
            </p:cNvPr>
            <p:cNvSpPr/>
            <p:nvPr/>
          </p:nvSpPr>
          <p:spPr>
            <a:xfrm>
              <a:off x="45865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FA8B5C-DB58-40BD-8B69-4B46BE32F607}"/>
                </a:ext>
              </a:extLst>
            </p:cNvPr>
            <p:cNvSpPr/>
            <p:nvPr/>
          </p:nvSpPr>
          <p:spPr>
            <a:xfrm>
              <a:off x="48913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CAC940-584B-41A8-8EF5-05040CE00A5D}"/>
                </a:ext>
              </a:extLst>
            </p:cNvPr>
            <p:cNvSpPr/>
            <p:nvPr/>
          </p:nvSpPr>
          <p:spPr>
            <a:xfrm>
              <a:off x="45865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F23931-4A67-4828-8E14-E9923F3C07AC}"/>
                </a:ext>
              </a:extLst>
            </p:cNvPr>
            <p:cNvSpPr/>
            <p:nvPr/>
          </p:nvSpPr>
          <p:spPr>
            <a:xfrm>
              <a:off x="48913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58120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2BFF48-AF0A-46A4-AD7F-AD1B2441185E}"/>
              </a:ext>
            </a:extLst>
          </p:cNvPr>
          <p:cNvSpPr/>
          <p:nvPr/>
        </p:nvSpPr>
        <p:spPr>
          <a:xfrm>
            <a:off x="2538984" y="111151"/>
            <a:ext cx="7114032" cy="2606040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C0595F-1CE7-407B-B555-EC043A0295F4}"/>
              </a:ext>
            </a:extLst>
          </p:cNvPr>
          <p:cNvCxnSpPr/>
          <p:nvPr/>
        </p:nvCxnSpPr>
        <p:spPr>
          <a:xfrm>
            <a:off x="2558034" y="883185"/>
            <a:ext cx="713232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C3554E0-BC22-42BE-B8DC-52EF1064A59E}"/>
              </a:ext>
            </a:extLst>
          </p:cNvPr>
          <p:cNvSpPr/>
          <p:nvPr/>
        </p:nvSpPr>
        <p:spPr>
          <a:xfrm>
            <a:off x="2814742" y="189648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F70BCD-CA75-4ABD-AAA9-4FDFDE95C96E}"/>
              </a:ext>
            </a:extLst>
          </p:cNvPr>
          <p:cNvSpPr/>
          <p:nvPr/>
        </p:nvSpPr>
        <p:spPr>
          <a:xfrm>
            <a:off x="7118787" y="238850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CCE503C-A9A9-45A0-BE3F-0D0395A9B0E5}"/>
              </a:ext>
            </a:extLst>
          </p:cNvPr>
          <p:cNvSpPr/>
          <p:nvPr/>
        </p:nvSpPr>
        <p:spPr>
          <a:xfrm>
            <a:off x="7776974" y="248948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FA0BA3F-7AEE-40BC-84D4-532961801BD1}"/>
              </a:ext>
            </a:extLst>
          </p:cNvPr>
          <p:cNvSpPr/>
          <p:nvPr/>
        </p:nvSpPr>
        <p:spPr>
          <a:xfrm>
            <a:off x="8435161" y="248948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71491A-3A30-44E5-8DC5-7AF4FD401192}"/>
              </a:ext>
            </a:extLst>
          </p:cNvPr>
          <p:cNvSpPr txBox="1"/>
          <p:nvPr/>
        </p:nvSpPr>
        <p:spPr>
          <a:xfrm>
            <a:off x="9135456" y="84482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8/1/2020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6798C-F2D1-48FF-BB2F-91ADB1817C50}"/>
              </a:ext>
            </a:extLst>
          </p:cNvPr>
          <p:cNvSpPr txBox="1"/>
          <p:nvPr/>
        </p:nvSpPr>
        <p:spPr>
          <a:xfrm>
            <a:off x="2827356" y="2109949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BEC8C0-F60B-486F-98C5-AF410DDC1A08}"/>
              </a:ext>
            </a:extLst>
          </p:cNvPr>
          <p:cNvSpPr txBox="1"/>
          <p:nvPr/>
        </p:nvSpPr>
        <p:spPr>
          <a:xfrm>
            <a:off x="4178214" y="2109949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II.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CD5EBB6-9F02-4342-BD09-E2DB1D53A086}"/>
              </a:ext>
            </a:extLst>
          </p:cNvPr>
          <p:cNvSpPr txBox="1"/>
          <p:nvPr/>
        </p:nvSpPr>
        <p:spPr>
          <a:xfrm>
            <a:off x="5504745" y="2109949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III.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300109-9FC0-4D7A-A005-D82632F79586}"/>
              </a:ext>
            </a:extLst>
          </p:cNvPr>
          <p:cNvSpPr txBox="1"/>
          <p:nvPr/>
        </p:nvSpPr>
        <p:spPr>
          <a:xfrm>
            <a:off x="6854530" y="2109949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IV.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519934" y="2816251"/>
            <a:ext cx="9226296" cy="3099816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538984" y="3588285"/>
            <a:ext cx="923544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795692" y="2894748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Expert opinion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9214287" y="2943950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872474" y="2954048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10530661" y="2954048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1230956" y="2789582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A289A0-82C7-4174-8C45-47E5069607B7}"/>
              </a:ext>
            </a:extLst>
          </p:cNvPr>
          <p:cNvSpPr txBox="1"/>
          <p:nvPr/>
        </p:nvSpPr>
        <p:spPr>
          <a:xfrm>
            <a:off x="2729484" y="3695700"/>
            <a:ext cx="4963089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Shift Left Security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Automated Testing Tools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Zero Trust Architecture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Secure Coding Standards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Continuous Monitoring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CCBF19B-6EA8-46A8-8DBC-D3CE33F98A21}"/>
              </a:ext>
            </a:extLst>
          </p:cNvPr>
          <p:cNvCxnSpPr/>
          <p:nvPr/>
        </p:nvCxnSpPr>
        <p:spPr>
          <a:xfrm>
            <a:off x="2558034" y="883185"/>
            <a:ext cx="713232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Folded Corner 65">
            <a:hlinkClick r:id="rId4" action="ppaction://hlinksldjump"/>
            <a:extLst>
              <a:ext uri="{FF2B5EF4-FFF2-40B4-BE49-F238E27FC236}">
                <a16:creationId xmlns:a16="http://schemas.microsoft.com/office/drawing/2014/main" id="{58BE8C7A-C94A-482B-A181-BBEF499B9F23}"/>
              </a:ext>
            </a:extLst>
          </p:cNvPr>
          <p:cNvSpPr/>
          <p:nvPr/>
        </p:nvSpPr>
        <p:spPr>
          <a:xfrm flipV="1">
            <a:off x="2979842" y="1084263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: Folded Corner 66">
            <a:hlinkClick r:id="rId5" action="ppaction://hlinksldjump"/>
            <a:extLst>
              <a:ext uri="{FF2B5EF4-FFF2-40B4-BE49-F238E27FC236}">
                <a16:creationId xmlns:a16="http://schemas.microsoft.com/office/drawing/2014/main" id="{EFED23B2-EFDD-42FE-A824-D42D65820FC8}"/>
              </a:ext>
            </a:extLst>
          </p:cNvPr>
          <p:cNvSpPr/>
          <p:nvPr/>
        </p:nvSpPr>
        <p:spPr>
          <a:xfrm flipV="1">
            <a:off x="4314501" y="1080864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: Folded Corner 67">
            <a:hlinkClick r:id="rId6" action="ppaction://hlinksldjump"/>
            <a:extLst>
              <a:ext uri="{FF2B5EF4-FFF2-40B4-BE49-F238E27FC236}">
                <a16:creationId xmlns:a16="http://schemas.microsoft.com/office/drawing/2014/main" id="{7F07961D-82E1-419B-B9FE-CBABBCF0B1AF}"/>
              </a:ext>
            </a:extLst>
          </p:cNvPr>
          <p:cNvSpPr/>
          <p:nvPr/>
        </p:nvSpPr>
        <p:spPr>
          <a:xfrm flipV="1">
            <a:off x="5649161" y="1085134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: Folded Corner 68">
            <a:hlinkClick r:id="rId7" action="ppaction://hlinksldjump"/>
            <a:extLst>
              <a:ext uri="{FF2B5EF4-FFF2-40B4-BE49-F238E27FC236}">
                <a16:creationId xmlns:a16="http://schemas.microsoft.com/office/drawing/2014/main" id="{6AAAC953-1AAA-4C5D-B6E1-025AD0EBA612}"/>
              </a:ext>
            </a:extLst>
          </p:cNvPr>
          <p:cNvSpPr/>
          <p:nvPr/>
        </p:nvSpPr>
        <p:spPr>
          <a:xfrm flipV="1">
            <a:off x="6983820" y="1081735"/>
            <a:ext cx="804672" cy="987552"/>
          </a:xfrm>
          <a:prstGeom prst="foldedCorner">
            <a:avLst>
              <a:gd name="adj" fmla="val 3087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5181F7F-E7A3-4037-B1D1-E26052D3F43C}"/>
              </a:ext>
            </a:extLst>
          </p:cNvPr>
          <p:cNvSpPr txBox="1"/>
          <p:nvPr/>
        </p:nvSpPr>
        <p:spPr>
          <a:xfrm>
            <a:off x="0" y="167222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2926D1-E3CD-4387-AAC2-E970980A5CCB}"/>
              </a:ext>
            </a:extLst>
          </p:cNvPr>
          <p:cNvSpPr txBox="1"/>
          <p:nvPr/>
        </p:nvSpPr>
        <p:spPr>
          <a:xfrm>
            <a:off x="134899" y="352613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Objectives</a:t>
            </a:r>
          </a:p>
        </p:txBody>
      </p:sp>
      <p:pic>
        <p:nvPicPr>
          <p:cNvPr id="79" name="Picture 78">
            <a:hlinkClick r:id="rId8" action="ppaction://hlinksldjump"/>
            <a:extLst>
              <a:ext uri="{FF2B5EF4-FFF2-40B4-BE49-F238E27FC236}">
                <a16:creationId xmlns:a16="http://schemas.microsoft.com/office/drawing/2014/main" id="{50BCB64A-5A73-4C88-B350-B9B61AC45D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64" y="842998"/>
            <a:ext cx="816935" cy="865707"/>
          </a:xfrm>
          <a:prstGeom prst="rect">
            <a:avLst/>
          </a:prstGeom>
        </p:spPr>
      </p:pic>
      <p:pic>
        <p:nvPicPr>
          <p:cNvPr id="80" name="Picture 79">
            <a:hlinkClick r:id="rId10" action="ppaction://hlinksldjump"/>
            <a:extLst>
              <a:ext uri="{FF2B5EF4-FFF2-40B4-BE49-F238E27FC236}">
                <a16:creationId xmlns:a16="http://schemas.microsoft.com/office/drawing/2014/main" id="{695FC1D7-6EDD-4A52-ACD6-DD4B10C528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65" y="2696911"/>
            <a:ext cx="816935" cy="865707"/>
          </a:xfrm>
          <a:prstGeom prst="rect">
            <a:avLst/>
          </a:prstGeom>
        </p:spPr>
      </p:pic>
      <p:pic>
        <p:nvPicPr>
          <p:cNvPr id="81" name="Picture 80">
            <a:hlinkClick r:id="rId11" action="ppaction://hlinksldjump"/>
            <a:extLst>
              <a:ext uri="{FF2B5EF4-FFF2-40B4-BE49-F238E27FC236}">
                <a16:creationId xmlns:a16="http://schemas.microsoft.com/office/drawing/2014/main" id="{A0AD853E-D75A-4BBC-9B3C-F0BB83103D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585455"/>
            <a:ext cx="816935" cy="86570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27FF4244-8C74-4F19-9BB8-C466E6652E09}"/>
              </a:ext>
            </a:extLst>
          </p:cNvPr>
          <p:cNvSpPr txBox="1"/>
          <p:nvPr/>
        </p:nvSpPr>
        <p:spPr>
          <a:xfrm>
            <a:off x="-51109" y="5444499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966C24-4B2F-4DCC-9494-CF156C75954B}"/>
              </a:ext>
            </a:extLst>
          </p:cNvPr>
          <p:cNvSpPr txBox="1"/>
          <p:nvPr/>
        </p:nvSpPr>
        <p:spPr>
          <a:xfrm>
            <a:off x="7711566" y="3879238"/>
            <a:ext cx="40487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Recommendation: Combine proactive practices, secure design, and advanced tools for comprehensive protection.</a:t>
            </a:r>
          </a:p>
        </p:txBody>
      </p:sp>
    </p:spTree>
    <p:extLst>
      <p:ext uri="{BB962C8B-B14F-4D97-AF65-F5344CB8AC3E}">
        <p14:creationId xmlns:p14="http://schemas.microsoft.com/office/powerpoint/2010/main" val="394861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chart: Document 1">
            <a:extLst>
              <a:ext uri="{FF2B5EF4-FFF2-40B4-BE49-F238E27FC236}">
                <a16:creationId xmlns:a16="http://schemas.microsoft.com/office/drawing/2014/main" id="{5F959811-701E-43BB-B63E-BF068BB80928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291F2A-2054-4D48-BB1C-6CBAF1D4E8EC}"/>
              </a:ext>
            </a:extLst>
          </p:cNvPr>
          <p:cNvGrpSpPr/>
          <p:nvPr/>
        </p:nvGrpSpPr>
        <p:grpSpPr>
          <a:xfrm>
            <a:off x="203200" y="6223777"/>
            <a:ext cx="569976" cy="561309"/>
            <a:chOff x="4586514" y="2554514"/>
            <a:chExt cx="569976" cy="5613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EAE53D-59E2-4586-B17D-6265C8B8433E}"/>
                </a:ext>
              </a:extLst>
            </p:cNvPr>
            <p:cNvSpPr/>
            <p:nvPr/>
          </p:nvSpPr>
          <p:spPr>
            <a:xfrm>
              <a:off x="45865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FA8B5C-DB58-40BD-8B69-4B46BE32F607}"/>
                </a:ext>
              </a:extLst>
            </p:cNvPr>
            <p:cNvSpPr/>
            <p:nvPr/>
          </p:nvSpPr>
          <p:spPr>
            <a:xfrm>
              <a:off x="48913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CAC940-584B-41A8-8EF5-05040CE00A5D}"/>
                </a:ext>
              </a:extLst>
            </p:cNvPr>
            <p:cNvSpPr/>
            <p:nvPr/>
          </p:nvSpPr>
          <p:spPr>
            <a:xfrm>
              <a:off x="45865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F23931-4A67-4828-8E14-E9923F3C07AC}"/>
                </a:ext>
              </a:extLst>
            </p:cNvPr>
            <p:cNvSpPr/>
            <p:nvPr/>
          </p:nvSpPr>
          <p:spPr>
            <a:xfrm>
              <a:off x="48913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58120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C0595F-1CE7-407B-B555-EC043A0295F4}"/>
              </a:ext>
            </a:extLst>
          </p:cNvPr>
          <p:cNvCxnSpPr/>
          <p:nvPr/>
        </p:nvCxnSpPr>
        <p:spPr>
          <a:xfrm>
            <a:off x="2558034" y="883185"/>
            <a:ext cx="713232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071491A-3A30-44E5-8DC5-7AF4FD401192}"/>
              </a:ext>
            </a:extLst>
          </p:cNvPr>
          <p:cNvSpPr txBox="1"/>
          <p:nvPr/>
        </p:nvSpPr>
        <p:spPr>
          <a:xfrm>
            <a:off x="9135456" y="84482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8/1/2020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519934" y="946093"/>
            <a:ext cx="9226296" cy="4969974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>
              <a:buFont typeface="+mj-lt"/>
              <a:buAutoNum type="romanL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https://www.geeksforgeeks.org/what-is-software-security-definition-and-best-practice/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indent="-400050">
              <a:buFont typeface="+mj-lt"/>
              <a:buAutoNum type="romanL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indent="-400050">
              <a:buFont typeface="+mj-lt"/>
              <a:buAutoNum type="romanL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https://owasp.org/www-project-secure-sdlc/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indent="-400050">
              <a:buFont typeface="+mj-lt"/>
              <a:buAutoNum type="romanL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indent="-400050">
              <a:buFont typeface="+mj-lt"/>
              <a:buAutoNum type="romanL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https://www.gartner.com/en/document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indent="-400050">
              <a:buFont typeface="+mj-lt"/>
              <a:buAutoNum type="romanL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indent="-400050">
              <a:buFont typeface="+mj-lt"/>
              <a:buAutoNum type="romanL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7"/>
              </a:rPr>
              <a:t>https://www.nist.gov/cyberframework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indent="-400050">
              <a:buFont typeface="+mj-lt"/>
              <a:buAutoNum type="romanL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indent="-400050">
              <a:buFont typeface="+mj-lt"/>
              <a:buAutoNum type="romanL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8"/>
              </a:rPr>
              <a:t>https://www.ft.com/contenthttps://www.lifewire.com/crowdstrike-highlights-the-dangers-of-security-software-8681302?utm_source=chatgpt.com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indent="-400050">
              <a:buFont typeface="+mj-lt"/>
              <a:buAutoNum type="romanL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519934" y="1715590"/>
            <a:ext cx="923544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729484" y="987461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Reference Page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9141587" y="1054593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812236" y="1054593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10447092" y="1068098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1063451" y="913963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03207BB-A37E-4B75-A8AA-7B138A24E282}"/>
              </a:ext>
            </a:extLst>
          </p:cNvPr>
          <p:cNvCxnSpPr/>
          <p:nvPr/>
        </p:nvCxnSpPr>
        <p:spPr>
          <a:xfrm>
            <a:off x="2558034" y="883185"/>
            <a:ext cx="713232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36BB1D1-BDA1-4F2B-A49A-26EC436E6AA4}"/>
              </a:ext>
            </a:extLst>
          </p:cNvPr>
          <p:cNvSpPr txBox="1"/>
          <p:nvPr/>
        </p:nvSpPr>
        <p:spPr>
          <a:xfrm>
            <a:off x="0" y="167222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27AA9C1-3385-4258-BBE1-37BF6583C6C1}"/>
              </a:ext>
            </a:extLst>
          </p:cNvPr>
          <p:cNvSpPr txBox="1"/>
          <p:nvPr/>
        </p:nvSpPr>
        <p:spPr>
          <a:xfrm>
            <a:off x="134899" y="352613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Objectives</a:t>
            </a:r>
          </a:p>
        </p:txBody>
      </p:sp>
      <p:pic>
        <p:nvPicPr>
          <p:cNvPr id="75" name="Picture 74">
            <a:hlinkClick r:id="rId9" action="ppaction://hlinksldjump"/>
            <a:extLst>
              <a:ext uri="{FF2B5EF4-FFF2-40B4-BE49-F238E27FC236}">
                <a16:creationId xmlns:a16="http://schemas.microsoft.com/office/drawing/2014/main" id="{2A3E6B5C-42B0-497D-B0F2-AD4C19043D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64" y="842998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11" action="ppaction://hlinksldjump"/>
            <a:extLst>
              <a:ext uri="{FF2B5EF4-FFF2-40B4-BE49-F238E27FC236}">
                <a16:creationId xmlns:a16="http://schemas.microsoft.com/office/drawing/2014/main" id="{E9314E18-FA41-4C2F-8E25-BC9B7E582B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65" y="2696911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12" action="ppaction://hlinksldjump"/>
            <a:extLst>
              <a:ext uri="{FF2B5EF4-FFF2-40B4-BE49-F238E27FC236}">
                <a16:creationId xmlns:a16="http://schemas.microsoft.com/office/drawing/2014/main" id="{EBCD877F-C928-4F0C-9F47-74FF6E7726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585455"/>
            <a:ext cx="816935" cy="865707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4EDD49E9-AA43-4509-894A-C2CAB0285E55}"/>
              </a:ext>
            </a:extLst>
          </p:cNvPr>
          <p:cNvSpPr txBox="1"/>
          <p:nvPr/>
        </p:nvSpPr>
        <p:spPr>
          <a:xfrm>
            <a:off x="-51112" y="544563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293842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291F2A-2054-4D48-BB1C-6CBAF1D4E8EC}"/>
              </a:ext>
            </a:extLst>
          </p:cNvPr>
          <p:cNvGrpSpPr/>
          <p:nvPr/>
        </p:nvGrpSpPr>
        <p:grpSpPr>
          <a:xfrm>
            <a:off x="203200" y="6223777"/>
            <a:ext cx="569976" cy="561309"/>
            <a:chOff x="4586514" y="2554514"/>
            <a:chExt cx="569976" cy="5613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EAE53D-59E2-4586-B17D-6265C8B8433E}"/>
                </a:ext>
              </a:extLst>
            </p:cNvPr>
            <p:cNvSpPr/>
            <p:nvPr/>
          </p:nvSpPr>
          <p:spPr>
            <a:xfrm>
              <a:off x="45865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FA8B5C-DB58-40BD-8B69-4B46BE32F607}"/>
                </a:ext>
              </a:extLst>
            </p:cNvPr>
            <p:cNvSpPr/>
            <p:nvPr/>
          </p:nvSpPr>
          <p:spPr>
            <a:xfrm>
              <a:off x="48913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CAC940-584B-41A8-8EF5-05040CE00A5D}"/>
                </a:ext>
              </a:extLst>
            </p:cNvPr>
            <p:cNvSpPr/>
            <p:nvPr/>
          </p:nvSpPr>
          <p:spPr>
            <a:xfrm>
              <a:off x="45865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F23931-4A67-4828-8E14-E9923F3C07AC}"/>
                </a:ext>
              </a:extLst>
            </p:cNvPr>
            <p:cNvSpPr/>
            <p:nvPr/>
          </p:nvSpPr>
          <p:spPr>
            <a:xfrm>
              <a:off x="48913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58120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14514" y="1299871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273154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Objectives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B944F-6B0A-4BF7-8CE7-2290CB52149B}"/>
              </a:ext>
            </a:extLst>
          </p:cNvPr>
          <p:cNvSpPr txBox="1"/>
          <p:nvPr/>
        </p:nvSpPr>
        <p:spPr>
          <a:xfrm>
            <a:off x="-14514" y="414830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62642-6E20-48EA-9008-83529DBC566C}"/>
              </a:ext>
            </a:extLst>
          </p:cNvPr>
          <p:cNvSpPr txBox="1"/>
          <p:nvPr/>
        </p:nvSpPr>
        <p:spPr>
          <a:xfrm>
            <a:off x="-14514" y="5518318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Pictures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8/1/2020</a:t>
            </a:r>
          </a:p>
        </p:txBody>
      </p:sp>
      <p:pic>
        <p:nvPicPr>
          <p:cNvPr id="75" name="Picture 74">
            <a:hlinkClick r:id="rId4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01745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6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892943"/>
            <a:ext cx="816935" cy="865707"/>
          </a:xfrm>
          <a:prstGeom prst="rect">
            <a:avLst/>
          </a:prstGeom>
        </p:spPr>
      </p:pic>
      <p:pic>
        <p:nvPicPr>
          <p:cNvPr id="77" name="Picture 76">
            <a:hlinkClick r:id="rId7" action="ppaction://hlinksldjump"/>
            <a:extLst>
              <a:ext uri="{FF2B5EF4-FFF2-40B4-BE49-F238E27FC236}">
                <a16:creationId xmlns:a16="http://schemas.microsoft.com/office/drawing/2014/main" id="{0F6405F1-6BAB-4F4A-8637-22E612F7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3300952"/>
            <a:ext cx="816935" cy="865707"/>
          </a:xfrm>
          <a:prstGeom prst="rect">
            <a:avLst/>
          </a:prstGeom>
        </p:spPr>
      </p:pic>
      <p:pic>
        <p:nvPicPr>
          <p:cNvPr id="78" name="Picture 77">
            <a:hlinkClick r:id="rId8" action="ppaction://hlinksldjump"/>
            <a:extLst>
              <a:ext uri="{FF2B5EF4-FFF2-40B4-BE49-F238E27FC236}">
                <a16:creationId xmlns:a16="http://schemas.microsoft.com/office/drawing/2014/main" id="{43EBAB53-4FA0-4026-9A21-129437060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708961"/>
            <a:ext cx="816935" cy="86570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A54EC90-AC1E-48FF-A4B6-CD7B40332BDA}"/>
              </a:ext>
            </a:extLst>
          </p:cNvPr>
          <p:cNvSpPr/>
          <p:nvPr/>
        </p:nvSpPr>
        <p:spPr>
          <a:xfrm>
            <a:off x="14514" y="3939473"/>
            <a:ext cx="3889829" cy="22347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B90AD8-A11C-4531-9B10-D9993D6CD618}"/>
              </a:ext>
            </a:extLst>
          </p:cNvPr>
          <p:cNvCxnSpPr/>
          <p:nvPr/>
        </p:nvCxnSpPr>
        <p:spPr>
          <a:xfrm>
            <a:off x="14514" y="4665419"/>
            <a:ext cx="390434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4C632AA-BE41-44C0-9695-95B83A98186E}"/>
              </a:ext>
            </a:extLst>
          </p:cNvPr>
          <p:cNvCxnSpPr/>
          <p:nvPr/>
        </p:nvCxnSpPr>
        <p:spPr>
          <a:xfrm>
            <a:off x="0" y="5474776"/>
            <a:ext cx="390434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31081F98-E0C0-4029-A149-2AFCFD061E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44" y="4030988"/>
            <a:ext cx="458432" cy="590890"/>
          </a:xfrm>
          <a:prstGeom prst="rect">
            <a:avLst/>
          </a:prstGeom>
        </p:spPr>
      </p:pic>
      <p:pic>
        <p:nvPicPr>
          <p:cNvPr id="23" name="Picture 22">
            <a:hlinkClick r:id="rId11" action="ppaction://hlinksldjump"/>
            <a:extLst>
              <a:ext uri="{FF2B5EF4-FFF2-40B4-BE49-F238E27FC236}">
                <a16:creationId xmlns:a16="http://schemas.microsoft.com/office/drawing/2014/main" id="{30DD297E-36E9-433C-800E-4388C82848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56" y="5501834"/>
            <a:ext cx="593087" cy="5930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924E6BB-2C2E-4FB3-9DC2-EF0882F3F9AF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16" y="4795982"/>
            <a:ext cx="595384" cy="5953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7688966-9861-4679-A2D1-218670734A1C}"/>
              </a:ext>
            </a:extLst>
          </p:cNvPr>
          <p:cNvSpPr txBox="1"/>
          <p:nvPr/>
        </p:nvSpPr>
        <p:spPr>
          <a:xfrm>
            <a:off x="1059541" y="4148305"/>
            <a:ext cx="2569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Personalize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CB08A34-B1FC-4618-83F2-CF770DB4407B}"/>
              </a:ext>
            </a:extLst>
          </p:cNvPr>
          <p:cNvSpPr txBox="1"/>
          <p:nvPr/>
        </p:nvSpPr>
        <p:spPr>
          <a:xfrm>
            <a:off x="1059404" y="4913129"/>
            <a:ext cx="2569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</a:p>
        </p:txBody>
      </p:sp>
      <p:sp>
        <p:nvSpPr>
          <p:cNvPr id="81" name="TextBox 80">
            <a:hlinkClick r:id="rId11" action="ppaction://hlinksldjump"/>
            <a:extLst>
              <a:ext uri="{FF2B5EF4-FFF2-40B4-BE49-F238E27FC236}">
                <a16:creationId xmlns:a16="http://schemas.microsoft.com/office/drawing/2014/main" id="{E56BB51B-D36E-4259-A0F9-214929FCB304}"/>
              </a:ext>
            </a:extLst>
          </p:cNvPr>
          <p:cNvSpPr txBox="1"/>
          <p:nvPr/>
        </p:nvSpPr>
        <p:spPr>
          <a:xfrm>
            <a:off x="1059404" y="5658312"/>
            <a:ext cx="2569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Shut down</a:t>
            </a:r>
          </a:p>
        </p:txBody>
      </p:sp>
    </p:spTree>
    <p:extLst>
      <p:ext uri="{BB962C8B-B14F-4D97-AF65-F5344CB8AC3E}">
        <p14:creationId xmlns:p14="http://schemas.microsoft.com/office/powerpoint/2010/main" val="256727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6" grpId="0"/>
      <p:bldP spid="80" grpId="0"/>
      <p:bldP spid="8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hidden="1">
            <a:extLst>
              <a:ext uri="{FF2B5EF4-FFF2-40B4-BE49-F238E27FC236}">
                <a16:creationId xmlns:a16="http://schemas.microsoft.com/office/drawing/2014/main" id="{92A89B8A-766E-49A7-A762-F75505E58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655" y="6262359"/>
            <a:ext cx="484145" cy="484145"/>
          </a:xfrm>
          <a:prstGeom prst="rect">
            <a:avLst/>
          </a:prstGeom>
        </p:spPr>
      </p:pic>
      <p:sp>
        <p:nvSpPr>
          <p:cNvPr id="6" name="Flowchart: Document 1">
            <a:extLst>
              <a:ext uri="{FF2B5EF4-FFF2-40B4-BE49-F238E27FC236}">
                <a16:creationId xmlns:a16="http://schemas.microsoft.com/office/drawing/2014/main" id="{F2A10B2D-B757-4389-BE7B-9738A1C89FD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291F2A-2054-4D48-BB1C-6CBAF1D4E8EC}"/>
              </a:ext>
            </a:extLst>
          </p:cNvPr>
          <p:cNvGrpSpPr/>
          <p:nvPr/>
        </p:nvGrpSpPr>
        <p:grpSpPr>
          <a:xfrm>
            <a:off x="203200" y="6223777"/>
            <a:ext cx="569976" cy="561309"/>
            <a:chOff x="4586514" y="2554514"/>
            <a:chExt cx="569976" cy="5613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EAE53D-59E2-4586-B17D-6265C8B8433E}"/>
                </a:ext>
              </a:extLst>
            </p:cNvPr>
            <p:cNvSpPr/>
            <p:nvPr/>
          </p:nvSpPr>
          <p:spPr>
            <a:xfrm>
              <a:off x="45865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FA8B5C-DB58-40BD-8B69-4B46BE32F607}"/>
                </a:ext>
              </a:extLst>
            </p:cNvPr>
            <p:cNvSpPr/>
            <p:nvPr/>
          </p:nvSpPr>
          <p:spPr>
            <a:xfrm>
              <a:off x="48913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CAC940-584B-41A8-8EF5-05040CE00A5D}"/>
                </a:ext>
              </a:extLst>
            </p:cNvPr>
            <p:cNvSpPr/>
            <p:nvPr/>
          </p:nvSpPr>
          <p:spPr>
            <a:xfrm>
              <a:off x="45865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F23931-4A67-4828-8E14-E9923F3C07AC}"/>
                </a:ext>
              </a:extLst>
            </p:cNvPr>
            <p:cNvSpPr/>
            <p:nvPr/>
          </p:nvSpPr>
          <p:spPr>
            <a:xfrm>
              <a:off x="48913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58120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F361A3-C901-4ED5-99B8-10F2F69213D8}"/>
              </a:ext>
            </a:extLst>
          </p:cNvPr>
          <p:cNvSpPr txBox="1"/>
          <p:nvPr/>
        </p:nvSpPr>
        <p:spPr>
          <a:xfrm>
            <a:off x="0" y="167222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85550-5204-44FA-BB87-510F4B8B0191}"/>
              </a:ext>
            </a:extLst>
          </p:cNvPr>
          <p:cNvSpPr txBox="1"/>
          <p:nvPr/>
        </p:nvSpPr>
        <p:spPr>
          <a:xfrm>
            <a:off x="134899" y="352613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Objectives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8/1/2020</a:t>
            </a:r>
          </a:p>
        </p:txBody>
      </p:sp>
      <p:pic>
        <p:nvPicPr>
          <p:cNvPr id="75" name="Picture 74">
            <a:hlinkClick r:id="rId5" action="ppaction://hlinksldjump"/>
            <a:extLst>
              <a:ext uri="{FF2B5EF4-FFF2-40B4-BE49-F238E27FC236}">
                <a16:creationId xmlns:a16="http://schemas.microsoft.com/office/drawing/2014/main" id="{2D0B0A56-C393-4554-B75F-D717918A12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64" y="842998"/>
            <a:ext cx="816935" cy="865707"/>
          </a:xfrm>
          <a:prstGeom prst="rect">
            <a:avLst/>
          </a:prstGeom>
        </p:spPr>
      </p:pic>
      <p:pic>
        <p:nvPicPr>
          <p:cNvPr id="76" name="Picture 75">
            <a:hlinkClick r:id="rId7" action="ppaction://hlinksldjump"/>
            <a:extLst>
              <a:ext uri="{FF2B5EF4-FFF2-40B4-BE49-F238E27FC236}">
                <a16:creationId xmlns:a16="http://schemas.microsoft.com/office/drawing/2014/main" id="{BA06B267-A5A0-4851-84BD-85AEA6B06A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65" y="2696911"/>
            <a:ext cx="816935" cy="86570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A54EC90-AC1E-48FF-A4B6-CD7B40332BDA}"/>
              </a:ext>
            </a:extLst>
          </p:cNvPr>
          <p:cNvSpPr/>
          <p:nvPr/>
        </p:nvSpPr>
        <p:spPr>
          <a:xfrm>
            <a:off x="3830176" y="2099606"/>
            <a:ext cx="4992624" cy="20025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B91F22-2B2E-4320-AEB3-A002738D4408}"/>
              </a:ext>
            </a:extLst>
          </p:cNvPr>
          <p:cNvSpPr txBox="1"/>
          <p:nvPr/>
        </p:nvSpPr>
        <p:spPr>
          <a:xfrm>
            <a:off x="4185631" y="2289310"/>
            <a:ext cx="4281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Are you sure you want to end the presentation?</a:t>
            </a:r>
          </a:p>
        </p:txBody>
      </p:sp>
      <p:sp>
        <p:nvSpPr>
          <p:cNvPr id="3" name="TextBox 2">
            <a:hlinkClick r:id="rId8" action="ppaction://hlinksldjump"/>
            <a:extLst>
              <a:ext uri="{FF2B5EF4-FFF2-40B4-BE49-F238E27FC236}">
                <a16:creationId xmlns:a16="http://schemas.microsoft.com/office/drawing/2014/main" id="{9F4B33A3-EC25-4BB2-A86C-4855C2A71810}"/>
              </a:ext>
            </a:extLst>
          </p:cNvPr>
          <p:cNvSpPr txBox="1"/>
          <p:nvPr/>
        </p:nvSpPr>
        <p:spPr>
          <a:xfrm>
            <a:off x="5056540" y="3186887"/>
            <a:ext cx="1054328" cy="369332"/>
          </a:xfrm>
          <a:prstGeom prst="rect">
            <a:avLst/>
          </a:prstGeom>
          <a:solidFill>
            <a:srgbClr val="4D7F8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73E154-833B-4A39-A5FE-EE26731B3A7D}"/>
              </a:ext>
            </a:extLst>
          </p:cNvPr>
          <p:cNvSpPr txBox="1"/>
          <p:nvPr/>
        </p:nvSpPr>
        <p:spPr>
          <a:xfrm>
            <a:off x="6529740" y="3186278"/>
            <a:ext cx="1054328" cy="369332"/>
          </a:xfrm>
          <a:prstGeom prst="rect">
            <a:avLst/>
          </a:prstGeom>
          <a:solidFill>
            <a:srgbClr val="4D7F8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BA7FEE-2048-4CD8-87F0-C758D7AA3EA8}"/>
              </a:ext>
            </a:extLst>
          </p:cNvPr>
          <p:cNvSpPr txBox="1"/>
          <p:nvPr/>
        </p:nvSpPr>
        <p:spPr>
          <a:xfrm>
            <a:off x="-51112" y="544563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pic>
        <p:nvPicPr>
          <p:cNvPr id="41" name="Picture 40">
            <a:hlinkClick r:id="rId9" action="ppaction://hlinksldjump"/>
            <a:extLst>
              <a:ext uri="{FF2B5EF4-FFF2-40B4-BE49-F238E27FC236}">
                <a16:creationId xmlns:a16="http://schemas.microsoft.com/office/drawing/2014/main" id="{8ED9C621-D303-49A9-87CC-71C5882206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585455"/>
            <a:ext cx="816935" cy="8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6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 animBg="1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7F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1">
            <a:extLst>
              <a:ext uri="{FF2B5EF4-FFF2-40B4-BE49-F238E27FC236}">
                <a16:creationId xmlns:a16="http://schemas.microsoft.com/office/drawing/2014/main" id="{AE83922D-88EF-4D2C-BE9F-53F9651A4713}"/>
              </a:ext>
            </a:extLst>
          </p:cNvPr>
          <p:cNvSpPr/>
          <p:nvPr/>
        </p:nvSpPr>
        <p:spPr>
          <a:xfrm>
            <a:off x="0" y="0"/>
            <a:ext cx="12192000" cy="2484595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89C2B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Document 1">
            <a:extLst>
              <a:ext uri="{FF2B5EF4-FFF2-40B4-BE49-F238E27FC236}">
                <a16:creationId xmlns:a16="http://schemas.microsoft.com/office/drawing/2014/main" id="{635495A4-B2EE-438E-99F6-94154E5FEBAC}"/>
              </a:ext>
            </a:extLst>
          </p:cNvPr>
          <p:cNvSpPr/>
          <p:nvPr/>
        </p:nvSpPr>
        <p:spPr>
          <a:xfrm>
            <a:off x="0" y="0"/>
            <a:ext cx="12192000" cy="206102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Document 1">
            <a:extLst>
              <a:ext uri="{FF2B5EF4-FFF2-40B4-BE49-F238E27FC236}">
                <a16:creationId xmlns:a16="http://schemas.microsoft.com/office/drawing/2014/main" id="{AA77B935-B815-4848-B551-459CBF43171D}"/>
              </a:ext>
            </a:extLst>
          </p:cNvPr>
          <p:cNvSpPr/>
          <p:nvPr/>
        </p:nvSpPr>
        <p:spPr>
          <a:xfrm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459B8A-2122-4E9F-B87A-3324DC0BD3EF}"/>
              </a:ext>
            </a:extLst>
          </p:cNvPr>
          <p:cNvSpPr txBox="1"/>
          <p:nvPr/>
        </p:nvSpPr>
        <p:spPr>
          <a:xfrm>
            <a:off x="1153884" y="2501761"/>
            <a:ext cx="98842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A8D7D9"/>
                </a:solidFill>
                <a:latin typeface="Century Gothic" panose="020B0502020202020204" pitchFamily="34" charset="0"/>
              </a:rPr>
              <a:t>THANK YOU FOR LISTENING!</a:t>
            </a:r>
            <a:endParaRPr lang="en-US" sz="2400" dirty="0">
              <a:solidFill>
                <a:srgbClr val="A8D7D9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13CE55-59EA-4F50-BA2B-F75B82AB370A}"/>
              </a:ext>
            </a:extLst>
          </p:cNvPr>
          <p:cNvGrpSpPr/>
          <p:nvPr/>
        </p:nvGrpSpPr>
        <p:grpSpPr>
          <a:xfrm>
            <a:off x="5794828" y="3545114"/>
            <a:ext cx="602343" cy="672885"/>
            <a:chOff x="5638799" y="3570514"/>
            <a:chExt cx="914400" cy="102148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A17077C-C82F-40FF-AC9D-25DBF7C4780E}"/>
                </a:ext>
              </a:extLst>
            </p:cNvPr>
            <p:cNvSpPr/>
            <p:nvPr/>
          </p:nvSpPr>
          <p:spPr>
            <a:xfrm>
              <a:off x="5638799" y="3677602"/>
              <a:ext cx="914400" cy="914400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8D9222F-7755-4BD9-9A0E-2CB0728A4ED2}"/>
                </a:ext>
              </a:extLst>
            </p:cNvPr>
            <p:cNvSpPr/>
            <p:nvPr/>
          </p:nvSpPr>
          <p:spPr>
            <a:xfrm>
              <a:off x="6095999" y="3570514"/>
              <a:ext cx="274320" cy="2743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FDBA034-A744-4788-A78F-F8C0F77F5BC7}"/>
              </a:ext>
            </a:extLst>
          </p:cNvPr>
          <p:cNvSpPr txBox="1"/>
          <p:nvPr/>
        </p:nvSpPr>
        <p:spPr>
          <a:xfrm>
            <a:off x="1244235" y="4393176"/>
            <a:ext cx="9884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A8D7D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Shutting down….</a:t>
            </a:r>
            <a:endParaRPr lang="en-US" sz="1000" dirty="0">
              <a:solidFill>
                <a:srgbClr val="A8D7D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809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7F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530303C4-A9D1-4E31-857D-5FB80660D9C7}"/>
              </a:ext>
            </a:extLst>
          </p:cNvPr>
          <p:cNvSpPr/>
          <p:nvPr/>
        </p:nvSpPr>
        <p:spPr>
          <a:xfrm>
            <a:off x="4381500" y="638526"/>
            <a:ext cx="3429000" cy="3429000"/>
          </a:xfrm>
          <a:prstGeom prst="ellipse">
            <a:avLst/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1F8273-FBD6-4B8C-B709-FFB603B87129}"/>
              </a:ext>
            </a:extLst>
          </p:cNvPr>
          <p:cNvSpPr/>
          <p:nvPr/>
        </p:nvSpPr>
        <p:spPr>
          <a:xfrm>
            <a:off x="4495800" y="752826"/>
            <a:ext cx="3200400" cy="3200400"/>
          </a:xfrm>
          <a:prstGeom prst="ellipse">
            <a:avLst/>
          </a:prstGeom>
          <a:solidFill>
            <a:srgbClr val="89C2B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FD5B893-E371-46D2-868A-DF0AB8CCF5BB}"/>
              </a:ext>
            </a:extLst>
          </p:cNvPr>
          <p:cNvSpPr/>
          <p:nvPr/>
        </p:nvSpPr>
        <p:spPr>
          <a:xfrm>
            <a:off x="4610100" y="867126"/>
            <a:ext cx="2971800" cy="2971800"/>
          </a:xfrm>
          <a:prstGeom prst="ellipse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hlinkClick r:id="rId2" action="ppaction://hlinksldjump"/>
            <a:extLst>
              <a:ext uri="{FF2B5EF4-FFF2-40B4-BE49-F238E27FC236}">
                <a16:creationId xmlns:a16="http://schemas.microsoft.com/office/drawing/2014/main" id="{56758169-B97B-44A5-AECD-2260C7424614}"/>
              </a:ext>
            </a:extLst>
          </p:cNvPr>
          <p:cNvSpPr txBox="1"/>
          <p:nvPr/>
        </p:nvSpPr>
        <p:spPr>
          <a:xfrm>
            <a:off x="5012871" y="5174944"/>
            <a:ext cx="2166257" cy="461665"/>
          </a:xfrm>
          <a:prstGeom prst="rect">
            <a:avLst/>
          </a:prstGeom>
          <a:solidFill>
            <a:srgbClr val="A8D7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SIGN IN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5124A8-B974-4EAD-BE0C-E5FA344F0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49" y="1101118"/>
            <a:ext cx="2800352" cy="26041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192451-741D-4B5E-91E0-2D8A9AA3FDDE}"/>
              </a:ext>
            </a:extLst>
          </p:cNvPr>
          <p:cNvSpPr txBox="1"/>
          <p:nvPr/>
        </p:nvSpPr>
        <p:spPr>
          <a:xfrm>
            <a:off x="3362325" y="4067175"/>
            <a:ext cx="5273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Dr.David Semaan</a:t>
            </a:r>
          </a:p>
        </p:txBody>
      </p:sp>
    </p:spTree>
    <p:extLst>
      <p:ext uri="{BB962C8B-B14F-4D97-AF65-F5344CB8AC3E}">
        <p14:creationId xmlns:p14="http://schemas.microsoft.com/office/powerpoint/2010/main" val="413706306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hidden="1">
            <a:extLst>
              <a:ext uri="{FF2B5EF4-FFF2-40B4-BE49-F238E27FC236}">
                <a16:creationId xmlns:a16="http://schemas.microsoft.com/office/drawing/2014/main" id="{6F212920-BDE8-48BE-A557-FE5A081F7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460" y="6281953"/>
            <a:ext cx="484145" cy="484145"/>
          </a:xfrm>
          <a:prstGeom prst="rect">
            <a:avLst/>
          </a:prstGeom>
        </p:spPr>
      </p:pic>
      <p:sp>
        <p:nvSpPr>
          <p:cNvPr id="49" name="Flowchart: Document 1">
            <a:extLst>
              <a:ext uri="{FF2B5EF4-FFF2-40B4-BE49-F238E27FC236}">
                <a16:creationId xmlns:a16="http://schemas.microsoft.com/office/drawing/2014/main" id="{A71A93C9-62D0-401E-A60E-8EDCE248EC81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291F2A-2054-4D48-BB1C-6CBAF1D4E8EC}"/>
              </a:ext>
            </a:extLst>
          </p:cNvPr>
          <p:cNvGrpSpPr/>
          <p:nvPr/>
        </p:nvGrpSpPr>
        <p:grpSpPr>
          <a:xfrm>
            <a:off x="203200" y="6223777"/>
            <a:ext cx="569976" cy="561309"/>
            <a:chOff x="4586514" y="2554514"/>
            <a:chExt cx="569976" cy="5613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EAE53D-59E2-4586-B17D-6265C8B8433E}"/>
                </a:ext>
              </a:extLst>
            </p:cNvPr>
            <p:cNvSpPr/>
            <p:nvPr/>
          </p:nvSpPr>
          <p:spPr>
            <a:xfrm>
              <a:off x="45865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FA8B5C-DB58-40BD-8B69-4B46BE32F607}"/>
                </a:ext>
              </a:extLst>
            </p:cNvPr>
            <p:cNvSpPr/>
            <p:nvPr/>
          </p:nvSpPr>
          <p:spPr>
            <a:xfrm>
              <a:off x="48913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CAC940-584B-41A8-8EF5-05040CE00A5D}"/>
                </a:ext>
              </a:extLst>
            </p:cNvPr>
            <p:cNvSpPr/>
            <p:nvPr/>
          </p:nvSpPr>
          <p:spPr>
            <a:xfrm>
              <a:off x="45865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F23931-4A67-4828-8E14-E9923F3C07AC}"/>
                </a:ext>
              </a:extLst>
            </p:cNvPr>
            <p:cNvSpPr/>
            <p:nvPr/>
          </p:nvSpPr>
          <p:spPr>
            <a:xfrm>
              <a:off x="48913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58120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38" name="Rectangle: Folded Corner 37">
            <a:extLst>
              <a:ext uri="{FF2B5EF4-FFF2-40B4-BE49-F238E27FC236}">
                <a16:creationId xmlns:a16="http://schemas.microsoft.com/office/drawing/2014/main" id="{81A32555-ED5B-42E7-9399-1A0E1AF9A7B2}"/>
              </a:ext>
            </a:extLst>
          </p:cNvPr>
          <p:cNvSpPr/>
          <p:nvPr/>
        </p:nvSpPr>
        <p:spPr>
          <a:xfrm rot="21139533">
            <a:off x="2958132" y="2026659"/>
            <a:ext cx="3938219" cy="3129237"/>
          </a:xfrm>
          <a:prstGeom prst="foldedCorner">
            <a:avLst/>
          </a:prstGeom>
          <a:solidFill>
            <a:srgbClr val="519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: Folded Corner 38">
            <a:extLst>
              <a:ext uri="{FF2B5EF4-FFF2-40B4-BE49-F238E27FC236}">
                <a16:creationId xmlns:a16="http://schemas.microsoft.com/office/drawing/2014/main" id="{2D8F7C69-6E91-4A1C-8E18-9F9D6DA39624}"/>
              </a:ext>
            </a:extLst>
          </p:cNvPr>
          <p:cNvSpPr/>
          <p:nvPr/>
        </p:nvSpPr>
        <p:spPr>
          <a:xfrm rot="178181">
            <a:off x="7477923" y="1556360"/>
            <a:ext cx="3888543" cy="3456432"/>
          </a:xfrm>
          <a:prstGeom prst="foldedCorner">
            <a:avLst/>
          </a:prstGeom>
          <a:solidFill>
            <a:srgbClr val="519B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B7129B9-1BE5-462B-9173-EA7E095156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839">
            <a:off x="8491044" y="387909"/>
            <a:ext cx="2140086" cy="214008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02F81BD-E247-4B42-850A-CC9E2CB05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88" y="2107030"/>
            <a:ext cx="297705" cy="42529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64E6147-4E12-4735-8D1C-EA68915805A7}"/>
              </a:ext>
            </a:extLst>
          </p:cNvPr>
          <p:cNvSpPr txBox="1"/>
          <p:nvPr/>
        </p:nvSpPr>
        <p:spPr>
          <a:xfrm rot="21172409">
            <a:off x="3096509" y="3188041"/>
            <a:ext cx="37453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MEMBERS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Zoulfikar Malak(1220658)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89C65F0-38CB-449D-8F8E-357C200BAFE6}"/>
              </a:ext>
            </a:extLst>
          </p:cNvPr>
          <p:cNvSpPr txBox="1"/>
          <p:nvPr/>
        </p:nvSpPr>
        <p:spPr>
          <a:xfrm rot="168124">
            <a:off x="7416619" y="2510279"/>
            <a:ext cx="38817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Software protection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What is software protection? </a:t>
            </a:r>
            <a:r>
              <a:rPr lang="en-US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What is the best solution to protect software?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8AA9BC78-88F7-4679-8514-CE887D6DA45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DBD000B-C4CC-4CB4-B1A4-5DC5D2F3A85C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13F72F2-F0E3-498F-9AE2-19E82531C280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8/1/2020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DC2EFB-5E70-4E18-B74A-D401B3F36824}"/>
              </a:ext>
            </a:extLst>
          </p:cNvPr>
          <p:cNvSpPr txBox="1"/>
          <p:nvPr/>
        </p:nvSpPr>
        <p:spPr>
          <a:xfrm>
            <a:off x="0" y="167222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pic>
        <p:nvPicPr>
          <p:cNvPr id="50" name="Picture 49">
            <a:hlinkClick r:id="rId7" action="ppaction://hlinksldjump"/>
            <a:extLst>
              <a:ext uri="{FF2B5EF4-FFF2-40B4-BE49-F238E27FC236}">
                <a16:creationId xmlns:a16="http://schemas.microsoft.com/office/drawing/2014/main" id="{061E65F5-1811-43A3-B549-F493F11DA5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64" y="842998"/>
            <a:ext cx="816935" cy="865707"/>
          </a:xfrm>
          <a:prstGeom prst="rect">
            <a:avLst/>
          </a:prstGeom>
        </p:spPr>
      </p:pic>
      <p:pic>
        <p:nvPicPr>
          <p:cNvPr id="51" name="Picture 50">
            <a:hlinkClick r:id="rId9" action="ppaction://hlinksldjump"/>
            <a:extLst>
              <a:ext uri="{FF2B5EF4-FFF2-40B4-BE49-F238E27FC236}">
                <a16:creationId xmlns:a16="http://schemas.microsoft.com/office/drawing/2014/main" id="{D5796CEE-1618-4ACE-BD52-121EBF59F8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65" y="2696911"/>
            <a:ext cx="816935" cy="865707"/>
          </a:xfrm>
          <a:prstGeom prst="rect">
            <a:avLst/>
          </a:prstGeom>
        </p:spPr>
      </p:pic>
      <p:pic>
        <p:nvPicPr>
          <p:cNvPr id="52" name="Picture 51">
            <a:hlinkClick r:id="rId10" action="ppaction://hlinksldjump"/>
            <a:extLst>
              <a:ext uri="{FF2B5EF4-FFF2-40B4-BE49-F238E27FC236}">
                <a16:creationId xmlns:a16="http://schemas.microsoft.com/office/drawing/2014/main" id="{D1532C81-FA49-486E-BE9D-66E301269D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585455"/>
            <a:ext cx="816935" cy="86570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9AE49E7-072B-4A9F-A4FC-F7EDCCECC254}"/>
              </a:ext>
            </a:extLst>
          </p:cNvPr>
          <p:cNvSpPr txBox="1"/>
          <p:nvPr/>
        </p:nvSpPr>
        <p:spPr>
          <a:xfrm>
            <a:off x="-51112" y="544563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30FE733-5BF9-4E28-803D-ED077645EC89}"/>
              </a:ext>
            </a:extLst>
          </p:cNvPr>
          <p:cNvSpPr txBox="1"/>
          <p:nvPr/>
        </p:nvSpPr>
        <p:spPr>
          <a:xfrm>
            <a:off x="134899" y="352613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21562996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lowchart: Document 1">
            <a:extLst>
              <a:ext uri="{FF2B5EF4-FFF2-40B4-BE49-F238E27FC236}">
                <a16:creationId xmlns:a16="http://schemas.microsoft.com/office/drawing/2014/main" id="{E9E2B9DD-7508-48CD-8458-E5C8BA4B1B66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291F2A-2054-4D48-BB1C-6CBAF1D4E8EC}"/>
              </a:ext>
            </a:extLst>
          </p:cNvPr>
          <p:cNvGrpSpPr/>
          <p:nvPr/>
        </p:nvGrpSpPr>
        <p:grpSpPr>
          <a:xfrm>
            <a:off x="203200" y="6223777"/>
            <a:ext cx="569976" cy="561309"/>
            <a:chOff x="4586514" y="2554514"/>
            <a:chExt cx="569976" cy="5613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EAE53D-59E2-4586-B17D-6265C8B8433E}"/>
                </a:ext>
              </a:extLst>
            </p:cNvPr>
            <p:cNvSpPr/>
            <p:nvPr/>
          </p:nvSpPr>
          <p:spPr>
            <a:xfrm>
              <a:off x="45865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FA8B5C-DB58-40BD-8B69-4B46BE32F607}"/>
                </a:ext>
              </a:extLst>
            </p:cNvPr>
            <p:cNvSpPr/>
            <p:nvPr/>
          </p:nvSpPr>
          <p:spPr>
            <a:xfrm>
              <a:off x="48913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CAC940-584B-41A8-8EF5-05040CE00A5D}"/>
                </a:ext>
              </a:extLst>
            </p:cNvPr>
            <p:cNvSpPr/>
            <p:nvPr/>
          </p:nvSpPr>
          <p:spPr>
            <a:xfrm>
              <a:off x="45865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F23931-4A67-4828-8E14-E9923F3C07AC}"/>
                </a:ext>
              </a:extLst>
            </p:cNvPr>
            <p:cNvSpPr/>
            <p:nvPr/>
          </p:nvSpPr>
          <p:spPr>
            <a:xfrm>
              <a:off x="48913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58120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2BFF48-AF0A-46A4-AD7F-AD1B2441185E}"/>
              </a:ext>
            </a:extLst>
          </p:cNvPr>
          <p:cNvSpPr/>
          <p:nvPr/>
        </p:nvSpPr>
        <p:spPr>
          <a:xfrm>
            <a:off x="2503671" y="454447"/>
            <a:ext cx="8878703" cy="5360519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C0595F-1CE7-407B-B555-EC043A0295F4}"/>
              </a:ext>
            </a:extLst>
          </p:cNvPr>
          <p:cNvCxnSpPr/>
          <p:nvPr/>
        </p:nvCxnSpPr>
        <p:spPr>
          <a:xfrm>
            <a:off x="3359258" y="1112182"/>
            <a:ext cx="7114032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C3554E0-BC22-42BE-B8DC-52EF1064A59E}"/>
              </a:ext>
            </a:extLst>
          </p:cNvPr>
          <p:cNvSpPr/>
          <p:nvPr/>
        </p:nvSpPr>
        <p:spPr>
          <a:xfrm>
            <a:off x="3576174" y="545945"/>
            <a:ext cx="2519826" cy="490094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F70BCD-CA75-4ABD-AAA9-4FDFDE95C96E}"/>
              </a:ext>
            </a:extLst>
          </p:cNvPr>
          <p:cNvSpPr/>
          <p:nvPr/>
        </p:nvSpPr>
        <p:spPr>
          <a:xfrm>
            <a:off x="7767611" y="582147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CCE503C-A9A9-45A0-BE3F-0D0395A9B0E5}"/>
              </a:ext>
            </a:extLst>
          </p:cNvPr>
          <p:cNvSpPr/>
          <p:nvPr/>
        </p:nvSpPr>
        <p:spPr>
          <a:xfrm>
            <a:off x="8425798" y="592245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FA0BA3F-7AEE-40BC-84D4-532961801BD1}"/>
              </a:ext>
            </a:extLst>
          </p:cNvPr>
          <p:cNvSpPr/>
          <p:nvPr/>
        </p:nvSpPr>
        <p:spPr>
          <a:xfrm>
            <a:off x="9083985" y="592245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71491A-3A30-44E5-8DC5-7AF4FD401192}"/>
              </a:ext>
            </a:extLst>
          </p:cNvPr>
          <p:cNvSpPr txBox="1"/>
          <p:nvPr/>
        </p:nvSpPr>
        <p:spPr>
          <a:xfrm>
            <a:off x="9784280" y="427779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85DF35-159E-4F18-B900-05CA4E8E2EEF}"/>
              </a:ext>
            </a:extLst>
          </p:cNvPr>
          <p:cNvSpPr txBox="1"/>
          <p:nvPr/>
        </p:nvSpPr>
        <p:spPr>
          <a:xfrm>
            <a:off x="3830176" y="2002641"/>
            <a:ext cx="66830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 today’s digital era, software is one of the most practical assets for businesses and individuals. Nevertheless, protecting software from unauthorized entry, pirating, and tampering introduces a challenge.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Software protection involves executing strategies and instruments to protect applications against these dangers, providing intellectual property (IP) morality, data security, and valid licensing.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8/1/2020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2EB2C7-6018-4144-8F13-B7EEEC24EA63}"/>
              </a:ext>
            </a:extLst>
          </p:cNvPr>
          <p:cNvSpPr txBox="1"/>
          <p:nvPr/>
        </p:nvSpPr>
        <p:spPr>
          <a:xfrm>
            <a:off x="0" y="167222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pic>
        <p:nvPicPr>
          <p:cNvPr id="38" name="Picture 37">
            <a:hlinkClick r:id="rId4" action="ppaction://hlinksldjump"/>
            <a:extLst>
              <a:ext uri="{FF2B5EF4-FFF2-40B4-BE49-F238E27FC236}">
                <a16:creationId xmlns:a16="http://schemas.microsoft.com/office/drawing/2014/main" id="{8657FC96-7DD4-4986-8EAC-795F92681D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64" y="842998"/>
            <a:ext cx="816935" cy="865707"/>
          </a:xfrm>
          <a:prstGeom prst="rect">
            <a:avLst/>
          </a:prstGeom>
        </p:spPr>
      </p:pic>
      <p:pic>
        <p:nvPicPr>
          <p:cNvPr id="39" name="Picture 38">
            <a:hlinkClick r:id="rId6" action="ppaction://hlinksldjump"/>
            <a:extLst>
              <a:ext uri="{FF2B5EF4-FFF2-40B4-BE49-F238E27FC236}">
                <a16:creationId xmlns:a16="http://schemas.microsoft.com/office/drawing/2014/main" id="{6D5DC63D-B203-4B0D-B9B1-56CDC4F4CF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65" y="2696911"/>
            <a:ext cx="816935" cy="865707"/>
          </a:xfrm>
          <a:prstGeom prst="rect">
            <a:avLst/>
          </a:prstGeom>
        </p:spPr>
      </p:pic>
      <p:pic>
        <p:nvPicPr>
          <p:cNvPr id="41" name="Picture 40">
            <a:hlinkClick r:id="rId7" action="ppaction://hlinksldjump"/>
            <a:extLst>
              <a:ext uri="{FF2B5EF4-FFF2-40B4-BE49-F238E27FC236}">
                <a16:creationId xmlns:a16="http://schemas.microsoft.com/office/drawing/2014/main" id="{36DB8024-EB24-477E-8015-CE521E0F47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585455"/>
            <a:ext cx="816935" cy="86570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1BB9E9D-9425-45AE-B32D-2516950055C9}"/>
              </a:ext>
            </a:extLst>
          </p:cNvPr>
          <p:cNvSpPr txBox="1"/>
          <p:nvPr/>
        </p:nvSpPr>
        <p:spPr>
          <a:xfrm>
            <a:off x="-51112" y="544563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D978E6-7A19-49BB-AB06-D3071378BEE7}"/>
              </a:ext>
            </a:extLst>
          </p:cNvPr>
          <p:cNvSpPr txBox="1"/>
          <p:nvPr/>
        </p:nvSpPr>
        <p:spPr>
          <a:xfrm>
            <a:off x="134899" y="352613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146961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1" grpId="0" animBg="1"/>
      <p:bldP spid="40" grpId="0" animBg="1"/>
      <p:bldP spid="42" grpId="0" animBg="1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lowchart: Document 1">
            <a:extLst>
              <a:ext uri="{FF2B5EF4-FFF2-40B4-BE49-F238E27FC236}">
                <a16:creationId xmlns:a16="http://schemas.microsoft.com/office/drawing/2014/main" id="{A86A87D6-2F64-42A5-97F3-D097342E0A9E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291F2A-2054-4D48-BB1C-6CBAF1D4E8EC}"/>
              </a:ext>
            </a:extLst>
          </p:cNvPr>
          <p:cNvGrpSpPr/>
          <p:nvPr/>
        </p:nvGrpSpPr>
        <p:grpSpPr>
          <a:xfrm>
            <a:off x="203200" y="6223777"/>
            <a:ext cx="569976" cy="561309"/>
            <a:chOff x="4586514" y="2554514"/>
            <a:chExt cx="569976" cy="5613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EAE53D-59E2-4586-B17D-6265C8B8433E}"/>
                </a:ext>
              </a:extLst>
            </p:cNvPr>
            <p:cNvSpPr/>
            <p:nvPr/>
          </p:nvSpPr>
          <p:spPr>
            <a:xfrm>
              <a:off x="45865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FA8B5C-DB58-40BD-8B69-4B46BE32F607}"/>
                </a:ext>
              </a:extLst>
            </p:cNvPr>
            <p:cNvSpPr/>
            <p:nvPr/>
          </p:nvSpPr>
          <p:spPr>
            <a:xfrm>
              <a:off x="48913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CAC940-584B-41A8-8EF5-05040CE00A5D}"/>
                </a:ext>
              </a:extLst>
            </p:cNvPr>
            <p:cNvSpPr/>
            <p:nvPr/>
          </p:nvSpPr>
          <p:spPr>
            <a:xfrm>
              <a:off x="45865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F23931-4A67-4828-8E14-E9923F3C07AC}"/>
                </a:ext>
              </a:extLst>
            </p:cNvPr>
            <p:cNvSpPr/>
            <p:nvPr/>
          </p:nvSpPr>
          <p:spPr>
            <a:xfrm>
              <a:off x="48913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58120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2BFF48-AF0A-46A4-AD7F-AD1B2441185E}"/>
              </a:ext>
            </a:extLst>
          </p:cNvPr>
          <p:cNvSpPr/>
          <p:nvPr/>
        </p:nvSpPr>
        <p:spPr>
          <a:xfrm>
            <a:off x="1965699" y="130861"/>
            <a:ext cx="9637776" cy="5897880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C0595F-1CE7-407B-B555-EC043A0295F4}"/>
              </a:ext>
            </a:extLst>
          </p:cNvPr>
          <p:cNvCxnSpPr/>
          <p:nvPr/>
        </p:nvCxnSpPr>
        <p:spPr>
          <a:xfrm>
            <a:off x="1984749" y="902895"/>
            <a:ext cx="960120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C3554E0-BC22-42BE-B8DC-52EF1064A59E}"/>
              </a:ext>
            </a:extLst>
          </p:cNvPr>
          <p:cNvSpPr/>
          <p:nvPr/>
        </p:nvSpPr>
        <p:spPr>
          <a:xfrm>
            <a:off x="2241457" y="209358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OBJECTIVES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F70BCD-CA75-4ABD-AAA9-4FDFDE95C96E}"/>
              </a:ext>
            </a:extLst>
          </p:cNvPr>
          <p:cNvSpPr/>
          <p:nvPr/>
        </p:nvSpPr>
        <p:spPr>
          <a:xfrm>
            <a:off x="9022002" y="258560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CCE503C-A9A9-45A0-BE3F-0D0395A9B0E5}"/>
              </a:ext>
            </a:extLst>
          </p:cNvPr>
          <p:cNvSpPr/>
          <p:nvPr/>
        </p:nvSpPr>
        <p:spPr>
          <a:xfrm>
            <a:off x="9680189" y="268658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FA0BA3F-7AEE-40BC-84D4-532961801BD1}"/>
              </a:ext>
            </a:extLst>
          </p:cNvPr>
          <p:cNvSpPr/>
          <p:nvPr/>
        </p:nvSpPr>
        <p:spPr>
          <a:xfrm>
            <a:off x="10338376" y="268658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71491A-3A30-44E5-8DC5-7AF4FD401192}"/>
              </a:ext>
            </a:extLst>
          </p:cNvPr>
          <p:cNvSpPr txBox="1"/>
          <p:nvPr/>
        </p:nvSpPr>
        <p:spPr>
          <a:xfrm>
            <a:off x="11038671" y="104192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85DF35-159E-4F18-B900-05CA4E8E2EEF}"/>
              </a:ext>
            </a:extLst>
          </p:cNvPr>
          <p:cNvSpPr txBox="1"/>
          <p:nvPr/>
        </p:nvSpPr>
        <p:spPr>
          <a:xfrm>
            <a:off x="6240367" y="1856888"/>
            <a:ext cx="53455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Significance of Software Protection</a:t>
            </a:r>
          </a:p>
          <a:p>
            <a:pPr marL="400050" indent="-400050">
              <a:buFont typeface="+mj-lt"/>
              <a:buAutoNum type="romanUcPeriod"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best solutions to secure software efficiently.</a:t>
            </a:r>
          </a:p>
          <a:p>
            <a:pPr marL="400050" indent="-400050">
              <a:buFont typeface="+mj-lt"/>
              <a:buAutoNum type="romanUcPeriod"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Market overview.</a:t>
            </a:r>
          </a:p>
          <a:p>
            <a:pPr marL="400050" indent="-400050">
              <a:buFont typeface="+mj-lt"/>
              <a:buAutoNum type="romanUcPeriod"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indent="-400050">
              <a:buFont typeface="+mj-lt"/>
              <a:buAutoNum type="romanUcPeriod"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Expert opinion. </a:t>
            </a:r>
          </a:p>
          <a:p>
            <a:pPr marL="400050" indent="-400050">
              <a:buFont typeface="+mj-lt"/>
              <a:buAutoNum type="romanUcPeriod"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8/1/2020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7264C79-2636-439F-B38D-C311B2166273}"/>
              </a:ext>
            </a:extLst>
          </p:cNvPr>
          <p:cNvSpPr/>
          <p:nvPr/>
        </p:nvSpPr>
        <p:spPr>
          <a:xfrm>
            <a:off x="2286448" y="1513356"/>
            <a:ext cx="3429000" cy="3429000"/>
          </a:xfrm>
          <a:prstGeom prst="ellipse">
            <a:avLst/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C25D581-430D-4B09-BE16-25D6F0E9F174}"/>
              </a:ext>
            </a:extLst>
          </p:cNvPr>
          <p:cNvSpPr/>
          <p:nvPr/>
        </p:nvSpPr>
        <p:spPr>
          <a:xfrm>
            <a:off x="2400748" y="1627656"/>
            <a:ext cx="3200400" cy="3200400"/>
          </a:xfrm>
          <a:prstGeom prst="ellipse">
            <a:avLst/>
          </a:prstGeom>
          <a:solidFill>
            <a:srgbClr val="89C2B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1AE0D9-F9B7-4D32-84F4-6ACEFB7AC908}"/>
              </a:ext>
            </a:extLst>
          </p:cNvPr>
          <p:cNvSpPr txBox="1"/>
          <p:nvPr/>
        </p:nvSpPr>
        <p:spPr>
          <a:xfrm>
            <a:off x="0" y="167222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pic>
        <p:nvPicPr>
          <p:cNvPr id="52" name="Picture 51">
            <a:hlinkClick r:id="rId4" action="ppaction://hlinksldjump"/>
            <a:extLst>
              <a:ext uri="{FF2B5EF4-FFF2-40B4-BE49-F238E27FC236}">
                <a16:creationId xmlns:a16="http://schemas.microsoft.com/office/drawing/2014/main" id="{7905F13A-0D4A-4976-96ED-5574DA5482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64" y="842998"/>
            <a:ext cx="816935" cy="865707"/>
          </a:xfrm>
          <a:prstGeom prst="rect">
            <a:avLst/>
          </a:prstGeom>
        </p:spPr>
      </p:pic>
      <p:pic>
        <p:nvPicPr>
          <p:cNvPr id="53" name="Picture 52">
            <a:hlinkClick r:id="rId6" action="ppaction://hlinksldjump"/>
            <a:extLst>
              <a:ext uri="{FF2B5EF4-FFF2-40B4-BE49-F238E27FC236}">
                <a16:creationId xmlns:a16="http://schemas.microsoft.com/office/drawing/2014/main" id="{91FEA120-1D5B-4B19-ABF6-C9B6DE8B8B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65" y="2696911"/>
            <a:ext cx="816935" cy="865707"/>
          </a:xfrm>
          <a:prstGeom prst="rect">
            <a:avLst/>
          </a:prstGeom>
        </p:spPr>
      </p:pic>
      <p:pic>
        <p:nvPicPr>
          <p:cNvPr id="54" name="Picture 53">
            <a:hlinkClick r:id="rId7" action="ppaction://hlinksldjump"/>
            <a:extLst>
              <a:ext uri="{FF2B5EF4-FFF2-40B4-BE49-F238E27FC236}">
                <a16:creationId xmlns:a16="http://schemas.microsoft.com/office/drawing/2014/main" id="{F2DE0357-403D-4F1A-A273-BCF9140B14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585455"/>
            <a:ext cx="816935" cy="86570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36CA6A2-A58F-4CDE-8586-D4B4B2DF2B3A}"/>
              </a:ext>
            </a:extLst>
          </p:cNvPr>
          <p:cNvSpPr txBox="1"/>
          <p:nvPr/>
        </p:nvSpPr>
        <p:spPr>
          <a:xfrm>
            <a:off x="-51112" y="544563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363CA3-CE7B-46D7-A704-77FEFDA465A8}"/>
              </a:ext>
            </a:extLst>
          </p:cNvPr>
          <p:cNvSpPr txBox="1"/>
          <p:nvPr/>
        </p:nvSpPr>
        <p:spPr>
          <a:xfrm>
            <a:off x="134899" y="352613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Objectives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5A116E6-3BF0-4911-AA54-32FF03884C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5072" y="1795041"/>
            <a:ext cx="3331751" cy="324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2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1" grpId="0" animBg="1"/>
      <p:bldP spid="40" grpId="0" animBg="1"/>
      <p:bldP spid="42" grpId="0" animBg="1"/>
      <p:bldP spid="22" grpId="0"/>
      <p:bldP spid="23" grpId="0"/>
      <p:bldP spid="38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lowchart: Document 1">
            <a:extLst>
              <a:ext uri="{FF2B5EF4-FFF2-40B4-BE49-F238E27FC236}">
                <a16:creationId xmlns:a16="http://schemas.microsoft.com/office/drawing/2014/main" id="{21E47DCA-6550-4869-802B-BECDE0A51155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291F2A-2054-4D48-BB1C-6CBAF1D4E8EC}"/>
              </a:ext>
            </a:extLst>
          </p:cNvPr>
          <p:cNvGrpSpPr/>
          <p:nvPr/>
        </p:nvGrpSpPr>
        <p:grpSpPr>
          <a:xfrm>
            <a:off x="203200" y="6223777"/>
            <a:ext cx="569976" cy="561309"/>
            <a:chOff x="4586514" y="2554514"/>
            <a:chExt cx="569976" cy="5613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EAE53D-59E2-4586-B17D-6265C8B8433E}"/>
                </a:ext>
              </a:extLst>
            </p:cNvPr>
            <p:cNvSpPr/>
            <p:nvPr/>
          </p:nvSpPr>
          <p:spPr>
            <a:xfrm>
              <a:off x="45865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FA8B5C-DB58-40BD-8B69-4B46BE32F607}"/>
                </a:ext>
              </a:extLst>
            </p:cNvPr>
            <p:cNvSpPr/>
            <p:nvPr/>
          </p:nvSpPr>
          <p:spPr>
            <a:xfrm>
              <a:off x="48913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CAC940-584B-41A8-8EF5-05040CE00A5D}"/>
                </a:ext>
              </a:extLst>
            </p:cNvPr>
            <p:cNvSpPr/>
            <p:nvPr/>
          </p:nvSpPr>
          <p:spPr>
            <a:xfrm>
              <a:off x="45865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F23931-4A67-4828-8E14-E9923F3C07AC}"/>
                </a:ext>
              </a:extLst>
            </p:cNvPr>
            <p:cNvSpPr/>
            <p:nvPr/>
          </p:nvSpPr>
          <p:spPr>
            <a:xfrm>
              <a:off x="48913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58120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2BFF48-AF0A-46A4-AD7F-AD1B2441185E}"/>
              </a:ext>
            </a:extLst>
          </p:cNvPr>
          <p:cNvSpPr/>
          <p:nvPr/>
        </p:nvSpPr>
        <p:spPr>
          <a:xfrm>
            <a:off x="2538984" y="111151"/>
            <a:ext cx="7114032" cy="2606040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C0595F-1CE7-407B-B555-EC043A0295F4}"/>
              </a:ext>
            </a:extLst>
          </p:cNvPr>
          <p:cNvCxnSpPr/>
          <p:nvPr/>
        </p:nvCxnSpPr>
        <p:spPr>
          <a:xfrm>
            <a:off x="2558034" y="883185"/>
            <a:ext cx="713232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C3554E0-BC22-42BE-B8DC-52EF1064A59E}"/>
              </a:ext>
            </a:extLst>
          </p:cNvPr>
          <p:cNvSpPr/>
          <p:nvPr/>
        </p:nvSpPr>
        <p:spPr>
          <a:xfrm>
            <a:off x="2814742" y="189648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F70BCD-CA75-4ABD-AAA9-4FDFDE95C96E}"/>
              </a:ext>
            </a:extLst>
          </p:cNvPr>
          <p:cNvSpPr/>
          <p:nvPr/>
        </p:nvSpPr>
        <p:spPr>
          <a:xfrm>
            <a:off x="7118787" y="238850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CCE503C-A9A9-45A0-BE3F-0D0395A9B0E5}"/>
              </a:ext>
            </a:extLst>
          </p:cNvPr>
          <p:cNvSpPr/>
          <p:nvPr/>
        </p:nvSpPr>
        <p:spPr>
          <a:xfrm>
            <a:off x="7776974" y="248948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FA0BA3F-7AEE-40BC-84D4-532961801BD1}"/>
              </a:ext>
            </a:extLst>
          </p:cNvPr>
          <p:cNvSpPr/>
          <p:nvPr/>
        </p:nvSpPr>
        <p:spPr>
          <a:xfrm>
            <a:off x="8435161" y="248948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71491A-3A30-44E5-8DC5-7AF4FD401192}"/>
              </a:ext>
            </a:extLst>
          </p:cNvPr>
          <p:cNvSpPr txBox="1"/>
          <p:nvPr/>
        </p:nvSpPr>
        <p:spPr>
          <a:xfrm>
            <a:off x="9135456" y="84482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8/1/2020</a:t>
            </a:r>
          </a:p>
        </p:txBody>
      </p:sp>
      <p:sp>
        <p:nvSpPr>
          <p:cNvPr id="3" name="Rectangle: Folded Corner 2">
            <a:hlinkClick r:id="rId4" action="ppaction://hlinksldjump"/>
            <a:extLst>
              <a:ext uri="{FF2B5EF4-FFF2-40B4-BE49-F238E27FC236}">
                <a16:creationId xmlns:a16="http://schemas.microsoft.com/office/drawing/2014/main" id="{65DD35A2-D67D-419A-94B3-59C1C808BA08}"/>
              </a:ext>
            </a:extLst>
          </p:cNvPr>
          <p:cNvSpPr/>
          <p:nvPr/>
        </p:nvSpPr>
        <p:spPr>
          <a:xfrm flipV="1">
            <a:off x="3329342" y="1084263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Folded Corner 42">
            <a:hlinkClick r:id="rId5" action="ppaction://hlinksldjump"/>
            <a:extLst>
              <a:ext uri="{FF2B5EF4-FFF2-40B4-BE49-F238E27FC236}">
                <a16:creationId xmlns:a16="http://schemas.microsoft.com/office/drawing/2014/main" id="{8C1EE9C7-4EC2-4202-8723-1020ACD9A50B}"/>
              </a:ext>
            </a:extLst>
          </p:cNvPr>
          <p:cNvSpPr/>
          <p:nvPr/>
        </p:nvSpPr>
        <p:spPr>
          <a:xfrm flipV="1">
            <a:off x="4924372" y="1083027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: Folded Corner 43">
            <a:hlinkClick r:id="rId6" action="ppaction://hlinksldjump"/>
            <a:extLst>
              <a:ext uri="{FF2B5EF4-FFF2-40B4-BE49-F238E27FC236}">
                <a16:creationId xmlns:a16="http://schemas.microsoft.com/office/drawing/2014/main" id="{99C7ECEA-99D2-45CA-A94C-C8791666A60A}"/>
              </a:ext>
            </a:extLst>
          </p:cNvPr>
          <p:cNvSpPr/>
          <p:nvPr/>
        </p:nvSpPr>
        <p:spPr>
          <a:xfrm flipV="1">
            <a:off x="6421773" y="1084263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: Folded Corner 44">
            <a:hlinkClick r:id="rId7" action="ppaction://hlinksldjump"/>
            <a:extLst>
              <a:ext uri="{FF2B5EF4-FFF2-40B4-BE49-F238E27FC236}">
                <a16:creationId xmlns:a16="http://schemas.microsoft.com/office/drawing/2014/main" id="{CBEE49F4-E69E-4DF0-97F8-00BE5364755E}"/>
              </a:ext>
            </a:extLst>
          </p:cNvPr>
          <p:cNvSpPr/>
          <p:nvPr/>
        </p:nvSpPr>
        <p:spPr>
          <a:xfrm flipV="1">
            <a:off x="7916144" y="1076686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6798C-F2D1-48FF-BB2F-91ADB1817C50}"/>
              </a:ext>
            </a:extLst>
          </p:cNvPr>
          <p:cNvSpPr txBox="1"/>
          <p:nvPr/>
        </p:nvSpPr>
        <p:spPr>
          <a:xfrm>
            <a:off x="3154747" y="2109949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BEC8C0-F60B-486F-98C5-AF410DDC1A08}"/>
              </a:ext>
            </a:extLst>
          </p:cNvPr>
          <p:cNvSpPr txBox="1"/>
          <p:nvPr/>
        </p:nvSpPr>
        <p:spPr>
          <a:xfrm>
            <a:off x="4646389" y="2109949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II.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CD5EBB6-9F02-4342-BD09-E2DB1D53A086}"/>
              </a:ext>
            </a:extLst>
          </p:cNvPr>
          <p:cNvSpPr txBox="1"/>
          <p:nvPr/>
        </p:nvSpPr>
        <p:spPr>
          <a:xfrm>
            <a:off x="6148680" y="2109949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III.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300109-9FC0-4D7A-A005-D82632F79586}"/>
              </a:ext>
            </a:extLst>
          </p:cNvPr>
          <p:cNvSpPr txBox="1"/>
          <p:nvPr/>
        </p:nvSpPr>
        <p:spPr>
          <a:xfrm>
            <a:off x="7645398" y="2109949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IV.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A1A7E2D-9851-4220-97AB-51976FE9155B}"/>
              </a:ext>
            </a:extLst>
          </p:cNvPr>
          <p:cNvSpPr txBox="1"/>
          <p:nvPr/>
        </p:nvSpPr>
        <p:spPr>
          <a:xfrm>
            <a:off x="0" y="167222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pic>
        <p:nvPicPr>
          <p:cNvPr id="60" name="Picture 59">
            <a:hlinkClick r:id="rId8" action="ppaction://hlinksldjump"/>
            <a:extLst>
              <a:ext uri="{FF2B5EF4-FFF2-40B4-BE49-F238E27FC236}">
                <a16:creationId xmlns:a16="http://schemas.microsoft.com/office/drawing/2014/main" id="{F8E9BB7B-A853-4CF3-B6D6-8B011B121A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64" y="842998"/>
            <a:ext cx="816935" cy="865707"/>
          </a:xfrm>
          <a:prstGeom prst="rect">
            <a:avLst/>
          </a:prstGeom>
        </p:spPr>
      </p:pic>
      <p:pic>
        <p:nvPicPr>
          <p:cNvPr id="61" name="Picture 60">
            <a:hlinkClick r:id="rId10" action="ppaction://hlinksldjump"/>
            <a:extLst>
              <a:ext uri="{FF2B5EF4-FFF2-40B4-BE49-F238E27FC236}">
                <a16:creationId xmlns:a16="http://schemas.microsoft.com/office/drawing/2014/main" id="{742B2D4E-9F6B-47BD-A998-45973C31AA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65" y="2696911"/>
            <a:ext cx="816935" cy="865707"/>
          </a:xfrm>
          <a:prstGeom prst="rect">
            <a:avLst/>
          </a:prstGeom>
        </p:spPr>
      </p:pic>
      <p:pic>
        <p:nvPicPr>
          <p:cNvPr id="62" name="Picture 61">
            <a:hlinkClick r:id="rId11" action="ppaction://hlinksldjump"/>
            <a:extLst>
              <a:ext uri="{FF2B5EF4-FFF2-40B4-BE49-F238E27FC236}">
                <a16:creationId xmlns:a16="http://schemas.microsoft.com/office/drawing/2014/main" id="{676EBC84-4A4A-4E15-9F25-92732E969F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585455"/>
            <a:ext cx="816935" cy="865707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BA8565D-DD5E-4D6C-82B8-41B5734D8D4F}"/>
              </a:ext>
            </a:extLst>
          </p:cNvPr>
          <p:cNvSpPr txBox="1"/>
          <p:nvPr/>
        </p:nvSpPr>
        <p:spPr>
          <a:xfrm>
            <a:off x="-51112" y="544563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7B0899A-1A9A-4AC4-AE11-9E829080D543}"/>
              </a:ext>
            </a:extLst>
          </p:cNvPr>
          <p:cNvSpPr txBox="1"/>
          <p:nvPr/>
        </p:nvSpPr>
        <p:spPr>
          <a:xfrm>
            <a:off x="134899" y="352613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49280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1" grpId="0" animBg="1"/>
      <p:bldP spid="40" grpId="0" animBg="1"/>
      <p:bldP spid="42" grpId="0" animBg="1"/>
      <p:bldP spid="22" grpId="0"/>
      <p:bldP spid="3" grpId="0" animBg="1"/>
      <p:bldP spid="43" grpId="0" animBg="1"/>
      <p:bldP spid="44" grpId="0" animBg="1"/>
      <p:bldP spid="45" grpId="0" animBg="1"/>
      <p:bldP spid="4" grpId="0"/>
      <p:bldP spid="50" grpId="0"/>
      <p:bldP spid="51" grpId="0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lowchart: Document 1">
            <a:extLst>
              <a:ext uri="{FF2B5EF4-FFF2-40B4-BE49-F238E27FC236}">
                <a16:creationId xmlns:a16="http://schemas.microsoft.com/office/drawing/2014/main" id="{26F9139A-3632-4141-95E5-52B7630192C8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291F2A-2054-4D48-BB1C-6CBAF1D4E8EC}"/>
              </a:ext>
            </a:extLst>
          </p:cNvPr>
          <p:cNvGrpSpPr/>
          <p:nvPr/>
        </p:nvGrpSpPr>
        <p:grpSpPr>
          <a:xfrm>
            <a:off x="203200" y="6223777"/>
            <a:ext cx="569976" cy="561309"/>
            <a:chOff x="4586514" y="2554514"/>
            <a:chExt cx="569976" cy="5613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EAE53D-59E2-4586-B17D-6265C8B8433E}"/>
                </a:ext>
              </a:extLst>
            </p:cNvPr>
            <p:cNvSpPr/>
            <p:nvPr/>
          </p:nvSpPr>
          <p:spPr>
            <a:xfrm>
              <a:off x="45865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FA8B5C-DB58-40BD-8B69-4B46BE32F607}"/>
                </a:ext>
              </a:extLst>
            </p:cNvPr>
            <p:cNvSpPr/>
            <p:nvPr/>
          </p:nvSpPr>
          <p:spPr>
            <a:xfrm>
              <a:off x="48913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CAC940-584B-41A8-8EF5-05040CE00A5D}"/>
                </a:ext>
              </a:extLst>
            </p:cNvPr>
            <p:cNvSpPr/>
            <p:nvPr/>
          </p:nvSpPr>
          <p:spPr>
            <a:xfrm>
              <a:off x="45865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F23931-4A67-4828-8E14-E9923F3C07AC}"/>
                </a:ext>
              </a:extLst>
            </p:cNvPr>
            <p:cNvSpPr/>
            <p:nvPr/>
          </p:nvSpPr>
          <p:spPr>
            <a:xfrm>
              <a:off x="48913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58120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2BFF48-AF0A-46A4-AD7F-AD1B2441185E}"/>
              </a:ext>
            </a:extLst>
          </p:cNvPr>
          <p:cNvSpPr/>
          <p:nvPr/>
        </p:nvSpPr>
        <p:spPr>
          <a:xfrm>
            <a:off x="2538984" y="111151"/>
            <a:ext cx="7114032" cy="2606040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C0595F-1CE7-407B-B555-EC043A0295F4}"/>
              </a:ext>
            </a:extLst>
          </p:cNvPr>
          <p:cNvCxnSpPr/>
          <p:nvPr/>
        </p:nvCxnSpPr>
        <p:spPr>
          <a:xfrm>
            <a:off x="2558034" y="883185"/>
            <a:ext cx="713232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C3554E0-BC22-42BE-B8DC-52EF1064A59E}"/>
              </a:ext>
            </a:extLst>
          </p:cNvPr>
          <p:cNvSpPr/>
          <p:nvPr/>
        </p:nvSpPr>
        <p:spPr>
          <a:xfrm>
            <a:off x="2814742" y="189648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F70BCD-CA75-4ABD-AAA9-4FDFDE95C96E}"/>
              </a:ext>
            </a:extLst>
          </p:cNvPr>
          <p:cNvSpPr/>
          <p:nvPr/>
        </p:nvSpPr>
        <p:spPr>
          <a:xfrm>
            <a:off x="7118787" y="238850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CCE503C-A9A9-45A0-BE3F-0D0395A9B0E5}"/>
              </a:ext>
            </a:extLst>
          </p:cNvPr>
          <p:cNvSpPr/>
          <p:nvPr/>
        </p:nvSpPr>
        <p:spPr>
          <a:xfrm>
            <a:off x="7776974" y="248948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FA0BA3F-7AEE-40BC-84D4-532961801BD1}"/>
              </a:ext>
            </a:extLst>
          </p:cNvPr>
          <p:cNvSpPr/>
          <p:nvPr/>
        </p:nvSpPr>
        <p:spPr>
          <a:xfrm>
            <a:off x="8435161" y="248948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71491A-3A30-44E5-8DC5-7AF4FD401192}"/>
              </a:ext>
            </a:extLst>
          </p:cNvPr>
          <p:cNvSpPr txBox="1"/>
          <p:nvPr/>
        </p:nvSpPr>
        <p:spPr>
          <a:xfrm>
            <a:off x="9135456" y="84482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8/1/2020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6798C-F2D1-48FF-BB2F-91ADB1817C50}"/>
              </a:ext>
            </a:extLst>
          </p:cNvPr>
          <p:cNvSpPr txBox="1"/>
          <p:nvPr/>
        </p:nvSpPr>
        <p:spPr>
          <a:xfrm>
            <a:off x="2729484" y="2096938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I.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BEC8C0-F60B-486F-98C5-AF410DDC1A08}"/>
              </a:ext>
            </a:extLst>
          </p:cNvPr>
          <p:cNvSpPr txBox="1"/>
          <p:nvPr/>
        </p:nvSpPr>
        <p:spPr>
          <a:xfrm>
            <a:off x="4208128" y="2092779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II.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CD5EBB6-9F02-4342-BD09-E2DB1D53A086}"/>
              </a:ext>
            </a:extLst>
          </p:cNvPr>
          <p:cNvSpPr txBox="1"/>
          <p:nvPr/>
        </p:nvSpPr>
        <p:spPr>
          <a:xfrm>
            <a:off x="5696035" y="2099144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III.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300109-9FC0-4D7A-A005-D82632F79586}"/>
              </a:ext>
            </a:extLst>
          </p:cNvPr>
          <p:cNvSpPr txBox="1"/>
          <p:nvPr/>
        </p:nvSpPr>
        <p:spPr>
          <a:xfrm>
            <a:off x="7018574" y="2090058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IV.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519934" y="2816250"/>
            <a:ext cx="9226296" cy="3255603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 algn="ctr">
              <a:buFont typeface="+mj-lt"/>
              <a:buAutoNum type="romanLcPeriod"/>
            </a:pPr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538984" y="3588285"/>
            <a:ext cx="923544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795692" y="2894748"/>
            <a:ext cx="6116934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Significance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 Software Protection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9214287" y="2943950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872474" y="2954048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10530661" y="2954048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1230956" y="2789582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A289A0-82C7-4174-8C45-47E5069607B7}"/>
              </a:ext>
            </a:extLst>
          </p:cNvPr>
          <p:cNvSpPr txBox="1"/>
          <p:nvPr/>
        </p:nvSpPr>
        <p:spPr>
          <a:xfrm>
            <a:off x="2729484" y="3695700"/>
            <a:ext cx="49630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Protects intellectual property and contains software piracy. 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indent="-400050">
              <a:buFont typeface="+mj-lt"/>
              <a:buAutoNum type="romanL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Provides data security and safeguards against cyberattacks. 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indent="-400050">
              <a:buFont typeface="+mj-lt"/>
              <a:buAutoNum type="romanL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Supports competitive advantage and fosters innovation. 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indent="-400050">
              <a:buFont typeface="+mj-lt"/>
              <a:buAutoNum type="romanL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Maintains brand reputation and reinforces regulatory compliance.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C00D0FF-8081-4F14-832D-79E4690E6A1F}"/>
              </a:ext>
            </a:extLst>
          </p:cNvPr>
          <p:cNvCxnSpPr/>
          <p:nvPr/>
        </p:nvCxnSpPr>
        <p:spPr>
          <a:xfrm>
            <a:off x="2558034" y="883185"/>
            <a:ext cx="713232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Folded Corner 75">
            <a:hlinkClick r:id="rId4" action="ppaction://hlinksldjump"/>
            <a:extLst>
              <a:ext uri="{FF2B5EF4-FFF2-40B4-BE49-F238E27FC236}">
                <a16:creationId xmlns:a16="http://schemas.microsoft.com/office/drawing/2014/main" id="{19A58931-F6BF-4ED6-8C88-841CF28C902A}"/>
              </a:ext>
            </a:extLst>
          </p:cNvPr>
          <p:cNvSpPr/>
          <p:nvPr/>
        </p:nvSpPr>
        <p:spPr>
          <a:xfrm flipV="1">
            <a:off x="2956922" y="1082718"/>
            <a:ext cx="804672" cy="987552"/>
          </a:xfrm>
          <a:prstGeom prst="foldedCorner">
            <a:avLst>
              <a:gd name="adj" fmla="val 3087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: Folded Corner 76">
            <a:hlinkClick r:id="rId5" action="ppaction://hlinksldjump"/>
            <a:extLst>
              <a:ext uri="{FF2B5EF4-FFF2-40B4-BE49-F238E27FC236}">
                <a16:creationId xmlns:a16="http://schemas.microsoft.com/office/drawing/2014/main" id="{3B0497B9-AC46-41B4-8329-3224BF6B45C0}"/>
              </a:ext>
            </a:extLst>
          </p:cNvPr>
          <p:cNvSpPr/>
          <p:nvPr/>
        </p:nvSpPr>
        <p:spPr>
          <a:xfrm flipV="1">
            <a:off x="4451293" y="1111592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: Folded Corner 77">
            <a:hlinkClick r:id="rId6" action="ppaction://hlinksldjump"/>
            <a:extLst>
              <a:ext uri="{FF2B5EF4-FFF2-40B4-BE49-F238E27FC236}">
                <a16:creationId xmlns:a16="http://schemas.microsoft.com/office/drawing/2014/main" id="{10B3EC48-80C1-49D1-9AC8-5C816220D891}"/>
              </a:ext>
            </a:extLst>
          </p:cNvPr>
          <p:cNvSpPr/>
          <p:nvPr/>
        </p:nvSpPr>
        <p:spPr>
          <a:xfrm flipV="1">
            <a:off x="5895895" y="1111592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: Folded Corner 78">
            <a:hlinkClick r:id="rId7" action="ppaction://hlinksldjump"/>
            <a:extLst>
              <a:ext uri="{FF2B5EF4-FFF2-40B4-BE49-F238E27FC236}">
                <a16:creationId xmlns:a16="http://schemas.microsoft.com/office/drawing/2014/main" id="{77D4050C-6270-4346-8913-621187FE564F}"/>
              </a:ext>
            </a:extLst>
          </p:cNvPr>
          <p:cNvSpPr/>
          <p:nvPr/>
        </p:nvSpPr>
        <p:spPr>
          <a:xfrm flipV="1">
            <a:off x="7246573" y="1111592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B325173-8CA9-43E2-BD59-BAA6326050CF}"/>
              </a:ext>
            </a:extLst>
          </p:cNvPr>
          <p:cNvSpPr txBox="1"/>
          <p:nvPr/>
        </p:nvSpPr>
        <p:spPr>
          <a:xfrm>
            <a:off x="0" y="167222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pic>
        <p:nvPicPr>
          <p:cNvPr id="62" name="Picture 61">
            <a:hlinkClick r:id="rId8" action="ppaction://hlinksldjump"/>
            <a:extLst>
              <a:ext uri="{FF2B5EF4-FFF2-40B4-BE49-F238E27FC236}">
                <a16:creationId xmlns:a16="http://schemas.microsoft.com/office/drawing/2014/main" id="{80DACA00-D90C-41EE-9888-7DC3FF6FD7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64" y="842998"/>
            <a:ext cx="816935" cy="865707"/>
          </a:xfrm>
          <a:prstGeom prst="rect">
            <a:avLst/>
          </a:prstGeom>
        </p:spPr>
      </p:pic>
      <p:pic>
        <p:nvPicPr>
          <p:cNvPr id="63" name="Picture 62">
            <a:hlinkClick r:id="rId10" action="ppaction://hlinksldjump"/>
            <a:extLst>
              <a:ext uri="{FF2B5EF4-FFF2-40B4-BE49-F238E27FC236}">
                <a16:creationId xmlns:a16="http://schemas.microsoft.com/office/drawing/2014/main" id="{50931F82-2A60-4E7D-8643-8E736029EE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65" y="2696911"/>
            <a:ext cx="816935" cy="865707"/>
          </a:xfrm>
          <a:prstGeom prst="rect">
            <a:avLst/>
          </a:prstGeom>
        </p:spPr>
      </p:pic>
      <p:pic>
        <p:nvPicPr>
          <p:cNvPr id="64" name="Picture 63">
            <a:hlinkClick r:id="rId11" action="ppaction://hlinksldjump"/>
            <a:extLst>
              <a:ext uri="{FF2B5EF4-FFF2-40B4-BE49-F238E27FC236}">
                <a16:creationId xmlns:a16="http://schemas.microsoft.com/office/drawing/2014/main" id="{00E13DFF-5EA3-4FB4-B48C-4B56C442CD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585455"/>
            <a:ext cx="816935" cy="865707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2C06819-6FD6-48C2-A4B1-BA7FDDE8328E}"/>
              </a:ext>
            </a:extLst>
          </p:cNvPr>
          <p:cNvSpPr txBox="1"/>
          <p:nvPr/>
        </p:nvSpPr>
        <p:spPr>
          <a:xfrm>
            <a:off x="-51112" y="544563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C7DC40-247D-4A24-A272-8A74B2782CA2}"/>
              </a:ext>
            </a:extLst>
          </p:cNvPr>
          <p:cNvSpPr txBox="1"/>
          <p:nvPr/>
        </p:nvSpPr>
        <p:spPr>
          <a:xfrm>
            <a:off x="134899" y="352613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Objectives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64A31C8-56F1-41C1-A7C0-DE0FE89DE8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491" y="3745629"/>
            <a:ext cx="3641725" cy="199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4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chart: Document 1">
            <a:extLst>
              <a:ext uri="{FF2B5EF4-FFF2-40B4-BE49-F238E27FC236}">
                <a16:creationId xmlns:a16="http://schemas.microsoft.com/office/drawing/2014/main" id="{C5A7DD33-E841-4AC6-BA5B-6610EB72A1D7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291F2A-2054-4D48-BB1C-6CBAF1D4E8EC}"/>
              </a:ext>
            </a:extLst>
          </p:cNvPr>
          <p:cNvGrpSpPr/>
          <p:nvPr/>
        </p:nvGrpSpPr>
        <p:grpSpPr>
          <a:xfrm>
            <a:off x="203200" y="6223777"/>
            <a:ext cx="569976" cy="561309"/>
            <a:chOff x="4586514" y="2554514"/>
            <a:chExt cx="569976" cy="5613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EAE53D-59E2-4586-B17D-6265C8B8433E}"/>
                </a:ext>
              </a:extLst>
            </p:cNvPr>
            <p:cNvSpPr/>
            <p:nvPr/>
          </p:nvSpPr>
          <p:spPr>
            <a:xfrm>
              <a:off x="45865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FA8B5C-DB58-40BD-8B69-4B46BE32F607}"/>
                </a:ext>
              </a:extLst>
            </p:cNvPr>
            <p:cNvSpPr/>
            <p:nvPr/>
          </p:nvSpPr>
          <p:spPr>
            <a:xfrm>
              <a:off x="48913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CAC940-584B-41A8-8EF5-05040CE00A5D}"/>
                </a:ext>
              </a:extLst>
            </p:cNvPr>
            <p:cNvSpPr/>
            <p:nvPr/>
          </p:nvSpPr>
          <p:spPr>
            <a:xfrm>
              <a:off x="45865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F23931-4A67-4828-8E14-E9923F3C07AC}"/>
                </a:ext>
              </a:extLst>
            </p:cNvPr>
            <p:cNvSpPr/>
            <p:nvPr/>
          </p:nvSpPr>
          <p:spPr>
            <a:xfrm>
              <a:off x="48913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58120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2BFF48-AF0A-46A4-AD7F-AD1B2441185E}"/>
              </a:ext>
            </a:extLst>
          </p:cNvPr>
          <p:cNvSpPr/>
          <p:nvPr/>
        </p:nvSpPr>
        <p:spPr>
          <a:xfrm>
            <a:off x="2538984" y="111151"/>
            <a:ext cx="7094982" cy="2606040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C0595F-1CE7-407B-B555-EC043A0295F4}"/>
              </a:ext>
            </a:extLst>
          </p:cNvPr>
          <p:cNvCxnSpPr/>
          <p:nvPr/>
        </p:nvCxnSpPr>
        <p:spPr>
          <a:xfrm>
            <a:off x="2558034" y="883185"/>
            <a:ext cx="713232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C3554E0-BC22-42BE-B8DC-52EF1064A59E}"/>
              </a:ext>
            </a:extLst>
          </p:cNvPr>
          <p:cNvSpPr/>
          <p:nvPr/>
        </p:nvSpPr>
        <p:spPr>
          <a:xfrm>
            <a:off x="2814742" y="189648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F70BCD-CA75-4ABD-AAA9-4FDFDE95C96E}"/>
              </a:ext>
            </a:extLst>
          </p:cNvPr>
          <p:cNvSpPr/>
          <p:nvPr/>
        </p:nvSpPr>
        <p:spPr>
          <a:xfrm>
            <a:off x="7118787" y="238850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CCE503C-A9A9-45A0-BE3F-0D0395A9B0E5}"/>
              </a:ext>
            </a:extLst>
          </p:cNvPr>
          <p:cNvSpPr/>
          <p:nvPr/>
        </p:nvSpPr>
        <p:spPr>
          <a:xfrm>
            <a:off x="7776974" y="248948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FA0BA3F-7AEE-40BC-84D4-532961801BD1}"/>
              </a:ext>
            </a:extLst>
          </p:cNvPr>
          <p:cNvSpPr/>
          <p:nvPr/>
        </p:nvSpPr>
        <p:spPr>
          <a:xfrm>
            <a:off x="8435161" y="248948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71491A-3A30-44E5-8DC5-7AF4FD401192}"/>
              </a:ext>
            </a:extLst>
          </p:cNvPr>
          <p:cNvSpPr txBox="1"/>
          <p:nvPr/>
        </p:nvSpPr>
        <p:spPr>
          <a:xfrm>
            <a:off x="9135456" y="84482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8/1/2020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6798C-F2D1-48FF-BB2F-91ADB1817C50}"/>
              </a:ext>
            </a:extLst>
          </p:cNvPr>
          <p:cNvSpPr txBox="1"/>
          <p:nvPr/>
        </p:nvSpPr>
        <p:spPr>
          <a:xfrm>
            <a:off x="2827356" y="2109949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BEC8C0-F60B-486F-98C5-AF410DDC1A08}"/>
              </a:ext>
            </a:extLst>
          </p:cNvPr>
          <p:cNvSpPr txBox="1"/>
          <p:nvPr/>
        </p:nvSpPr>
        <p:spPr>
          <a:xfrm>
            <a:off x="4178214" y="2109949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II.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CD5EBB6-9F02-4342-BD09-E2DB1D53A086}"/>
              </a:ext>
            </a:extLst>
          </p:cNvPr>
          <p:cNvSpPr txBox="1"/>
          <p:nvPr/>
        </p:nvSpPr>
        <p:spPr>
          <a:xfrm>
            <a:off x="5504745" y="2109949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III.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300109-9FC0-4D7A-A005-D82632F79586}"/>
              </a:ext>
            </a:extLst>
          </p:cNvPr>
          <p:cNvSpPr txBox="1"/>
          <p:nvPr/>
        </p:nvSpPr>
        <p:spPr>
          <a:xfrm>
            <a:off x="6854530" y="2109949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IV.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128339" y="2816251"/>
            <a:ext cx="9928762" cy="3099816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538984" y="3588285"/>
            <a:ext cx="923544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795692" y="2954048"/>
            <a:ext cx="6256893" cy="558276"/>
          </a:xfrm>
          <a:prstGeom prst="roundRect">
            <a:avLst>
              <a:gd name="adj" fmla="val 13255"/>
            </a:avLst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9214287" y="2943950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872474" y="2954048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10530661" y="2954048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1230956" y="2789582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A289A0-82C7-4174-8C45-47E5069607B7}"/>
              </a:ext>
            </a:extLst>
          </p:cNvPr>
          <p:cNvSpPr txBox="1"/>
          <p:nvPr/>
        </p:nvSpPr>
        <p:spPr>
          <a:xfrm>
            <a:off x="2433744" y="3628660"/>
            <a:ext cx="9772421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Shift Left Security: Incorporate security early in SDLC.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Automate Tools: Use SAST, DAST, and CI/CD security checks. 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Secure Design: Involve least privilege and zero trust principles.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Regular Updates: Patch exposures proactively. 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Training: Enlighten developers on secure coding. 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LcPeriod"/>
            </a:pP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Monitor &amp; Respond: Facilitate real-time monitoring and incident response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753617B-7C2E-408B-A476-6EBB0833EB13}"/>
              </a:ext>
            </a:extLst>
          </p:cNvPr>
          <p:cNvCxnSpPr/>
          <p:nvPr/>
        </p:nvCxnSpPr>
        <p:spPr>
          <a:xfrm>
            <a:off x="2558034" y="883185"/>
            <a:ext cx="713232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Folded Corner 65">
            <a:hlinkClick r:id="rId4" action="ppaction://hlinksldjump"/>
            <a:extLst>
              <a:ext uri="{FF2B5EF4-FFF2-40B4-BE49-F238E27FC236}">
                <a16:creationId xmlns:a16="http://schemas.microsoft.com/office/drawing/2014/main" id="{60DB6B27-2A12-4778-8E6C-1AC01D74775F}"/>
              </a:ext>
            </a:extLst>
          </p:cNvPr>
          <p:cNvSpPr/>
          <p:nvPr/>
        </p:nvSpPr>
        <p:spPr>
          <a:xfrm flipV="1">
            <a:off x="2979842" y="1084263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: Folded Corner 66">
            <a:hlinkClick r:id="rId5" action="ppaction://hlinksldjump"/>
            <a:extLst>
              <a:ext uri="{FF2B5EF4-FFF2-40B4-BE49-F238E27FC236}">
                <a16:creationId xmlns:a16="http://schemas.microsoft.com/office/drawing/2014/main" id="{27605673-1671-4556-B29C-D4B4AACDE573}"/>
              </a:ext>
            </a:extLst>
          </p:cNvPr>
          <p:cNvSpPr/>
          <p:nvPr/>
        </p:nvSpPr>
        <p:spPr>
          <a:xfrm flipV="1">
            <a:off x="4314501" y="1080864"/>
            <a:ext cx="804672" cy="987552"/>
          </a:xfrm>
          <a:prstGeom prst="foldedCorner">
            <a:avLst>
              <a:gd name="adj" fmla="val 3087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: Folded Corner 67">
            <a:hlinkClick r:id="rId6" action="ppaction://hlinksldjump"/>
            <a:extLst>
              <a:ext uri="{FF2B5EF4-FFF2-40B4-BE49-F238E27FC236}">
                <a16:creationId xmlns:a16="http://schemas.microsoft.com/office/drawing/2014/main" id="{FAB38CB7-B42C-4B81-8FED-42A68C0D658F}"/>
              </a:ext>
            </a:extLst>
          </p:cNvPr>
          <p:cNvSpPr/>
          <p:nvPr/>
        </p:nvSpPr>
        <p:spPr>
          <a:xfrm flipV="1">
            <a:off x="5649161" y="1085134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: Folded Corner 68">
            <a:hlinkClick r:id="rId7" action="ppaction://hlinksldjump"/>
            <a:extLst>
              <a:ext uri="{FF2B5EF4-FFF2-40B4-BE49-F238E27FC236}">
                <a16:creationId xmlns:a16="http://schemas.microsoft.com/office/drawing/2014/main" id="{BEBA2A65-337E-4D4D-9A85-B8D1BF955884}"/>
              </a:ext>
            </a:extLst>
          </p:cNvPr>
          <p:cNvSpPr/>
          <p:nvPr/>
        </p:nvSpPr>
        <p:spPr>
          <a:xfrm flipV="1">
            <a:off x="6983820" y="1081735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3FEFA24-6D7C-453E-B0B3-CA4A652BA39D}"/>
              </a:ext>
            </a:extLst>
          </p:cNvPr>
          <p:cNvSpPr txBox="1"/>
          <p:nvPr/>
        </p:nvSpPr>
        <p:spPr>
          <a:xfrm>
            <a:off x="0" y="167222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pic>
        <p:nvPicPr>
          <p:cNvPr id="73" name="Picture 72">
            <a:hlinkClick r:id="rId8" action="ppaction://hlinksldjump"/>
            <a:extLst>
              <a:ext uri="{FF2B5EF4-FFF2-40B4-BE49-F238E27FC236}">
                <a16:creationId xmlns:a16="http://schemas.microsoft.com/office/drawing/2014/main" id="{D34C2849-79F0-4144-A5FA-3C39B94370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64" y="842998"/>
            <a:ext cx="816935" cy="865707"/>
          </a:xfrm>
          <a:prstGeom prst="rect">
            <a:avLst/>
          </a:prstGeom>
        </p:spPr>
      </p:pic>
      <p:pic>
        <p:nvPicPr>
          <p:cNvPr id="74" name="Picture 73">
            <a:hlinkClick r:id="rId10" action="ppaction://hlinksldjump"/>
            <a:extLst>
              <a:ext uri="{FF2B5EF4-FFF2-40B4-BE49-F238E27FC236}">
                <a16:creationId xmlns:a16="http://schemas.microsoft.com/office/drawing/2014/main" id="{F1F2A9F6-4677-4587-BEF4-C2FE27C958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65" y="2696911"/>
            <a:ext cx="816935" cy="865707"/>
          </a:xfrm>
          <a:prstGeom prst="rect">
            <a:avLst/>
          </a:prstGeom>
        </p:spPr>
      </p:pic>
      <p:pic>
        <p:nvPicPr>
          <p:cNvPr id="75" name="Picture 74">
            <a:hlinkClick r:id="rId11" action="ppaction://hlinksldjump"/>
            <a:extLst>
              <a:ext uri="{FF2B5EF4-FFF2-40B4-BE49-F238E27FC236}">
                <a16:creationId xmlns:a16="http://schemas.microsoft.com/office/drawing/2014/main" id="{9955D244-F059-40B6-9023-91944F7759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585455"/>
            <a:ext cx="816935" cy="865707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612C6532-A643-4FE6-984F-85B4D039B75A}"/>
              </a:ext>
            </a:extLst>
          </p:cNvPr>
          <p:cNvSpPr txBox="1"/>
          <p:nvPr/>
        </p:nvSpPr>
        <p:spPr>
          <a:xfrm>
            <a:off x="-51112" y="544563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AD81913-E867-40B1-9F4B-36555CBF76BE}"/>
              </a:ext>
            </a:extLst>
          </p:cNvPr>
          <p:cNvSpPr txBox="1"/>
          <p:nvPr/>
        </p:nvSpPr>
        <p:spPr>
          <a:xfrm>
            <a:off x="134899" y="352613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58DA3F-6205-4127-A7A2-2EB0AF494C14}"/>
              </a:ext>
            </a:extLst>
          </p:cNvPr>
          <p:cNvSpPr txBox="1"/>
          <p:nvPr/>
        </p:nvSpPr>
        <p:spPr>
          <a:xfrm>
            <a:off x="2925528" y="2903785"/>
            <a:ext cx="5853514" cy="707886"/>
          </a:xfrm>
          <a:custGeom>
            <a:avLst/>
            <a:gdLst>
              <a:gd name="connsiteX0" fmla="*/ 0 w 5853514"/>
              <a:gd name="connsiteY0" fmla="*/ 0 h 914400"/>
              <a:gd name="connsiteX1" fmla="*/ 5853514 w 5853514"/>
              <a:gd name="connsiteY1" fmla="*/ 0 h 914400"/>
              <a:gd name="connsiteX2" fmla="*/ 5853514 w 5853514"/>
              <a:gd name="connsiteY2" fmla="*/ 914400 h 914400"/>
              <a:gd name="connsiteX3" fmla="*/ 0 w 5853514"/>
              <a:gd name="connsiteY3" fmla="*/ 914400 h 914400"/>
              <a:gd name="connsiteX4" fmla="*/ 0 w 5853514"/>
              <a:gd name="connsiteY4" fmla="*/ 0 h 914400"/>
              <a:gd name="connsiteX0" fmla="*/ 47625 w 5901139"/>
              <a:gd name="connsiteY0" fmla="*/ 0 h 914400"/>
              <a:gd name="connsiteX1" fmla="*/ 5901139 w 5901139"/>
              <a:gd name="connsiteY1" fmla="*/ 0 h 914400"/>
              <a:gd name="connsiteX2" fmla="*/ 5901139 w 5901139"/>
              <a:gd name="connsiteY2" fmla="*/ 914400 h 914400"/>
              <a:gd name="connsiteX3" fmla="*/ 0 w 5901139"/>
              <a:gd name="connsiteY3" fmla="*/ 533400 h 914400"/>
              <a:gd name="connsiteX4" fmla="*/ 47625 w 5901139"/>
              <a:gd name="connsiteY4" fmla="*/ 0 h 914400"/>
              <a:gd name="connsiteX0" fmla="*/ 47625 w 5901139"/>
              <a:gd name="connsiteY0" fmla="*/ 0 h 533400"/>
              <a:gd name="connsiteX1" fmla="*/ 5901139 w 5901139"/>
              <a:gd name="connsiteY1" fmla="*/ 0 h 533400"/>
              <a:gd name="connsiteX2" fmla="*/ 5891614 w 5901139"/>
              <a:gd name="connsiteY2" fmla="*/ 504825 h 533400"/>
              <a:gd name="connsiteX3" fmla="*/ 0 w 5901139"/>
              <a:gd name="connsiteY3" fmla="*/ 533400 h 533400"/>
              <a:gd name="connsiteX4" fmla="*/ 47625 w 5901139"/>
              <a:gd name="connsiteY4" fmla="*/ 0 h 533400"/>
              <a:gd name="connsiteX0" fmla="*/ 0 w 5853514"/>
              <a:gd name="connsiteY0" fmla="*/ 0 h 533400"/>
              <a:gd name="connsiteX1" fmla="*/ 5853514 w 5853514"/>
              <a:gd name="connsiteY1" fmla="*/ 0 h 533400"/>
              <a:gd name="connsiteX2" fmla="*/ 5843989 w 5853514"/>
              <a:gd name="connsiteY2" fmla="*/ 504825 h 533400"/>
              <a:gd name="connsiteX3" fmla="*/ 28575 w 5853514"/>
              <a:gd name="connsiteY3" fmla="*/ 533400 h 533400"/>
              <a:gd name="connsiteX4" fmla="*/ 0 w 5853514"/>
              <a:gd name="connsiteY4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53514" h="533400">
                <a:moveTo>
                  <a:pt x="0" y="0"/>
                </a:moveTo>
                <a:lnTo>
                  <a:pt x="5853514" y="0"/>
                </a:lnTo>
                <a:lnTo>
                  <a:pt x="5843989" y="504825"/>
                </a:lnTo>
                <a:lnTo>
                  <a:pt x="28575" y="533400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solutions to secure software efficiently.</a:t>
            </a:r>
          </a:p>
        </p:txBody>
      </p:sp>
    </p:spTree>
    <p:extLst>
      <p:ext uri="{BB962C8B-B14F-4D97-AF65-F5344CB8AC3E}">
        <p14:creationId xmlns:p14="http://schemas.microsoft.com/office/powerpoint/2010/main" val="225827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chart: Document 1">
            <a:extLst>
              <a:ext uri="{FF2B5EF4-FFF2-40B4-BE49-F238E27FC236}">
                <a16:creationId xmlns:a16="http://schemas.microsoft.com/office/drawing/2014/main" id="{0918AA61-F00C-4003-9F67-94460713E953}"/>
              </a:ext>
            </a:extLst>
          </p:cNvPr>
          <p:cNvSpPr/>
          <p:nvPr/>
        </p:nvSpPr>
        <p:spPr>
          <a:xfrm flipH="1">
            <a:off x="0" y="0"/>
            <a:ext cx="12192000" cy="153851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868"/>
              <a:gd name="connsiteX1" fmla="*/ 21600 w 21600"/>
              <a:gd name="connsiteY1" fmla="*/ 0 h 20868"/>
              <a:gd name="connsiteX2" fmla="*/ 21600 w 21600"/>
              <a:gd name="connsiteY2" fmla="*/ 17322 h 20868"/>
              <a:gd name="connsiteX3" fmla="*/ 13061 w 21600"/>
              <a:gd name="connsiteY3" fmla="*/ 13920 h 20868"/>
              <a:gd name="connsiteX4" fmla="*/ 0 w 21600"/>
              <a:gd name="connsiteY4" fmla="*/ 20172 h 20868"/>
              <a:gd name="connsiteX5" fmla="*/ 0 w 21600"/>
              <a:gd name="connsiteY5" fmla="*/ 0 h 2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0" h="20868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9913" y="20549"/>
                  <a:pt x="16661" y="13445"/>
                  <a:pt x="13061" y="13920"/>
                </a:cubicBezTo>
                <a:cubicBezTo>
                  <a:pt x="9461" y="14395"/>
                  <a:pt x="1913" y="23399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3C797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4FA26-355C-45FB-A556-8FF36C9DE136}"/>
              </a:ext>
            </a:extLst>
          </p:cNvPr>
          <p:cNvSpPr/>
          <p:nvPr/>
        </p:nvSpPr>
        <p:spPr>
          <a:xfrm>
            <a:off x="0" y="6147816"/>
            <a:ext cx="12192000" cy="713232"/>
          </a:xfrm>
          <a:prstGeom prst="rect">
            <a:avLst/>
          </a:prstGeom>
          <a:solidFill>
            <a:srgbClr val="3C7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291F2A-2054-4D48-BB1C-6CBAF1D4E8EC}"/>
              </a:ext>
            </a:extLst>
          </p:cNvPr>
          <p:cNvGrpSpPr/>
          <p:nvPr/>
        </p:nvGrpSpPr>
        <p:grpSpPr>
          <a:xfrm>
            <a:off x="203200" y="6223777"/>
            <a:ext cx="569976" cy="561309"/>
            <a:chOff x="4586514" y="2554514"/>
            <a:chExt cx="569976" cy="5613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EAE53D-59E2-4586-B17D-6265C8B8433E}"/>
                </a:ext>
              </a:extLst>
            </p:cNvPr>
            <p:cNvSpPr/>
            <p:nvPr/>
          </p:nvSpPr>
          <p:spPr>
            <a:xfrm>
              <a:off x="45865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FA8B5C-DB58-40BD-8B69-4B46BE32F607}"/>
                </a:ext>
              </a:extLst>
            </p:cNvPr>
            <p:cNvSpPr/>
            <p:nvPr/>
          </p:nvSpPr>
          <p:spPr>
            <a:xfrm>
              <a:off x="4891314" y="2554514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CAC940-584B-41A8-8EF5-05040CE00A5D}"/>
                </a:ext>
              </a:extLst>
            </p:cNvPr>
            <p:cNvSpPr/>
            <p:nvPr/>
          </p:nvSpPr>
          <p:spPr>
            <a:xfrm>
              <a:off x="45865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F23931-4A67-4828-8E14-E9923F3C07AC}"/>
                </a:ext>
              </a:extLst>
            </p:cNvPr>
            <p:cNvSpPr/>
            <p:nvPr/>
          </p:nvSpPr>
          <p:spPr>
            <a:xfrm>
              <a:off x="4891314" y="2850647"/>
              <a:ext cx="265176" cy="265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B8EF91-ED71-4C79-A137-2E851C445510}"/>
              </a:ext>
            </a:extLst>
          </p:cNvPr>
          <p:cNvSpPr/>
          <p:nvPr/>
        </p:nvSpPr>
        <p:spPr>
          <a:xfrm>
            <a:off x="1059542" y="6245590"/>
            <a:ext cx="459943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D1135-E239-480E-A974-3108301C6027}"/>
              </a:ext>
            </a:extLst>
          </p:cNvPr>
          <p:cNvGrpSpPr/>
          <p:nvPr/>
        </p:nvGrpSpPr>
        <p:grpSpPr>
          <a:xfrm>
            <a:off x="1262744" y="6289132"/>
            <a:ext cx="370683" cy="406908"/>
            <a:chOff x="5849257" y="2133600"/>
            <a:chExt cx="542109" cy="595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0F905B-BDC7-4C58-94C1-4372B9771FCD}"/>
                </a:ext>
              </a:extLst>
            </p:cNvPr>
            <p:cNvSpPr/>
            <p:nvPr/>
          </p:nvSpPr>
          <p:spPr>
            <a:xfrm>
              <a:off x="5979886" y="2133600"/>
              <a:ext cx="411480" cy="41148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12E26-94AD-443B-B30A-8CF01604A9CF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849257" y="2484820"/>
              <a:ext cx="190889" cy="24386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44E647-F5A2-4148-B7C8-25D517F6E696}"/>
              </a:ext>
            </a:extLst>
          </p:cNvPr>
          <p:cNvSpPr txBox="1"/>
          <p:nvPr/>
        </p:nvSpPr>
        <p:spPr>
          <a:xfrm>
            <a:off x="1798176" y="6258120"/>
            <a:ext cx="40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Topic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2BFF48-AF0A-46A4-AD7F-AD1B2441185E}"/>
              </a:ext>
            </a:extLst>
          </p:cNvPr>
          <p:cNvSpPr/>
          <p:nvPr/>
        </p:nvSpPr>
        <p:spPr>
          <a:xfrm>
            <a:off x="2538984" y="111151"/>
            <a:ext cx="7114032" cy="2606040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C0595F-1CE7-407B-B555-EC043A0295F4}"/>
              </a:ext>
            </a:extLst>
          </p:cNvPr>
          <p:cNvCxnSpPr/>
          <p:nvPr/>
        </p:nvCxnSpPr>
        <p:spPr>
          <a:xfrm>
            <a:off x="2558034" y="883185"/>
            <a:ext cx="713232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C3554E0-BC22-42BE-B8DC-52EF1064A59E}"/>
              </a:ext>
            </a:extLst>
          </p:cNvPr>
          <p:cNvSpPr/>
          <p:nvPr/>
        </p:nvSpPr>
        <p:spPr>
          <a:xfrm>
            <a:off x="2814742" y="189648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F70BCD-CA75-4ABD-AAA9-4FDFDE95C96E}"/>
              </a:ext>
            </a:extLst>
          </p:cNvPr>
          <p:cNvSpPr/>
          <p:nvPr/>
        </p:nvSpPr>
        <p:spPr>
          <a:xfrm>
            <a:off x="7118787" y="238850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CCE503C-A9A9-45A0-BE3F-0D0395A9B0E5}"/>
              </a:ext>
            </a:extLst>
          </p:cNvPr>
          <p:cNvSpPr/>
          <p:nvPr/>
        </p:nvSpPr>
        <p:spPr>
          <a:xfrm>
            <a:off x="7776974" y="248948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FA0BA3F-7AEE-40BC-84D4-532961801BD1}"/>
              </a:ext>
            </a:extLst>
          </p:cNvPr>
          <p:cNvSpPr/>
          <p:nvPr/>
        </p:nvSpPr>
        <p:spPr>
          <a:xfrm>
            <a:off x="8435161" y="248948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71491A-3A30-44E5-8DC5-7AF4FD401192}"/>
              </a:ext>
            </a:extLst>
          </p:cNvPr>
          <p:cNvSpPr txBox="1"/>
          <p:nvPr/>
        </p:nvSpPr>
        <p:spPr>
          <a:xfrm>
            <a:off x="9135456" y="84482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B176F77-6B02-4C9B-9F32-293730FD55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62" y="6182587"/>
            <a:ext cx="647337" cy="6473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5F7672-3C4D-4105-A4CE-8E93A286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2585" y="6210723"/>
            <a:ext cx="531250" cy="5312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9F4AF43-442B-4D1D-B0E9-F0F988D9DFE6}"/>
              </a:ext>
            </a:extLst>
          </p:cNvPr>
          <p:cNvSpPr txBox="1"/>
          <p:nvPr/>
        </p:nvSpPr>
        <p:spPr>
          <a:xfrm>
            <a:off x="10834914" y="6182587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11:00 AM</a:t>
            </a:r>
          </a:p>
          <a:p>
            <a:r>
              <a:rPr lang="en-US" dirty="0">
                <a:solidFill>
                  <a:srgbClr val="A8D7D9"/>
                </a:solidFill>
                <a:latin typeface="Century Gothic" panose="020B0502020202020204" pitchFamily="34" charset="0"/>
              </a:rPr>
              <a:t>8/1/2020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6798C-F2D1-48FF-BB2F-91ADB1817C50}"/>
              </a:ext>
            </a:extLst>
          </p:cNvPr>
          <p:cNvSpPr txBox="1"/>
          <p:nvPr/>
        </p:nvSpPr>
        <p:spPr>
          <a:xfrm>
            <a:off x="2827356" y="2109949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BEC8C0-F60B-486F-98C5-AF410DDC1A08}"/>
              </a:ext>
            </a:extLst>
          </p:cNvPr>
          <p:cNvSpPr txBox="1"/>
          <p:nvPr/>
        </p:nvSpPr>
        <p:spPr>
          <a:xfrm>
            <a:off x="4178214" y="2109949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II.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CD5EBB6-9F02-4342-BD09-E2DB1D53A086}"/>
              </a:ext>
            </a:extLst>
          </p:cNvPr>
          <p:cNvSpPr txBox="1"/>
          <p:nvPr/>
        </p:nvSpPr>
        <p:spPr>
          <a:xfrm>
            <a:off x="5504745" y="2109949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III.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300109-9FC0-4D7A-A005-D82632F79586}"/>
              </a:ext>
            </a:extLst>
          </p:cNvPr>
          <p:cNvSpPr txBox="1"/>
          <p:nvPr/>
        </p:nvSpPr>
        <p:spPr>
          <a:xfrm>
            <a:off x="6854530" y="2109949"/>
            <a:ext cx="135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IV.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8A0ED7-FFDB-4B55-B911-B3309F026846}"/>
              </a:ext>
            </a:extLst>
          </p:cNvPr>
          <p:cNvSpPr/>
          <p:nvPr/>
        </p:nvSpPr>
        <p:spPr>
          <a:xfrm>
            <a:off x="2519934" y="2816251"/>
            <a:ext cx="9226296" cy="3099816"/>
          </a:xfrm>
          <a:prstGeom prst="rect">
            <a:avLst/>
          </a:prstGeom>
          <a:solidFill>
            <a:srgbClr val="A8D7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FD01A9-29FD-4954-A838-331A904D704B}"/>
              </a:ext>
            </a:extLst>
          </p:cNvPr>
          <p:cNvCxnSpPr/>
          <p:nvPr/>
        </p:nvCxnSpPr>
        <p:spPr>
          <a:xfrm>
            <a:off x="2538984" y="3588285"/>
            <a:ext cx="923544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1A7F22-9925-419D-B073-05570914BF11}"/>
              </a:ext>
            </a:extLst>
          </p:cNvPr>
          <p:cNvSpPr/>
          <p:nvPr/>
        </p:nvSpPr>
        <p:spPr>
          <a:xfrm>
            <a:off x="2795692" y="2894748"/>
            <a:ext cx="3473991" cy="574462"/>
          </a:xfrm>
          <a:prstGeom prst="roundRect">
            <a:avLst/>
          </a:prstGeom>
          <a:solidFill>
            <a:srgbClr val="4D7F8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Market overview.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B7B88F-F5A5-4E6C-8462-38977E774899}"/>
              </a:ext>
            </a:extLst>
          </p:cNvPr>
          <p:cNvSpPr/>
          <p:nvPr/>
        </p:nvSpPr>
        <p:spPr>
          <a:xfrm>
            <a:off x="9214287" y="2943950"/>
            <a:ext cx="402336" cy="4023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EBFC1B-DB37-4454-B18E-8B6BC31302F2}"/>
              </a:ext>
            </a:extLst>
          </p:cNvPr>
          <p:cNvSpPr/>
          <p:nvPr/>
        </p:nvSpPr>
        <p:spPr>
          <a:xfrm>
            <a:off x="9872474" y="2954048"/>
            <a:ext cx="402336" cy="402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7C51A9-DCDA-4471-A0AB-F5CE581B9002}"/>
              </a:ext>
            </a:extLst>
          </p:cNvPr>
          <p:cNvSpPr/>
          <p:nvPr/>
        </p:nvSpPr>
        <p:spPr>
          <a:xfrm>
            <a:off x="10530661" y="2954048"/>
            <a:ext cx="402336" cy="4023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E52A16-C723-454F-AEA0-253EFCE43DF9}"/>
              </a:ext>
            </a:extLst>
          </p:cNvPr>
          <p:cNvSpPr txBox="1"/>
          <p:nvPr/>
        </p:nvSpPr>
        <p:spPr>
          <a:xfrm>
            <a:off x="11230956" y="2789582"/>
            <a:ext cx="81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C79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solidFill>
                <a:srgbClr val="3C79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A289A0-82C7-4174-8C45-47E5069607B7}"/>
              </a:ext>
            </a:extLst>
          </p:cNvPr>
          <p:cNvSpPr txBox="1"/>
          <p:nvPr/>
        </p:nvSpPr>
        <p:spPr>
          <a:xfrm>
            <a:off x="2729486" y="3695700"/>
            <a:ext cx="40046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 Security	</a:t>
            </a:r>
          </a:p>
          <a:p>
            <a:pPr marL="342900" indent="-342900"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Endpoint Security	</a:t>
            </a:r>
          </a:p>
          <a:p>
            <a:pPr marL="342900" indent="-342900"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SASE (Secure Access Service Edge)</a:t>
            </a:r>
          </a:p>
          <a:p>
            <a:pPr marL="342900" indent="-342900"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Secure Development Practices</a:t>
            </a:r>
          </a:p>
          <a:p>
            <a:pPr marL="342900" indent="-342900">
              <a:buAutoNum type="arabicPeriod"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Compliance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49D98CB-B2F5-40D5-AB9F-320109C3E993}"/>
              </a:ext>
            </a:extLst>
          </p:cNvPr>
          <p:cNvCxnSpPr/>
          <p:nvPr/>
        </p:nvCxnSpPr>
        <p:spPr>
          <a:xfrm>
            <a:off x="2558034" y="883185"/>
            <a:ext cx="7132320" cy="0"/>
          </a:xfrm>
          <a:prstGeom prst="line">
            <a:avLst/>
          </a:prstGeom>
          <a:ln w="38100">
            <a:solidFill>
              <a:srgbClr val="3C79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Folded Corner 65">
            <a:hlinkClick r:id="rId4" action="ppaction://hlinksldjump"/>
            <a:extLst>
              <a:ext uri="{FF2B5EF4-FFF2-40B4-BE49-F238E27FC236}">
                <a16:creationId xmlns:a16="http://schemas.microsoft.com/office/drawing/2014/main" id="{0147294D-B587-4FB6-B45D-40A235856D4D}"/>
              </a:ext>
            </a:extLst>
          </p:cNvPr>
          <p:cNvSpPr/>
          <p:nvPr/>
        </p:nvSpPr>
        <p:spPr>
          <a:xfrm flipV="1">
            <a:off x="2979842" y="1084263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: Folded Corner 66">
            <a:hlinkClick r:id="rId5" action="ppaction://hlinksldjump"/>
            <a:extLst>
              <a:ext uri="{FF2B5EF4-FFF2-40B4-BE49-F238E27FC236}">
                <a16:creationId xmlns:a16="http://schemas.microsoft.com/office/drawing/2014/main" id="{5377D058-ECE6-43E1-A932-C37348B3DE47}"/>
              </a:ext>
            </a:extLst>
          </p:cNvPr>
          <p:cNvSpPr/>
          <p:nvPr/>
        </p:nvSpPr>
        <p:spPr>
          <a:xfrm flipV="1">
            <a:off x="4314501" y="1080864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: Folded Corner 67">
            <a:hlinkClick r:id="rId6" action="ppaction://hlinksldjump"/>
            <a:extLst>
              <a:ext uri="{FF2B5EF4-FFF2-40B4-BE49-F238E27FC236}">
                <a16:creationId xmlns:a16="http://schemas.microsoft.com/office/drawing/2014/main" id="{39147091-238E-4BDE-B6A7-A25DBE1A3B56}"/>
              </a:ext>
            </a:extLst>
          </p:cNvPr>
          <p:cNvSpPr/>
          <p:nvPr/>
        </p:nvSpPr>
        <p:spPr>
          <a:xfrm flipV="1">
            <a:off x="5649161" y="1085134"/>
            <a:ext cx="804672" cy="987552"/>
          </a:xfrm>
          <a:prstGeom prst="foldedCorner">
            <a:avLst>
              <a:gd name="adj" fmla="val 3087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: Folded Corner 68">
            <a:hlinkClick r:id="rId7" action="ppaction://hlinksldjump"/>
            <a:extLst>
              <a:ext uri="{FF2B5EF4-FFF2-40B4-BE49-F238E27FC236}">
                <a16:creationId xmlns:a16="http://schemas.microsoft.com/office/drawing/2014/main" id="{D4F939A7-B1A2-488E-9AD3-553284D4EEF9}"/>
              </a:ext>
            </a:extLst>
          </p:cNvPr>
          <p:cNvSpPr/>
          <p:nvPr/>
        </p:nvSpPr>
        <p:spPr>
          <a:xfrm flipV="1">
            <a:off x="6983820" y="1081735"/>
            <a:ext cx="804672" cy="987552"/>
          </a:xfrm>
          <a:prstGeom prst="foldedCorner">
            <a:avLst>
              <a:gd name="adj" fmla="val 30872"/>
            </a:avLst>
          </a:prstGeom>
          <a:solidFill>
            <a:srgbClr val="3C79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7B8BA1D-696B-405D-A068-8B6502FD38E4}"/>
              </a:ext>
            </a:extLst>
          </p:cNvPr>
          <p:cNvSpPr txBox="1"/>
          <p:nvPr/>
        </p:nvSpPr>
        <p:spPr>
          <a:xfrm>
            <a:off x="0" y="1672222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</p:txBody>
      </p:sp>
      <p:pic>
        <p:nvPicPr>
          <p:cNvPr id="73" name="Picture 72">
            <a:hlinkClick r:id="rId8" action="ppaction://hlinksldjump"/>
            <a:extLst>
              <a:ext uri="{FF2B5EF4-FFF2-40B4-BE49-F238E27FC236}">
                <a16:creationId xmlns:a16="http://schemas.microsoft.com/office/drawing/2014/main" id="{6120BF6B-7CA2-4544-8DBA-F80A406488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64" y="842998"/>
            <a:ext cx="816935" cy="865707"/>
          </a:xfrm>
          <a:prstGeom prst="rect">
            <a:avLst/>
          </a:prstGeom>
        </p:spPr>
      </p:pic>
      <p:pic>
        <p:nvPicPr>
          <p:cNvPr id="74" name="Picture 73">
            <a:hlinkClick r:id="rId10" action="ppaction://hlinksldjump"/>
            <a:extLst>
              <a:ext uri="{FF2B5EF4-FFF2-40B4-BE49-F238E27FC236}">
                <a16:creationId xmlns:a16="http://schemas.microsoft.com/office/drawing/2014/main" id="{AC11504F-A608-4F75-A6A1-7989959603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65" y="2696911"/>
            <a:ext cx="816935" cy="865707"/>
          </a:xfrm>
          <a:prstGeom prst="rect">
            <a:avLst/>
          </a:prstGeom>
        </p:spPr>
      </p:pic>
      <p:pic>
        <p:nvPicPr>
          <p:cNvPr id="75" name="Picture 74">
            <a:hlinkClick r:id="rId11" action="ppaction://hlinksldjump"/>
            <a:extLst>
              <a:ext uri="{FF2B5EF4-FFF2-40B4-BE49-F238E27FC236}">
                <a16:creationId xmlns:a16="http://schemas.microsoft.com/office/drawing/2014/main" id="{A1E00957-41A7-4DB2-B012-BA7FC30E69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4585455"/>
            <a:ext cx="816935" cy="865707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D79161C-13F5-41A2-9224-026993315BBE}"/>
              </a:ext>
            </a:extLst>
          </p:cNvPr>
          <p:cNvSpPr txBox="1"/>
          <p:nvPr/>
        </p:nvSpPr>
        <p:spPr>
          <a:xfrm>
            <a:off x="-51112" y="544563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88EE115-F724-457B-BDAA-802A413641C9}"/>
              </a:ext>
            </a:extLst>
          </p:cNvPr>
          <p:cNvSpPr txBox="1"/>
          <p:nvPr/>
        </p:nvSpPr>
        <p:spPr>
          <a:xfrm>
            <a:off x="134899" y="3526135"/>
            <a:ext cx="18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AE685B-CA73-4E57-8B8E-FB6394D24FFD}"/>
              </a:ext>
            </a:extLst>
          </p:cNvPr>
          <p:cNvSpPr txBox="1"/>
          <p:nvPr/>
        </p:nvSpPr>
        <p:spPr>
          <a:xfrm>
            <a:off x="8318479" y="3700364"/>
            <a:ext cx="32230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Conclusion: A multi-layered approach with tools, secure design, and compliance is key to robust software protection.</a:t>
            </a:r>
          </a:p>
        </p:txBody>
      </p:sp>
    </p:spTree>
    <p:extLst>
      <p:ext uri="{BB962C8B-B14F-4D97-AF65-F5344CB8AC3E}">
        <p14:creationId xmlns:p14="http://schemas.microsoft.com/office/powerpoint/2010/main" val="104429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9DC1EF7E8915418EB90450D5CE7628" ma:contentTypeVersion="5" ma:contentTypeDescription="Create a new document." ma:contentTypeScope="" ma:versionID="89b44980ad0e8fc7e5ae9c4a31becef9">
  <xsd:schema xmlns:xsd="http://www.w3.org/2001/XMLSchema" xmlns:xs="http://www.w3.org/2001/XMLSchema" xmlns:p="http://schemas.microsoft.com/office/2006/metadata/properties" xmlns:ns3="3d245dee-9fd9-4061-86f2-71882f95c9c8" targetNamespace="http://schemas.microsoft.com/office/2006/metadata/properties" ma:root="true" ma:fieldsID="e8fdcd78234e4d7f4ebd8b981c7ebb10" ns3:_="">
    <xsd:import namespace="3d245dee-9fd9-4061-86f2-71882f95c9c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245dee-9fd9-4061-86f2-71882f95c9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d245dee-9fd9-4061-86f2-71882f95c9c8" xsi:nil="true"/>
  </documentManagement>
</p:properties>
</file>

<file path=customXml/itemProps1.xml><?xml version="1.0" encoding="utf-8"?>
<ds:datastoreItem xmlns:ds="http://schemas.openxmlformats.org/officeDocument/2006/customXml" ds:itemID="{C8A3860C-5251-4C45-8758-3DC6F86AA6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82FEBF-8658-4592-A3FA-6259EFAA58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245dee-9fd9-4061-86f2-71882f95c9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F6D93D-71F8-4B4B-9060-6E69C87A2B22}">
  <ds:schemaRefs>
    <ds:schemaRef ds:uri="http://schemas.microsoft.com/office/2006/metadata/properties"/>
    <ds:schemaRef ds:uri="http://purl.org/dc/elements/1.1/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3d245dee-9fd9-4061-86f2-71882f95c9c8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545</Words>
  <Application>Microsoft Office PowerPoint</Application>
  <PresentationFormat>Widescreen</PresentationFormat>
  <Paragraphs>173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zoulfikar</dc:creator>
  <cp:lastModifiedBy>zoulfikar malak</cp:lastModifiedBy>
  <cp:revision>49</cp:revision>
  <dcterms:created xsi:type="dcterms:W3CDTF">2021-08-04T02:25:31Z</dcterms:created>
  <dcterms:modified xsi:type="dcterms:W3CDTF">2025-08-30T21:46:38Z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0x0101005A9DC1EF7E8915418EB90450D5CE7628</vt:lpwstr>
  </property>
</Properties>
</file>