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4F6993-F0F1-4BE7-806F-CA429B6026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98DF77-A44F-4C14-8222-1E2808303B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321275-2ADD-4BFA-B94D-DCF9779D32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8B3279-E8CE-4256-BD47-ACDE16CF2D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D847F2-1745-41F1-AFF1-DF00ED4E9B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2E2F1E-A888-40E6-AA29-975836147D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B6F4EB-503C-488F-B46E-2CFF64036D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DC7CBC-E27D-4A83-A753-D29F61C3A8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9DB00A-7499-41ED-8F5A-F8CBAA7B02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CEFBF3-BED0-4771-9637-7EB11354B5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555542-6DC0-4AAC-8526-FEEC5C2D7A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65FB3A-A89A-45E4-A2B8-5655DDD101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6618E9-5A55-4253-9CA4-07D8C3283B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62557B-5E5B-4D5E-9329-632ADE9CC5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EF11D4-61AC-4BC5-A655-282EFE1B3C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C105CB-4CCE-4D25-AC4B-99B658B8AF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B26C4B-E627-47BB-A1E0-44DEC3BD45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CD9F6A-27A4-4BCF-B191-AD34770B83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D44C99-35B3-4E29-95BE-363CDEAD80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E5A549-659F-44C2-B12E-93BDC0F14D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247057-CDC3-426E-9C17-F9B9CB8FA3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D10709-E4A1-4F1A-A879-74B20DA72C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E90DE6-0F66-4B39-8DC9-2670410396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1329F5-F48D-4C82-825A-A19E26092D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8AA39D-F914-4077-9E07-691878A7984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16173B-656E-452B-9D92-66D92086A5F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748800"/>
            <a:ext cx="8999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Agile and Waterfall Development Approaches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601200" y="1964160"/>
            <a:ext cx="8999280" cy="20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dd4100"/>
                </a:solidFill>
                <a:latin typeface="Arial"/>
                <a:ea typeface="DejaVu Sans"/>
              </a:rPr>
              <a:t>Understanding Scrum-Agile for ChadaTech Leadership</a:t>
            </a:r>
            <a:br>
              <a:rPr sz="2100"/>
            </a:br>
            <a:br>
              <a:rPr sz="2100"/>
            </a:br>
            <a:br>
              <a:rPr sz="2100"/>
            </a:br>
            <a:r>
              <a:rPr b="0" lang="en-US" sz="2100" spc="-1" strike="noStrike">
                <a:solidFill>
                  <a:srgbClr val="dd4100"/>
                </a:solidFill>
                <a:latin typeface="Arial"/>
                <a:ea typeface="DejaVu Sans"/>
              </a:rPr>
              <a:t>Zack A. Lodi</a:t>
            </a:r>
            <a:br>
              <a:rPr sz="2100"/>
            </a:br>
            <a:r>
              <a:rPr b="0" lang="en-US" sz="2100" spc="-1" strike="noStrike">
                <a:solidFill>
                  <a:srgbClr val="dd4100"/>
                </a:solidFill>
                <a:latin typeface="Arial"/>
                <a:ea typeface="DejaVu Sans"/>
              </a:rPr>
              <a:t>08/15/25</a:t>
            </a:r>
            <a:br>
              <a:rPr sz="2100"/>
            </a:br>
            <a:br>
              <a:rPr sz="2100"/>
            </a:b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Introduction to Scrum-Agile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Scrum-Agile uses an iterative and adaptable approach for building software (Schwaber &amp; Sutherland, 2020).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It focuses on teamwork, open communication, and delivering real value to customers.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Projects move forward quickly with short, incremental cycles known as sprints, allowing teams to deliver results faster and respond to change easily.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EA1B84-70D2-420D-A847-B90C8C72A806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8285A53-F59F-46AF-97F4-439BB5097E29}" type="datetime1">
              <a:rPr lang="en-US"/>
              <a:t>08/17/2025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Agile Team Roles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Product Owner acts as the voice of the stakeholders. They manage the product backlog and ensure the team is working on the highest-priority items to deliver maximum value to customers.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Scrum Master helps the team stick to Scrum practices, clears away any obstacles, and guides everyone in using Agile principles effectively (Moe et al., 2020).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Development Team is a cross-functional group, including developers, testers, and designers (responsible for creating working pieces of the product with each sprint).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EC87B0-C708-4504-B268-B57F46E68F98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D300A5C-D989-4C5B-8C50-DA302DE80375}" type="datetime1">
              <a:rPr lang="en-US"/>
              <a:t>08/17/2025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Agile Phases in the SDLC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9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Concept and Initiation: The team starts by outlining the project vision and setting high-level goals and requirements.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Planning for Iterations: Requirements are broken down into user stories, which are planned to fit into upcoming sprints.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Development and Testing: Work happens in short cycles, with ongoing integration and regular testing to spot issues early.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Release: Teams deliver frequent, incremental updates, so stakeholders receive working software throughout the project.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9bdd"/>
                </a:solidFill>
                <a:latin typeface="Arial"/>
              </a:rPr>
              <a:t>Review and Retrospective: Feedback is gathered after each cycle to continually refine both the process and the final product.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78E033-284B-420F-9138-7AB37C086B0B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E828C05-9BC9-4806-A648-59078B283BDB}" type="datetime1">
              <a:rPr lang="en-US"/>
              <a:t>08/17/2025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Waterfall Development Model Overview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traditional approach follows a linear, step-by-step process with distinct phases: Requirements, Design, Implementation, Testing, and Deployment.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Each phase needs to be fully completed before moving on to the next 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This method offers limited flexibility, making it difficult to adapt to changes once a phase is finished.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8CC01A-6A3E-4995-9903-34CC1F231E59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5E65F53-49AB-4C81-BEE2-BF5C37392C10}" type="datetime1">
              <a:rPr lang="en-US"/>
              <a:t>08/17/2025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Agile vs. Waterfall: Handling Change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Waterfall struggles with changes that come late in the process, often leading to delays and costly rework.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 contrast, Agile welcomes change by continuously reprioritizing the backlog and working in flexible, iterative cycles (Senabre Hidalgo, 2019).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For example, shifting the focus of the SNHU Travel app mid-sprint to emphasize detox packages would be challenging in Waterfall, but it’s entirely feasible with Agile.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145FC6-76E6-4B38-9439-9671DD9DC854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0C06554-4F57-427C-BF13-25963C92CD94}" type="datetime1">
              <a:rPr lang="en-US"/>
              <a:t>08/17/2025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Choosing Between Waterfall and Agile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When choosing between Agile and Waterfall, consider the project’s size, complexity, and how stable the requirements 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Agile is ideal for projects where requirements are constantly evolving or where close customer involvement is essential.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Waterfall can be a better fit for projects with fixed, well-defined requirements and strict regulatory constraints.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Based on SNHU’s experience, Agile’s flexibility helps teams better align with product goals and respond more quickly to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B5765E-3DF4-478F-827A-5AC192595A8F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F1DD78C-A140-486F-A79B-1F2F39CD7E38}" type="datetime1">
              <a:rPr lang="en-US"/>
              <a:t>08/17/2025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Key Takeaways and Recommendations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Scrum-Agile roles encourage strong ownership and teamwork across the entire project (Schwaber &amp; Sutherland, 2020).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Agile software development lifecycle focuses on continuous delivery and ongoing improvement (Moe et al., 2020).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Compared to Waterfall, Agile provides greater flexibility and faster responsiveness to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For dynamic projects, adopting Agile is recommended to boost product quality and increase stakeholder satisfaction.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971E67-109A-4D94-A4AB-D2FA92775048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AFAD261-72CF-44E0-A524-2206337B6000}" type="datetime1">
              <a:rPr lang="en-US"/>
              <a:t>08/17/2025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References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Schwaber, K., &amp; Sutherland, J. (2020). The Scrum Guide. Scrum.org.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Moe, N. B., Smite, D., Ågerfalk, P. J., &amp; Barney, H. (2020). Understanding the dynamics of agile teams: A systematic review. Journal of Systems and Software, 168, 110656.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Senabre Hidalgo, E. (2019). Adapting the Scrum framework for agile project management in science: Case study of a distributed research initiative. Heliyon, 5(4), e01542.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74B37C-67FC-4683-9ED0-AF6F7C3A66CE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B86AC44-7476-4423-AD69-FA77981BB7A1}" type="datetime1">
              <a:rPr lang="en-US"/>
              <a:t>08/17/2025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2025-08-17T04:01:12Z</dcterms:created>
  <dc:creator/>
  <dc:description/>
  <dc:language>en-US</dc:language>
  <cp:lastModifiedBy/>
  <dcterms:modified xsi:type="dcterms:W3CDTF">2025-08-17T18:02:28Z</dcterms:modified>
  <cp:revision>12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