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83"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84"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85" name="PlaceHolder 4"/>
          <p:cNvSpPr>
            <a:spLocks noGrp="1"/>
          </p:cNvSpPr>
          <p:nvPr>
            <p:ph type="dt" idx="7"/>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86" name="PlaceHolder 5"/>
          <p:cNvSpPr>
            <a:spLocks noGrp="1"/>
          </p:cNvSpPr>
          <p:nvPr>
            <p:ph type="ftr" idx="8"/>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7" name="PlaceHolder 6"/>
          <p:cNvSpPr>
            <a:spLocks noGrp="1"/>
          </p:cNvSpPr>
          <p:nvPr>
            <p:ph type="sldNum" idx="9"/>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F0346DBE-B696-4A4A-9E15-D68EAD04FC44}"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 Target="../slides/slide3.xml"/><Relationship Id="rId3"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 Target="../slides/slide4.xml"/><Relationship Id="rId3"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sldImg"/>
          </p:nvPr>
        </p:nvSpPr>
        <p:spPr>
          <a:xfrm>
            <a:off x="685800" y="1143000"/>
            <a:ext cx="5486040" cy="3085920"/>
          </a:xfrm>
          <a:prstGeom prst="rect">
            <a:avLst/>
          </a:prstGeom>
          <a:ln w="0">
            <a:noFill/>
          </a:ln>
        </p:spPr>
      </p:sp>
      <p:sp>
        <p:nvSpPr>
          <p:cNvPr id="118"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lnSpc>
                <a:spcPct val="100000"/>
              </a:lnSpc>
              <a:buNone/>
            </a:pPr>
            <a:r>
              <a:rPr b="0" lang="en-US" sz="2000" spc="-1" strike="noStrike">
                <a:solidFill>
                  <a:srgbClr val="000000"/>
                </a:solidFill>
                <a:latin typeface="Arial"/>
              </a:rPr>
              <a:t>“</a:t>
            </a:r>
            <a:r>
              <a:rPr b="0" lang="en-US" sz="2000" spc="-1" strike="noStrike">
                <a:solidFill>
                  <a:srgbClr val="000000"/>
                </a:solidFill>
                <a:latin typeface="Arial"/>
              </a:rPr>
              <a:t>Hello everyone, and </a:t>
            </a:r>
            <a:r>
              <a:rPr b="0" lang="en-US" sz="2000" spc="-1" strike="noStrike">
                <a:solidFill>
                  <a:srgbClr val="000000"/>
                </a:solidFill>
                <a:latin typeface="Arial"/>
              </a:rPr>
              <a:t>thank you for the </a:t>
            </a:r>
            <a:r>
              <a:rPr b="0" lang="en-US" sz="2000" spc="-1" strike="noStrike">
                <a:solidFill>
                  <a:srgbClr val="000000"/>
                </a:solidFill>
                <a:latin typeface="Arial"/>
              </a:rPr>
              <a:t>opportunity to present </a:t>
            </a:r>
            <a:r>
              <a:rPr b="0" lang="en-US" sz="2000" spc="-1" strike="noStrike">
                <a:solidFill>
                  <a:srgbClr val="000000"/>
                </a:solidFill>
                <a:latin typeface="Arial"/>
              </a:rPr>
              <a:t>our system design for </a:t>
            </a:r>
            <a:r>
              <a:rPr b="0" lang="en-US" sz="2000" spc="-1" strike="noStrike">
                <a:solidFill>
                  <a:srgbClr val="000000"/>
                </a:solidFill>
                <a:latin typeface="Arial"/>
              </a:rPr>
              <a:t>your appointment </a:t>
            </a:r>
            <a:r>
              <a:rPr b="0" lang="en-US" sz="2000" spc="-1" strike="noStrike">
                <a:solidFill>
                  <a:srgbClr val="000000"/>
                </a:solidFill>
                <a:latin typeface="Arial"/>
              </a:rPr>
              <a:t>scheduling system. My </a:t>
            </a:r>
            <a:r>
              <a:rPr b="0" lang="en-US" sz="2000" spc="-1" strike="noStrike">
                <a:solidFill>
                  <a:srgbClr val="000000"/>
                </a:solidFill>
                <a:latin typeface="Arial"/>
              </a:rPr>
              <a:t>name is Zack, and I </a:t>
            </a:r>
            <a:r>
              <a:rPr b="0" lang="en-US" sz="2000" spc="-1" strike="noStrike">
                <a:solidFill>
                  <a:srgbClr val="000000"/>
                </a:solidFill>
                <a:latin typeface="Arial"/>
              </a:rPr>
              <a:t>will walk you through </a:t>
            </a:r>
            <a:r>
              <a:rPr b="0" lang="en-US" sz="2000" spc="-1" strike="noStrike">
                <a:solidFill>
                  <a:srgbClr val="000000"/>
                </a:solidFill>
                <a:latin typeface="Arial"/>
              </a:rPr>
              <a:t>how our solution </a:t>
            </a:r>
            <a:r>
              <a:rPr b="0" lang="en-US" sz="2000" spc="-1" strike="noStrike">
                <a:solidFill>
                  <a:srgbClr val="000000"/>
                </a:solidFill>
                <a:latin typeface="Arial"/>
              </a:rPr>
              <a:t>addresses your needs </a:t>
            </a:r>
            <a:r>
              <a:rPr b="0" lang="en-US" sz="2000" spc="-1" strike="noStrike">
                <a:solidFill>
                  <a:srgbClr val="000000"/>
                </a:solidFill>
                <a:latin typeface="Arial"/>
              </a:rPr>
              <a:t>and requirements.”</a:t>
            </a:r>
            <a:endParaRPr b="0" lang="en-US" sz="2000" spc="-1" strike="noStrike">
              <a:solidFill>
                <a:srgbClr val="000000"/>
              </a:solidFill>
              <a:latin typeface="Arial"/>
            </a:endParaRPr>
          </a:p>
        </p:txBody>
      </p:sp>
      <p:sp>
        <p:nvSpPr>
          <p:cNvPr id="119" name="PlaceHolder 3"/>
          <p:cNvSpPr>
            <a:spLocks noGrp="1"/>
          </p:cNvSpPr>
          <p:nvPr>
            <p:ph type="sldNum" idx="10"/>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E0931EB3-60AC-4E11-A0EC-C3A5EDC136D5}" type="slidenum">
              <a:rPr b="0" lang="en-US" sz="1200" spc="-1" strike="noStrike">
                <a:solidFill>
                  <a:srgbClr val="000000"/>
                </a:solidFill>
                <a:latin typeface="+mn-lt"/>
                <a:ea typeface="+mn-ea"/>
              </a:rPr>
              <a:t>6</a:t>
            </a:fld>
            <a:endParaRPr b="0" lang="en-US" sz="12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sldImg"/>
          </p:nvPr>
        </p:nvSpPr>
        <p:spPr>
          <a:xfrm>
            <a:off x="685800" y="1143000"/>
            <a:ext cx="5486040" cy="3085920"/>
          </a:xfrm>
          <a:prstGeom prst="rect">
            <a:avLst/>
          </a:prstGeom>
          <a:ln w="0">
            <a:noFill/>
          </a:ln>
        </p:spPr>
      </p:sp>
      <p:sp>
        <p:nvSpPr>
          <p:cNvPr id="121" name="PlaceHolder 2"/>
          <p:cNvSpPr>
            <a:spLocks noGrp="1"/>
          </p:cNvSpPr>
          <p:nvPr>
            <p:ph type="body"/>
          </p:nvPr>
        </p:nvSpPr>
        <p:spPr>
          <a:xfrm>
            <a:off x="685800" y="4400640"/>
            <a:ext cx="5486040" cy="4057560"/>
          </a:xfrm>
          <a:prstGeom prst="rect">
            <a:avLst/>
          </a:prstGeom>
          <a:noFill/>
          <a:ln w="0">
            <a:noFill/>
          </a:ln>
        </p:spPr>
        <p:txBody>
          <a:bodyPr anchor="t">
            <a:noAutofit/>
          </a:bodyPr>
          <a:p>
            <a:pPr marL="216000" indent="0">
              <a:lnSpc>
                <a:spcPct val="100000"/>
              </a:lnSpc>
              <a:buNone/>
            </a:pPr>
            <a:r>
              <a:rPr b="0" lang="en-US" sz="1800" spc="-1" strike="noStrike">
                <a:solidFill>
                  <a:srgbClr val="000000"/>
                </a:solidFill>
                <a:latin typeface="Arial"/>
              </a:rPr>
              <a:t>“</a:t>
            </a:r>
            <a:r>
              <a:rPr b="0" lang="en-US" sz="1800" spc="-1" strike="noStrike">
                <a:solidFill>
                  <a:srgbClr val="000000"/>
                </a:solidFill>
                <a:latin typeface="Arial"/>
              </a:rPr>
              <a:t>First, let’s talk about the requirements for the system. We have both functional and nonfunctional requirements. Functional Requirements are what the system does. For example, users need to securely log in, which we address through a simple user authentication system. Also, customers can schedule, cancel, or modify appointments with instructors. Nonfunctional Requirements refer to how well the system performs. The system will securely handle user data, making sure personal and payment information is protected. It will also be able to handle a good number of users at once, without slowing down or crashing.”</a:t>
            </a:r>
            <a:endParaRPr b="0" lang="en-US" sz="1800" spc="-1" strike="noStrike">
              <a:solidFill>
                <a:srgbClr val="000000"/>
              </a:solidFill>
              <a:latin typeface="Arial"/>
            </a:endParaRPr>
          </a:p>
        </p:txBody>
      </p:sp>
      <p:sp>
        <p:nvSpPr>
          <p:cNvPr id="122" name="PlaceHolder 3"/>
          <p:cNvSpPr>
            <a:spLocks noGrp="1"/>
          </p:cNvSpPr>
          <p:nvPr>
            <p:ph type="sldNum" idx="11"/>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B955DF53-2B4B-4CC2-93D1-D4EFF5E21E16}" type="slidenum">
              <a:rPr b="0" lang="en-US" sz="1200" spc="-1" strike="noStrike">
                <a:solidFill>
                  <a:srgbClr val="000000"/>
                </a:solidFill>
                <a:latin typeface="+mn-lt"/>
                <a:ea typeface="+mn-ea"/>
              </a:rPr>
              <a:t>6</a:t>
            </a:fld>
            <a:endParaRPr b="0" lang="en-US"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ldImg"/>
          </p:nvPr>
        </p:nvSpPr>
        <p:spPr>
          <a:xfrm>
            <a:off x="685800" y="1143000"/>
            <a:ext cx="5486040" cy="3085920"/>
          </a:xfrm>
          <a:prstGeom prst="rect">
            <a:avLst/>
          </a:prstGeom>
          <a:ln w="0">
            <a:noFill/>
          </a:ln>
        </p:spPr>
      </p:sp>
      <p:sp>
        <p:nvSpPr>
          <p:cNvPr id="124"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lnSpc>
                <a:spcPct val="100000"/>
              </a:lnSpc>
              <a:buNone/>
            </a:pPr>
            <a:r>
              <a:rPr b="0" lang="en-US" sz="2000" spc="-1" strike="noStrike">
                <a:solidFill>
                  <a:srgbClr val="000000"/>
                </a:solidFill>
                <a:latin typeface="Arial"/>
              </a:rPr>
              <a:t>“</a:t>
            </a:r>
            <a:r>
              <a:rPr b="0" lang="en-US" sz="2000" spc="-1" strike="noStrike">
                <a:solidFill>
                  <a:srgbClr val="000000"/>
                </a:solidFill>
                <a:latin typeface="Arial"/>
              </a:rPr>
              <a:t>Here is the Use Case Diagram. This shows all the actions different types of users can perform in the system. You’ll see that the system has different roles, such as the Customer, Secretary, Admin, and Instructor. For example, a customer can register an account, select a lesson package, schedule an appointment, and view progress reports. This diagram helps us understand who interacts with the system and what actions they can take.”</a:t>
            </a:r>
            <a:endParaRPr b="0" lang="en-US" sz="2000" spc="-1" strike="noStrike">
              <a:solidFill>
                <a:srgbClr val="000000"/>
              </a:solidFill>
              <a:latin typeface="Arial"/>
            </a:endParaRPr>
          </a:p>
        </p:txBody>
      </p:sp>
      <p:sp>
        <p:nvSpPr>
          <p:cNvPr id="125" name="PlaceHolder 3"/>
          <p:cNvSpPr>
            <a:spLocks noGrp="1"/>
          </p:cNvSpPr>
          <p:nvPr>
            <p:ph type="sldNum" idx="12"/>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3C738B1A-F9C0-4996-AB64-6ACE7F2BBBCB}" type="slidenum">
              <a:rPr b="0" lang="en-US" sz="1200" spc="-1" strike="noStrike">
                <a:solidFill>
                  <a:srgbClr val="000000"/>
                </a:solidFill>
                <a:latin typeface="+mn-lt"/>
                <a:ea typeface="+mn-ea"/>
              </a:rPr>
              <a:t>6</a:t>
            </a:fld>
            <a:endParaRPr b="0" lang="en-US" sz="1200" spc="-1" strike="noStrike">
              <a:solidFill>
                <a:srgbClr val="000000"/>
              </a:solidFill>
              <a:latin typeface="Times New Roman"/>
            </a:endParaRPr>
          </a:p>
        </p:txBody>
      </p:sp>
      <p:pic>
        <p:nvPicPr>
          <p:cNvPr id="126" name="" descr=""/>
          <p:cNvPicPr/>
          <p:nvPr/>
        </p:nvPicPr>
        <p:blipFill>
          <a:blip r:embed="rId1"/>
          <a:stretch/>
        </p:blipFill>
        <p:spPr>
          <a:xfrm>
            <a:off x="2472120" y="1257120"/>
            <a:ext cx="3700080" cy="2971800"/>
          </a:xfrm>
          <a:prstGeom prst="rect">
            <a:avLst/>
          </a:prstGeom>
          <a:ln w="0">
            <a:noFill/>
          </a:ln>
        </p:spPr>
      </p:pic>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sldImg"/>
          </p:nvPr>
        </p:nvSpPr>
        <p:spPr>
          <a:xfrm>
            <a:off x="685800" y="1143000"/>
            <a:ext cx="5486040" cy="3085920"/>
          </a:xfrm>
          <a:prstGeom prst="rect">
            <a:avLst/>
          </a:prstGeom>
          <a:ln w="0">
            <a:noFill/>
          </a:ln>
        </p:spPr>
      </p:sp>
      <p:sp>
        <p:nvSpPr>
          <p:cNvPr id="128" name="PlaceHolder 2"/>
          <p:cNvSpPr>
            <a:spLocks noGrp="1"/>
          </p:cNvSpPr>
          <p:nvPr>
            <p:ph type="body"/>
          </p:nvPr>
        </p:nvSpPr>
        <p:spPr>
          <a:xfrm>
            <a:off x="685800" y="4400640"/>
            <a:ext cx="5486040" cy="3600000"/>
          </a:xfrm>
          <a:prstGeom prst="rect">
            <a:avLst/>
          </a:prstGeom>
          <a:noFill/>
          <a:ln w="0">
            <a:noFill/>
          </a:ln>
        </p:spPr>
        <p:txBody>
          <a:bodyPr anchor="t">
            <a:noAutofit/>
          </a:bodyPr>
          <a:p>
            <a:pPr indent="0">
              <a:lnSpc>
                <a:spcPct val="100000"/>
              </a:lnSpc>
              <a:buNone/>
              <a:tabLst>
                <a:tab algn="l" pos="0"/>
              </a:tabLst>
            </a:pPr>
            <a:r>
              <a:rPr b="0" lang="en-US" sz="2000" spc="-1" strike="noStrike">
                <a:solidFill>
                  <a:srgbClr val="000000"/>
                </a:solidFill>
                <a:latin typeface="Arial"/>
              </a:rPr>
              <a:t>“</a:t>
            </a:r>
            <a:r>
              <a:rPr b="0" lang="en-US" sz="2000" spc="-1" strike="noStrike">
                <a:solidFill>
                  <a:srgbClr val="000000"/>
                </a:solidFill>
                <a:latin typeface="Arial"/>
              </a:rPr>
              <a:t>Now, let’s look at one of the Activity Diagrams. This diagram shows the flow of actions when a customer tries to log in. First, the user enters their login details. If the details are incorrect, they can reset their password. If everything is correct, we check if the system needs two-factor authentication (like a code sent to the user’s phone). Once all steps are passed, the user successfully logs in. This helps ensure the process is smooth, but also secure.”</a:t>
            </a:r>
            <a:endParaRPr b="0" lang="en-US" sz="2000" spc="-1" strike="noStrike">
              <a:solidFill>
                <a:srgbClr val="000000"/>
              </a:solidFill>
              <a:latin typeface="Arial"/>
            </a:endParaRPr>
          </a:p>
          <a:p>
            <a:pPr indent="0">
              <a:lnSpc>
                <a:spcPct val="100000"/>
              </a:lnSpc>
              <a:buNone/>
              <a:tabLst>
                <a:tab algn="l" pos="0"/>
              </a:tabLst>
            </a:pPr>
            <a:endParaRPr b="0" lang="en-US" sz="2000" spc="-1" strike="noStrike">
              <a:solidFill>
                <a:srgbClr val="000000"/>
              </a:solidFill>
              <a:latin typeface="Arial"/>
            </a:endParaRPr>
          </a:p>
        </p:txBody>
      </p:sp>
      <p:sp>
        <p:nvSpPr>
          <p:cNvPr id="129" name="PlaceHolder 3"/>
          <p:cNvSpPr>
            <a:spLocks noGrp="1"/>
          </p:cNvSpPr>
          <p:nvPr>
            <p:ph type="sldNum" idx="13"/>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650C1FAB-CABB-4DA7-B132-9416EA018F1B}" type="slidenum">
              <a:rPr b="0" lang="en-US" sz="1200" spc="-1" strike="noStrike">
                <a:solidFill>
                  <a:srgbClr val="000000"/>
                </a:solidFill>
                <a:latin typeface="+mn-lt"/>
                <a:ea typeface="+mn-ea"/>
              </a:rPr>
              <a:t>6</a:t>
            </a:fld>
            <a:endParaRPr b="0" lang="en-US" sz="1200" spc="-1" strike="noStrike">
              <a:solidFill>
                <a:srgbClr val="000000"/>
              </a:solidFill>
              <a:latin typeface="Times New Roman"/>
            </a:endParaRPr>
          </a:p>
        </p:txBody>
      </p:sp>
      <p:pic>
        <p:nvPicPr>
          <p:cNvPr id="130" name="" descr=""/>
          <p:cNvPicPr/>
          <p:nvPr/>
        </p:nvPicPr>
        <p:blipFill>
          <a:blip r:embed="rId1"/>
          <a:stretch/>
        </p:blipFill>
        <p:spPr>
          <a:xfrm>
            <a:off x="3429000" y="1371600"/>
            <a:ext cx="2367720" cy="2688840"/>
          </a:xfrm>
          <a:prstGeom prst="rect">
            <a:avLst/>
          </a:prstGeom>
          <a:ln w="0">
            <a:noFill/>
          </a:ln>
        </p:spPr>
      </p:pic>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sldImg"/>
          </p:nvPr>
        </p:nvSpPr>
        <p:spPr>
          <a:xfrm>
            <a:off x="685800" y="1143000"/>
            <a:ext cx="5486040" cy="3085920"/>
          </a:xfrm>
          <a:prstGeom prst="rect">
            <a:avLst/>
          </a:prstGeom>
          <a:ln w="0">
            <a:noFill/>
          </a:ln>
        </p:spPr>
      </p:sp>
      <p:sp>
        <p:nvSpPr>
          <p:cNvPr id="132" name="PlaceHolder 2"/>
          <p:cNvSpPr>
            <a:spLocks noGrp="1"/>
          </p:cNvSpPr>
          <p:nvPr>
            <p:ph type="body"/>
          </p:nvPr>
        </p:nvSpPr>
        <p:spPr>
          <a:xfrm>
            <a:off x="685800" y="4400640"/>
            <a:ext cx="5486040" cy="3828960"/>
          </a:xfrm>
          <a:prstGeom prst="rect">
            <a:avLst/>
          </a:prstGeom>
          <a:noFill/>
          <a:ln w="0">
            <a:noFill/>
          </a:ln>
        </p:spPr>
        <p:txBody>
          <a:bodyPr anchor="t">
            <a:noAutofit/>
          </a:bodyPr>
          <a:p>
            <a:pPr marL="216000" indent="0">
              <a:buNone/>
            </a:pPr>
            <a:r>
              <a:rPr b="0" lang="en-US" sz="1600" spc="-1" strike="noStrike">
                <a:solidFill>
                  <a:srgbClr val="000000"/>
                </a:solidFill>
                <a:latin typeface="Arial"/>
              </a:rPr>
              <a:t>"Let’s now talk about Security, which is really important for protecting your users’ information. Here’s how we keep things safe: *We use extra verification for logging in, so users need to confirm their identity in two ways, adding an extra layer of protection. *Passwords are kept safe so no one can read them, even if they manage to get into the system. *All information shared between the user and the system is encrypted. This means it’s locked and can’t be easily seen or changed by anyone else. *For payments, we use a secure payment system that follows industry standards to keep financial information safe. *Lastly, if someone tries to log in incorrectly several times, their account will be locked for security to stop anyone from trying to break in."</a:t>
            </a:r>
            <a:endParaRPr b="0" lang="en-US" sz="1600" spc="-1" strike="noStrike">
              <a:solidFill>
                <a:srgbClr val="000000"/>
              </a:solidFill>
              <a:latin typeface="Arial"/>
            </a:endParaRPr>
          </a:p>
        </p:txBody>
      </p:sp>
      <p:sp>
        <p:nvSpPr>
          <p:cNvPr id="133" name="PlaceHolder 3"/>
          <p:cNvSpPr>
            <a:spLocks noGrp="1"/>
          </p:cNvSpPr>
          <p:nvPr>
            <p:ph type="sldNum" idx="14"/>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143D8608-ED68-47C6-B979-97DBD848A3B4}" type="slidenum">
              <a:rPr b="0" lang="en-US" sz="1200" spc="-1" strike="noStrike">
                <a:solidFill>
                  <a:srgbClr val="000000"/>
                </a:solidFill>
                <a:latin typeface="+mn-lt"/>
                <a:ea typeface="+mn-ea"/>
              </a:rPr>
              <a:t>&lt;number&gt;</a:t>
            </a:fld>
            <a:endParaRPr b="0" lang="en-US" sz="1200" spc="-1" strike="noStrike">
              <a:solidFill>
                <a:srgbClr val="000000"/>
              </a:solidFill>
              <a:latin typeface="Times New Roman"/>
            </a:endParaRPr>
          </a:p>
        </p:txBody>
      </p:sp>
      <p:sp>
        <p:nvSpPr>
          <p:cNvPr id="134" name=""/>
          <p:cNvSpPr/>
          <p:nvPr/>
        </p:nvSpPr>
        <p:spPr>
          <a:xfrm>
            <a:off x="3429000" y="2286000"/>
            <a:ext cx="2286000" cy="914400"/>
          </a:xfrm>
          <a:prstGeom prst="rect">
            <a:avLst/>
          </a:prstGeom>
          <a:solidFill>
            <a:srgbClr val="ffffff"/>
          </a:solidFill>
          <a:ln w="0">
            <a:solidFill>
              <a:srgbClr val="ffffff"/>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135" name=""/>
          <p:cNvSpPr txBox="1"/>
          <p:nvPr/>
        </p:nvSpPr>
        <p:spPr>
          <a:xfrm>
            <a:off x="3200400" y="1371600"/>
            <a:ext cx="2971800" cy="2743200"/>
          </a:xfrm>
          <a:prstGeom prst="rect">
            <a:avLst/>
          </a:prstGeom>
          <a:noFill/>
          <a:ln w="0">
            <a:noFill/>
          </a:ln>
        </p:spPr>
        <p:txBody>
          <a:bodyPr lIns="90000" rIns="90000" tIns="45000" bIns="45000" anchor="t">
            <a:noAutofit/>
          </a:bodyPr>
          <a:p>
            <a:r>
              <a:rPr b="0" lang="en-US" sz="1400" spc="-1" strike="noStrike">
                <a:solidFill>
                  <a:srgbClr val="000000"/>
                </a:solidFill>
                <a:latin typeface="Arial"/>
              </a:rPr>
              <a:t>Multi-Factor Authentication (MFA)</a:t>
            </a:r>
            <a:endParaRPr b="0" lang="en-US" sz="1400" spc="-1" strike="noStrike">
              <a:solidFill>
                <a:srgbClr val="000000"/>
              </a:solidFill>
              <a:latin typeface="Arial"/>
            </a:endParaRPr>
          </a:p>
          <a:p>
            <a:endParaRPr b="0" lang="en-US" sz="1400" spc="-1" strike="noStrike">
              <a:solidFill>
                <a:srgbClr val="000000"/>
              </a:solidFill>
              <a:latin typeface="Arial"/>
            </a:endParaRPr>
          </a:p>
          <a:p>
            <a:r>
              <a:rPr b="0" lang="en-US" sz="1400" spc="-1" strike="noStrike">
                <a:solidFill>
                  <a:srgbClr val="000000"/>
                </a:solidFill>
                <a:latin typeface="Arial"/>
              </a:rPr>
              <a:t>Password Protection (Hashing &amp; Salting)</a:t>
            </a:r>
            <a:endParaRPr b="0" lang="en-US" sz="1400" spc="-1" strike="noStrike">
              <a:solidFill>
                <a:srgbClr val="000000"/>
              </a:solidFill>
              <a:latin typeface="Arial"/>
            </a:endParaRPr>
          </a:p>
          <a:p>
            <a:endParaRPr b="0" lang="en-US" sz="1400" spc="-1" strike="noStrike">
              <a:solidFill>
                <a:srgbClr val="000000"/>
              </a:solidFill>
              <a:latin typeface="Arial"/>
            </a:endParaRPr>
          </a:p>
          <a:p>
            <a:r>
              <a:rPr b="0" lang="en-US" sz="1400" spc="-1" strike="noStrike">
                <a:solidFill>
                  <a:srgbClr val="000000"/>
                </a:solidFill>
                <a:latin typeface="Arial"/>
              </a:rPr>
              <a:t>Data Encryption (SSL/TLS)</a:t>
            </a:r>
            <a:endParaRPr b="0" lang="en-US" sz="1400" spc="-1" strike="noStrike">
              <a:solidFill>
                <a:srgbClr val="000000"/>
              </a:solidFill>
              <a:latin typeface="Arial"/>
            </a:endParaRPr>
          </a:p>
          <a:p>
            <a:endParaRPr b="0" lang="en-US" sz="1400" spc="-1" strike="noStrike">
              <a:solidFill>
                <a:srgbClr val="000000"/>
              </a:solidFill>
              <a:latin typeface="Arial"/>
            </a:endParaRPr>
          </a:p>
          <a:p>
            <a:r>
              <a:rPr b="0" lang="en-US" sz="1400" spc="-1" strike="noStrike">
                <a:solidFill>
                  <a:srgbClr val="000000"/>
                </a:solidFill>
                <a:latin typeface="Arial"/>
              </a:rPr>
              <a:t>PCI DSS-Compliant Payment System</a:t>
            </a:r>
            <a:endParaRPr b="0" lang="en-US" sz="1400" spc="-1" strike="noStrike">
              <a:solidFill>
                <a:srgbClr val="000000"/>
              </a:solidFill>
              <a:latin typeface="Arial"/>
            </a:endParaRPr>
          </a:p>
          <a:p>
            <a:endParaRPr b="0" lang="en-US" sz="1400" spc="-1" strike="noStrike">
              <a:solidFill>
                <a:srgbClr val="000000"/>
              </a:solidFill>
              <a:latin typeface="Arial"/>
            </a:endParaRPr>
          </a:p>
          <a:p>
            <a:r>
              <a:rPr b="0" lang="en-US" sz="1400" spc="-1" strike="noStrike">
                <a:solidFill>
                  <a:srgbClr val="000000"/>
                </a:solidFill>
                <a:latin typeface="Arial"/>
              </a:rPr>
              <a:t>Account Locking After Failed Login Attempts</a:t>
            </a:r>
            <a:endParaRPr b="0" lang="en-US" sz="1400" spc="-1" strike="noStrike">
              <a:solidFill>
                <a:srgbClr val="000000"/>
              </a:solid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sldImg"/>
          </p:nvPr>
        </p:nvSpPr>
        <p:spPr>
          <a:xfrm>
            <a:off x="685800" y="1143000"/>
            <a:ext cx="5486040" cy="3085920"/>
          </a:xfrm>
          <a:prstGeom prst="rect">
            <a:avLst/>
          </a:prstGeom>
          <a:ln w="0">
            <a:noFill/>
          </a:ln>
        </p:spPr>
      </p:sp>
      <p:sp>
        <p:nvSpPr>
          <p:cNvPr id="137" name="PlaceHolder 2"/>
          <p:cNvSpPr>
            <a:spLocks noGrp="1"/>
          </p:cNvSpPr>
          <p:nvPr>
            <p:ph type="body"/>
          </p:nvPr>
        </p:nvSpPr>
        <p:spPr>
          <a:xfrm>
            <a:off x="685800" y="4400640"/>
            <a:ext cx="5486040" cy="3600000"/>
          </a:xfrm>
          <a:prstGeom prst="rect">
            <a:avLst/>
          </a:prstGeom>
          <a:noFill/>
          <a:ln w="0">
            <a:noFill/>
          </a:ln>
        </p:spPr>
        <p:txBody>
          <a:bodyPr anchor="t">
            <a:noAutofit/>
          </a:bodyPr>
          <a:p>
            <a:pPr indent="0">
              <a:lnSpc>
                <a:spcPct val="100000"/>
              </a:lnSpc>
              <a:buNone/>
              <a:tabLst>
                <a:tab algn="l" pos="0"/>
              </a:tabLst>
            </a:pPr>
            <a:r>
              <a:rPr b="0" lang="en-US" sz="1600" spc="-1" strike="noStrike">
                <a:solidFill>
                  <a:srgbClr val="000000"/>
                </a:solidFill>
                <a:latin typeface="Arial"/>
              </a:rPr>
              <a:t>“</a:t>
            </a:r>
            <a:r>
              <a:rPr b="0" lang="en-US" sz="1600" spc="-1" strike="noStrike">
                <a:solidFill>
                  <a:srgbClr val="000000"/>
                </a:solidFill>
                <a:latin typeface="Arial"/>
              </a:rPr>
              <a:t>Finally, let’s talk about the limitations of the system. Like any technology, there are a few things we need to keep in mind: *Right now, the system supports a limited number of payment methods (like credit or debit cards). Each instructor can only handle one appointment at a time. So if an instructor has multiple people wanting to book, it may be limited by availability. *The system requires an internet connection to work, so there’s no offline access to appointment details. *While the system is designed for medium use, it might not scale well if the number of users grows very large. More work would be needed to improve its capacity for thousands of users at once.”</a:t>
            </a:r>
            <a:endParaRPr b="0" lang="en-US" sz="1600" spc="-1" strike="noStrike">
              <a:solidFill>
                <a:srgbClr val="000000"/>
              </a:solidFill>
              <a:latin typeface="Arial"/>
            </a:endParaRPr>
          </a:p>
        </p:txBody>
      </p:sp>
      <p:sp>
        <p:nvSpPr>
          <p:cNvPr id="138" name="PlaceHolder 3"/>
          <p:cNvSpPr>
            <a:spLocks noGrp="1"/>
          </p:cNvSpPr>
          <p:nvPr>
            <p:ph type="sldNum" idx="15"/>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108E97D5-76D9-4AFE-906E-D9F3C6E344AD}" type="slidenum">
              <a:rPr b="0" lang="en-US" sz="1200" spc="-1" strike="noStrike">
                <a:solidFill>
                  <a:srgbClr val="000000"/>
                </a:solidFill>
                <a:latin typeface="+mn-lt"/>
                <a:ea typeface="+mn-ea"/>
              </a:rPr>
              <a:t>&lt;number&gt;</a:t>
            </a:fld>
            <a:endParaRPr b="0" lang="en-US" sz="1200" spc="-1" strike="noStrike">
              <a:solidFill>
                <a:srgbClr val="000000"/>
              </a:solidFill>
              <a:latin typeface="Times New Roman"/>
            </a:endParaRPr>
          </a:p>
        </p:txBody>
      </p:sp>
      <p:sp>
        <p:nvSpPr>
          <p:cNvPr id="139" name=""/>
          <p:cNvSpPr/>
          <p:nvPr/>
        </p:nvSpPr>
        <p:spPr>
          <a:xfrm>
            <a:off x="3429000" y="2286000"/>
            <a:ext cx="2514600" cy="914400"/>
          </a:xfrm>
          <a:prstGeom prst="rect">
            <a:avLst/>
          </a:prstGeom>
          <a:solidFill>
            <a:srgbClr val="ffffff"/>
          </a:solidFill>
          <a:ln w="0">
            <a:solidFill>
              <a:srgbClr val="ffffff"/>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140" name=""/>
          <p:cNvSpPr txBox="1"/>
          <p:nvPr/>
        </p:nvSpPr>
        <p:spPr>
          <a:xfrm>
            <a:off x="3200040" y="1828800"/>
            <a:ext cx="2971800" cy="1828800"/>
          </a:xfrm>
          <a:prstGeom prst="rect">
            <a:avLst/>
          </a:prstGeom>
          <a:noFill/>
          <a:ln w="0">
            <a:noFill/>
          </a:ln>
        </p:spPr>
        <p:txBody>
          <a:bodyPr lIns="90000" rIns="90000" tIns="45000" bIns="45000" anchor="t">
            <a:noAutofit/>
          </a:bodyPr>
          <a:p>
            <a:r>
              <a:rPr b="0" lang="en-US" sz="1400" spc="-1" strike="noStrike">
                <a:solidFill>
                  <a:srgbClr val="000000"/>
                </a:solidFill>
                <a:latin typeface="Arial"/>
              </a:rPr>
              <a:t>Limited Payment Methods</a:t>
            </a:r>
            <a:endParaRPr b="0" lang="en-US" sz="1400" spc="-1" strike="noStrike">
              <a:solidFill>
                <a:srgbClr val="000000"/>
              </a:solidFill>
              <a:latin typeface="Arial"/>
            </a:endParaRPr>
          </a:p>
          <a:p>
            <a:endParaRPr b="0" lang="en-US" sz="1400" spc="-1" strike="noStrike">
              <a:solidFill>
                <a:srgbClr val="000000"/>
              </a:solidFill>
              <a:latin typeface="Arial"/>
            </a:endParaRPr>
          </a:p>
          <a:p>
            <a:r>
              <a:rPr b="0" lang="en-US" sz="1400" spc="-1" strike="noStrike">
                <a:solidFill>
                  <a:srgbClr val="000000"/>
                </a:solidFill>
                <a:latin typeface="Arial"/>
              </a:rPr>
              <a:t>Single Instructor Availability</a:t>
            </a:r>
            <a:endParaRPr b="0" lang="en-US" sz="1400" spc="-1" strike="noStrike">
              <a:solidFill>
                <a:srgbClr val="000000"/>
              </a:solidFill>
              <a:latin typeface="Arial"/>
            </a:endParaRPr>
          </a:p>
          <a:p>
            <a:endParaRPr b="0" lang="en-US" sz="1400" spc="-1" strike="noStrike">
              <a:solidFill>
                <a:srgbClr val="000000"/>
              </a:solidFill>
              <a:latin typeface="Arial"/>
            </a:endParaRPr>
          </a:p>
          <a:p>
            <a:r>
              <a:rPr b="0" lang="en-US" sz="1400" spc="-1" strike="noStrike">
                <a:solidFill>
                  <a:srgbClr val="000000"/>
                </a:solidFill>
                <a:latin typeface="Arial"/>
              </a:rPr>
              <a:t>No Offline Access</a:t>
            </a:r>
            <a:endParaRPr b="0" lang="en-US" sz="1400" spc="-1" strike="noStrike">
              <a:solidFill>
                <a:srgbClr val="000000"/>
              </a:solidFill>
              <a:latin typeface="Arial"/>
            </a:endParaRPr>
          </a:p>
          <a:p>
            <a:endParaRPr b="0" lang="en-US" sz="1400" spc="-1" strike="noStrike">
              <a:solidFill>
                <a:srgbClr val="000000"/>
              </a:solidFill>
              <a:latin typeface="Arial"/>
            </a:endParaRPr>
          </a:p>
          <a:p>
            <a:r>
              <a:rPr b="0" lang="en-US" sz="1400" spc="-1" strike="noStrike">
                <a:solidFill>
                  <a:srgbClr val="000000"/>
                </a:solidFill>
                <a:latin typeface="Arial"/>
              </a:rPr>
              <a:t>Limited Scalability for Large User Bases</a:t>
            </a:r>
            <a:endParaRPr b="0" lang="en-US" sz="14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C23730B0-CF02-4989-8B77-D5F3FE10BCB5}"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FFA26883-F069-49B2-ADC1-7D5C9A939727}"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3A968E3F-F471-476B-B4B2-2265745E3AF1}"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6D713B24-B972-49D4-8C8E-64FA73D6AEEC}"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462F41D4-E383-47D9-B627-318A70DA26C0}"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6514CE3B-7C7B-4411-8201-3FFC7A5A1ECB}"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D03964F6-AEA4-4F61-AF77-8A58254AC77A}"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49E6E4B1-86D6-4890-9AFC-99102AB4618A}"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4B201337-1399-4FDF-A3BF-062ACC0A84F2}"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013D609A-F40D-4939-BF27-BA09E4B93316}"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2CD8A7A7-993C-44C0-8286-5FACE5613FDD}"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903EAB6A-F567-4B8A-8C03-ED7F0F74FACC}"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B428870D-DF1C-4266-A848-26B00C1889E7}"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FACB64C5-7023-44AD-9537-BF7BC0E8C171}"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DF49DC2C-5240-4CC4-B961-967494E85B30}"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421D2B3F-B429-4D92-BA4A-DFF249C47367}"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0603C231-EA23-476D-B121-4DB12F3796CE}"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8DA1CA1F-1272-4FC7-8AD8-4C5D71C311D8}"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BE60F2F0-20AF-4C2E-B314-4817BE83B8D8}"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5EEEBBB1-163C-41A3-94D0-F47914F9C082}"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04DD974-861C-4E93-B8DF-79DCCA470C9E}"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E3EABDC-6835-48E5-BDB0-CC7233D1637F}"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67B89ED-3CCE-4615-8A76-76A22D8184A6}"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7461A06-6BB4-4876-AF48-EFDADC04A293}"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Autofit/>
          </a:bodyPr>
          <a:p>
            <a:pPr indent="0" algn="ctr">
              <a:lnSpc>
                <a:spcPct val="90000"/>
              </a:lnSpc>
              <a:buNone/>
            </a:pPr>
            <a:r>
              <a:rPr b="0" lang="en-US" sz="6000" spc="-1" strike="noStrike">
                <a:solidFill>
                  <a:srgbClr val="000000"/>
                </a:solidFill>
                <a:latin typeface="Calibri Light"/>
              </a:rPr>
              <a:t>Click to </a:t>
            </a:r>
            <a:r>
              <a:rPr b="0" lang="en-US" sz="6000" spc="-1" strike="noStrike">
                <a:solidFill>
                  <a:srgbClr val="000000"/>
                </a:solidFill>
                <a:latin typeface="Calibri Light"/>
              </a:rPr>
              <a:t>edit </a:t>
            </a:r>
            <a:r>
              <a:rPr b="0" lang="en-US" sz="6000" spc="-1" strike="noStrike">
                <a:solidFill>
                  <a:srgbClr val="000000"/>
                </a:solidFill>
                <a:latin typeface="Calibri Light"/>
              </a:rPr>
              <a:t>Master </a:t>
            </a:r>
            <a:r>
              <a:rPr b="0" lang="en-US" sz="6000" spc="-1" strike="noStrike">
                <a:solidFill>
                  <a:srgbClr val="000000"/>
                </a:solidFill>
                <a:latin typeface="Calibri Light"/>
              </a:rPr>
              <a:t>title </a:t>
            </a:r>
            <a:r>
              <a:rPr b="0" lang="en-US" sz="6000" spc="-1" strike="noStrike">
                <a:solidFill>
                  <a:srgbClr val="000000"/>
                </a:solidFill>
                <a:latin typeface="Calibri Light"/>
              </a:rPr>
              <a:t>style</a:t>
            </a:r>
            <a:endParaRPr b="0" lang="en-US" sz="6000" spc="-1" strike="noStrike">
              <a:solidFill>
                <a:srgbClr val="000000"/>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indent="0">
              <a:lnSpc>
                <a:spcPct val="100000"/>
              </a:lnSpc>
              <a:buNone/>
              <a:defRPr b="0" lang="en-US" sz="1200" spc="-1" strike="noStrike">
                <a:solidFill>
                  <a:srgbClr val="8b8b8b"/>
                </a:solidFill>
                <a:latin typeface="Calibri"/>
              </a:defRPr>
            </a:lvl1pPr>
          </a:lstStyle>
          <a:p>
            <a:pPr indent="0">
              <a:lnSpc>
                <a:spcPct val="100000"/>
              </a:lnSpc>
              <a:buNone/>
            </a:pPr>
            <a:r>
              <a:rPr b="0" lang="en-US" sz="1200" spc="-1" strike="noStrike">
                <a:solidFill>
                  <a:srgbClr val="8b8b8b"/>
                </a:solidFill>
                <a:latin typeface="Calibri"/>
              </a:rPr>
              <a:t>&lt;date/time&gt;</a:t>
            </a:r>
            <a:endParaRPr b="0" lang="en-US" sz="1200" spc="-1" strike="noStrike">
              <a:solidFill>
                <a:srgbClr val="000000"/>
              </a:solidFill>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indent="0" algn="r">
              <a:lnSpc>
                <a:spcPct val="100000"/>
              </a:lnSpc>
              <a:buNone/>
              <a:defRPr b="0" lang="en-US" sz="1200" spc="-1" strike="noStrike">
                <a:solidFill>
                  <a:srgbClr val="8b8b8b"/>
                </a:solidFill>
                <a:latin typeface="Calibri"/>
              </a:defRPr>
            </a:lvl1pPr>
          </a:lstStyle>
          <a:p>
            <a:pPr indent="0" algn="r">
              <a:lnSpc>
                <a:spcPct val="100000"/>
              </a:lnSpc>
              <a:buNone/>
            </a:pPr>
            <a:fld id="{5869BE80-DB75-4A2E-975B-9E23976EFF86}" type="slidenum">
              <a:rPr b="0" lang="en-US" sz="1200" spc="-1" strike="noStrike">
                <a:solidFill>
                  <a:srgbClr val="8b8b8b"/>
                </a:solidFill>
                <a:latin typeface="Calibri"/>
              </a:rPr>
              <a:t>&lt;number&gt;</a:t>
            </a:fld>
            <a:endParaRPr b="0" lang="en-US" sz="12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a:t>
            </a:r>
            <a:r>
              <a:rPr b="0" lang="en-US" sz="2800" spc="-1" strike="noStrike">
                <a:solidFill>
                  <a:srgbClr val="000000"/>
                </a:solidFill>
                <a:latin typeface="Calibri"/>
              </a:rPr>
              <a:t>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indent="0">
              <a:lnSpc>
                <a:spcPct val="100000"/>
              </a:lnSpc>
              <a:buNone/>
              <a:defRPr b="0" lang="en-US" sz="1200" spc="-1" strike="noStrike">
                <a:solidFill>
                  <a:srgbClr val="8b8b8b"/>
                </a:solidFill>
                <a:latin typeface="Calibri"/>
              </a:defRPr>
            </a:lvl1pPr>
          </a:lstStyle>
          <a:p>
            <a:pPr indent="0">
              <a:lnSpc>
                <a:spcPct val="100000"/>
              </a:lnSpc>
              <a:buNone/>
            </a:pPr>
            <a:r>
              <a:rPr b="0" lang="en-US" sz="1200" spc="-1" strike="noStrike">
                <a:solidFill>
                  <a:srgbClr val="8b8b8b"/>
                </a:solidFill>
                <a:latin typeface="Calibri"/>
              </a:rPr>
              <a:t>&lt;date/time&gt;</a:t>
            </a:r>
            <a:endParaRPr b="0" lang="en-US" sz="1200" spc="-1" strike="noStrike">
              <a:solidFill>
                <a:srgbClr val="000000"/>
              </a:solidFill>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indent="0" algn="r">
              <a:lnSpc>
                <a:spcPct val="100000"/>
              </a:lnSpc>
              <a:buNone/>
              <a:defRPr b="0" lang="en-US" sz="1200" spc="-1" strike="noStrike">
                <a:solidFill>
                  <a:srgbClr val="8b8b8b"/>
                </a:solidFill>
                <a:latin typeface="Calibri"/>
              </a:defRPr>
            </a:lvl1pPr>
          </a:lstStyle>
          <a:p>
            <a:pPr indent="0" algn="r">
              <a:lnSpc>
                <a:spcPct val="100000"/>
              </a:lnSpc>
              <a:buNone/>
            </a:pPr>
            <a:fld id="{FCB6E224-66F1-41F7-8D89-AB63D8E25F8A}" type="slidenum">
              <a:rPr b="0" lang="en-US" sz="1200" spc="-1" strike="noStrike">
                <a:solidFill>
                  <a:srgbClr val="8b8b8b"/>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Rectangle 8"/>
          <p:cNvSpPr/>
          <p:nvPr/>
        </p:nvSpPr>
        <p:spPr>
          <a:xfrm>
            <a:off x="475560" y="0"/>
            <a:ext cx="10909800" cy="6857640"/>
          </a:xfrm>
          <a:prstGeom prst="rect">
            <a:avLst/>
          </a:prstGeom>
          <a:gradFill rotWithShape="0">
            <a:gsLst>
              <a:gs pos="0">
                <a:srgbClr val="3965b5"/>
              </a:gs>
              <a:gs pos="100000">
                <a:srgbClr val="3b3838"/>
              </a:gs>
            </a:gsLst>
            <a:lin ang="42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pic>
        <p:nvPicPr>
          <p:cNvPr id="89" name="Picture 10" descr=""/>
          <p:cNvPicPr/>
          <p:nvPr/>
        </p:nvPicPr>
        <p:blipFill>
          <a:blip r:embed="rId1"/>
          <a:stretch/>
        </p:blipFill>
        <p:spPr>
          <a:xfrm>
            <a:off x="0" y="0"/>
            <a:ext cx="12191760" cy="6857640"/>
          </a:xfrm>
          <a:prstGeom prst="rect">
            <a:avLst/>
          </a:prstGeom>
          <a:ln w="0">
            <a:noFill/>
          </a:ln>
        </p:spPr>
      </p:pic>
      <p:sp>
        <p:nvSpPr>
          <p:cNvPr id="90" name="PlaceHolder 1"/>
          <p:cNvSpPr>
            <a:spLocks noGrp="1"/>
          </p:cNvSpPr>
          <p:nvPr>
            <p:ph type="title"/>
          </p:nvPr>
        </p:nvSpPr>
        <p:spPr>
          <a:xfrm>
            <a:off x="3045240" y="2043720"/>
            <a:ext cx="6104880" cy="2030760"/>
          </a:xfrm>
          <a:prstGeom prst="rect">
            <a:avLst/>
          </a:prstGeom>
          <a:noFill/>
          <a:ln w="0">
            <a:noFill/>
          </a:ln>
        </p:spPr>
        <p:txBody>
          <a:bodyPr anchor="b">
            <a:normAutofit/>
          </a:bodyPr>
          <a:p>
            <a:pPr indent="0" algn="ctr">
              <a:lnSpc>
                <a:spcPct val="90000"/>
              </a:lnSpc>
              <a:buNone/>
            </a:pPr>
            <a:r>
              <a:rPr b="0" lang="en-US" sz="6000" spc="-1" strike="noStrike">
                <a:solidFill>
                  <a:srgbClr val="ffffff"/>
                </a:solidFill>
                <a:latin typeface="Calibri Light"/>
              </a:rPr>
              <a:t>DriverPass</a:t>
            </a:r>
            <a:br>
              <a:rPr sz="6000"/>
            </a:br>
            <a:r>
              <a:rPr b="0" lang="en-US" sz="6000" spc="-1" strike="noStrike">
                <a:solidFill>
                  <a:srgbClr val="ffffff"/>
                </a:solidFill>
                <a:latin typeface="Calibri Light"/>
              </a:rPr>
              <a:t>System Analysis</a:t>
            </a:r>
            <a:endParaRPr b="0" lang="en-US" sz="6000" spc="-1" strike="noStrike">
              <a:solidFill>
                <a:srgbClr val="000000"/>
              </a:solidFill>
              <a:latin typeface="Calibri"/>
            </a:endParaRPr>
          </a:p>
        </p:txBody>
      </p:sp>
      <p:sp>
        <p:nvSpPr>
          <p:cNvPr id="91" name="PlaceHolder 2"/>
          <p:cNvSpPr>
            <a:spLocks noGrp="1"/>
          </p:cNvSpPr>
          <p:nvPr>
            <p:ph type="subTitle"/>
          </p:nvPr>
        </p:nvSpPr>
        <p:spPr>
          <a:xfrm>
            <a:off x="3045240" y="4074840"/>
            <a:ext cx="6104880" cy="681840"/>
          </a:xfrm>
          <a:prstGeom prst="rect">
            <a:avLst/>
          </a:prstGeom>
          <a:noFill/>
          <a:ln w="0">
            <a:noFill/>
          </a:ln>
        </p:spPr>
        <p:txBody>
          <a:bodyPr anchor="t">
            <a:normAutofit/>
          </a:bodyPr>
          <a:p>
            <a:pPr indent="0" algn="ctr">
              <a:lnSpc>
                <a:spcPct val="90000"/>
              </a:lnSpc>
              <a:spcBef>
                <a:spcPts val="1001"/>
              </a:spcBef>
              <a:buNone/>
              <a:tabLst>
                <a:tab algn="l" pos="0"/>
              </a:tabLst>
            </a:pPr>
            <a:r>
              <a:rPr b="0" lang="en-US" sz="2400" spc="-1" strike="noStrike">
                <a:solidFill>
                  <a:srgbClr val="ffffff"/>
                </a:solidFill>
                <a:latin typeface="Calibri"/>
              </a:rPr>
              <a:t>Zak A. Lodi</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useBgFill="1">
        <p:nvSpPr>
          <p:cNvPr id="92" name="Rectangle 8"/>
          <p:cNvSpPr/>
          <p:nvPr/>
        </p:nvSpPr>
        <p:spPr>
          <a:xfrm>
            <a:off x="0" y="0"/>
            <a:ext cx="608184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93" name="Rectangle 10"/>
          <p:cNvSpPr/>
          <p:nvPr/>
        </p:nvSpPr>
        <p:spPr>
          <a:xfrm>
            <a:off x="0" y="0"/>
            <a:ext cx="12191760" cy="6857640"/>
          </a:xfrm>
          <a:prstGeom prst="rect">
            <a:avLst/>
          </a:prstGeom>
          <a:gradFill rotWithShape="0">
            <a:gsLst>
              <a:gs pos="0">
                <a:srgbClr val="3965b5"/>
              </a:gs>
              <a:gs pos="100000">
                <a:srgbClr val="3b3838"/>
              </a:gs>
            </a:gsLst>
            <a:lin ang="42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pic>
        <p:nvPicPr>
          <p:cNvPr id="94" name="Picture 12" descr=""/>
          <p:cNvPicPr/>
          <p:nvPr/>
        </p:nvPicPr>
        <p:blipFill>
          <a:blip r:embed="rId1"/>
          <a:stretch/>
        </p:blipFill>
        <p:spPr>
          <a:xfrm>
            <a:off x="0" y="0"/>
            <a:ext cx="12191760" cy="6857640"/>
          </a:xfrm>
          <a:prstGeom prst="rect">
            <a:avLst/>
          </a:prstGeom>
          <a:ln w="0">
            <a:noFill/>
          </a:ln>
        </p:spPr>
      </p:pic>
      <p:sp>
        <p:nvSpPr>
          <p:cNvPr id="95" name="PlaceHolder 1"/>
          <p:cNvSpPr>
            <a:spLocks noGrp="1"/>
          </p:cNvSpPr>
          <p:nvPr>
            <p:ph type="title"/>
          </p:nvPr>
        </p:nvSpPr>
        <p:spPr>
          <a:xfrm>
            <a:off x="640080" y="2053800"/>
            <a:ext cx="3668760" cy="2759760"/>
          </a:xfrm>
          <a:prstGeom prst="rect">
            <a:avLst/>
          </a:prstGeom>
          <a:noFill/>
          <a:ln w="0">
            <a:noFill/>
          </a:ln>
        </p:spPr>
        <p:txBody>
          <a:bodyPr anchor="ctr">
            <a:normAutofit/>
          </a:bodyPr>
          <a:p>
            <a:pPr indent="0">
              <a:lnSpc>
                <a:spcPct val="90000"/>
              </a:lnSpc>
              <a:buNone/>
            </a:pPr>
            <a:r>
              <a:rPr b="0" lang="en-US" sz="4400" spc="-1" strike="noStrike">
                <a:solidFill>
                  <a:srgbClr val="ffffff"/>
                </a:solidFill>
                <a:latin typeface="Calibri Light"/>
              </a:rPr>
              <a:t>System Requirements</a:t>
            </a:r>
            <a:endParaRPr b="0" lang="en-US" sz="4400" spc="-1" strike="noStrike">
              <a:solidFill>
                <a:srgbClr val="000000"/>
              </a:solidFill>
              <a:latin typeface="Calibri"/>
            </a:endParaRPr>
          </a:p>
        </p:txBody>
      </p:sp>
      <p:sp>
        <p:nvSpPr>
          <p:cNvPr id="96" name="PlaceHolder 2"/>
          <p:cNvSpPr>
            <a:spLocks noGrp="1"/>
          </p:cNvSpPr>
          <p:nvPr>
            <p:ph/>
          </p:nvPr>
        </p:nvSpPr>
        <p:spPr>
          <a:xfrm>
            <a:off x="6090480" y="801720"/>
            <a:ext cx="5305680" cy="5230440"/>
          </a:xfrm>
          <a:prstGeom prst="rect">
            <a:avLst/>
          </a:prstGeom>
          <a:noFill/>
          <a:ln w="0">
            <a:noFill/>
          </a:ln>
        </p:spPr>
        <p:txBody>
          <a:bodyPr anchor="ctr">
            <a:normAutofit/>
          </a:bodyPr>
          <a:p>
            <a:pPr indent="0">
              <a:lnSpc>
                <a:spcPct val="90000"/>
              </a:lnSpc>
              <a:spcBef>
                <a:spcPts val="1001"/>
              </a:spcBef>
              <a:buNone/>
            </a:pPr>
            <a:r>
              <a:rPr b="1" lang="en-US" sz="2400" spc="-1" strike="noStrike">
                <a:solidFill>
                  <a:srgbClr val="000000"/>
                </a:solidFill>
                <a:latin typeface="Calibri"/>
              </a:rPr>
              <a:t>Functional Requirements:</a:t>
            </a:r>
            <a:endParaRPr b="0" lang="en-US" sz="2400" spc="-1" strike="noStrike">
              <a:solidFill>
                <a:srgbClr val="000000"/>
              </a:solidFill>
              <a:latin typeface="Calibri"/>
            </a:endParaRPr>
          </a:p>
          <a:p>
            <a:pPr indent="0">
              <a:lnSpc>
                <a:spcPct val="90000"/>
              </a:lnSpc>
              <a:spcBef>
                <a:spcPts val="1001"/>
              </a:spcBef>
              <a:buNone/>
            </a:pPr>
            <a:r>
              <a:rPr b="0" lang="en-US" sz="2400" spc="-1" strike="noStrike">
                <a:solidFill>
                  <a:srgbClr val="000000"/>
                </a:solidFill>
                <a:latin typeface="Calibri"/>
              </a:rPr>
              <a:t>- User Authentication</a:t>
            </a:r>
            <a:endParaRPr b="0" lang="en-US" sz="2400" spc="-1" strike="noStrike">
              <a:solidFill>
                <a:srgbClr val="000000"/>
              </a:solidFill>
              <a:latin typeface="Calibri"/>
            </a:endParaRPr>
          </a:p>
          <a:p>
            <a:pPr indent="0">
              <a:lnSpc>
                <a:spcPct val="90000"/>
              </a:lnSpc>
              <a:spcBef>
                <a:spcPts val="1001"/>
              </a:spcBef>
              <a:buNone/>
            </a:pPr>
            <a:r>
              <a:rPr b="0" lang="en-US" sz="2400" spc="-1" strike="noStrike">
                <a:solidFill>
                  <a:srgbClr val="000000"/>
                </a:solidFill>
                <a:latin typeface="Calibri"/>
              </a:rPr>
              <a:t>- Appointment Scheduling</a:t>
            </a:r>
            <a:endParaRPr b="0" lang="en-US" sz="2400" spc="-1" strike="noStrike">
              <a:solidFill>
                <a:srgbClr val="000000"/>
              </a:solidFill>
              <a:latin typeface="Calibri"/>
            </a:endParaRPr>
          </a:p>
          <a:p>
            <a:pPr indent="0">
              <a:lnSpc>
                <a:spcPct val="90000"/>
              </a:lnSpc>
              <a:spcBef>
                <a:spcPts val="1001"/>
              </a:spcBef>
              <a:buNone/>
            </a:pPr>
            <a:endParaRPr b="0" lang="en-US" sz="2400" spc="-1" strike="noStrike">
              <a:solidFill>
                <a:srgbClr val="000000"/>
              </a:solidFill>
              <a:latin typeface="Calibri"/>
            </a:endParaRPr>
          </a:p>
          <a:p>
            <a:pPr indent="0">
              <a:lnSpc>
                <a:spcPct val="90000"/>
              </a:lnSpc>
              <a:spcBef>
                <a:spcPts val="1001"/>
              </a:spcBef>
              <a:buNone/>
            </a:pPr>
            <a:r>
              <a:rPr b="1" lang="en-US" sz="2400" spc="-1" strike="noStrike">
                <a:solidFill>
                  <a:srgbClr val="000000"/>
                </a:solidFill>
                <a:latin typeface="Calibri"/>
              </a:rPr>
              <a:t>Nonfunctional Requirements:</a:t>
            </a:r>
            <a:endParaRPr b="0" lang="en-US" sz="2400" spc="-1" strike="noStrike">
              <a:solidFill>
                <a:srgbClr val="000000"/>
              </a:solidFill>
              <a:latin typeface="Calibri"/>
            </a:endParaRPr>
          </a:p>
          <a:p>
            <a:pPr indent="0">
              <a:lnSpc>
                <a:spcPct val="90000"/>
              </a:lnSpc>
              <a:spcBef>
                <a:spcPts val="1001"/>
              </a:spcBef>
              <a:buNone/>
            </a:pPr>
            <a:r>
              <a:rPr b="0" lang="en-US" sz="2400" spc="-1" strike="noStrike">
                <a:solidFill>
                  <a:srgbClr val="000000"/>
                </a:solidFill>
                <a:latin typeface="Calibri"/>
              </a:rPr>
              <a:t>- Security (Data protection)</a:t>
            </a:r>
            <a:endParaRPr b="0" lang="en-US" sz="2400" spc="-1" strike="noStrike">
              <a:solidFill>
                <a:srgbClr val="000000"/>
              </a:solidFill>
              <a:latin typeface="Calibri"/>
            </a:endParaRPr>
          </a:p>
          <a:p>
            <a:pPr indent="0">
              <a:lnSpc>
                <a:spcPct val="90000"/>
              </a:lnSpc>
              <a:spcBef>
                <a:spcPts val="1001"/>
              </a:spcBef>
              <a:buNone/>
            </a:pPr>
            <a:r>
              <a:rPr b="0" lang="en-US" sz="2400" spc="-1" strike="noStrike">
                <a:solidFill>
                  <a:srgbClr val="000000"/>
                </a:solidFill>
                <a:latin typeface="Calibri"/>
              </a:rPr>
              <a:t>- Performance (Handling multiple users)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useBgFill="1">
        <p:nvSpPr>
          <p:cNvPr id="97" name="Rectangle 8"/>
          <p:cNvSpPr/>
          <p:nvPr/>
        </p:nvSpPr>
        <p:spPr>
          <a:xfrm>
            <a:off x="0" y="0"/>
            <a:ext cx="608184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98" name="Rectangle 10"/>
          <p:cNvSpPr/>
          <p:nvPr/>
        </p:nvSpPr>
        <p:spPr>
          <a:xfrm>
            <a:off x="0" y="0"/>
            <a:ext cx="12191760" cy="6857640"/>
          </a:xfrm>
          <a:prstGeom prst="rect">
            <a:avLst/>
          </a:prstGeom>
          <a:gradFill rotWithShape="0">
            <a:gsLst>
              <a:gs pos="0">
                <a:srgbClr val="3965b5"/>
              </a:gs>
              <a:gs pos="100000">
                <a:srgbClr val="3b3838"/>
              </a:gs>
            </a:gsLst>
            <a:lin ang="42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pic>
        <p:nvPicPr>
          <p:cNvPr id="99" name="Picture 12" descr=""/>
          <p:cNvPicPr/>
          <p:nvPr/>
        </p:nvPicPr>
        <p:blipFill>
          <a:blip r:embed="rId1"/>
          <a:stretch/>
        </p:blipFill>
        <p:spPr>
          <a:xfrm>
            <a:off x="0" y="0"/>
            <a:ext cx="12191760" cy="6857640"/>
          </a:xfrm>
          <a:prstGeom prst="rect">
            <a:avLst/>
          </a:prstGeom>
          <a:ln w="0">
            <a:noFill/>
          </a:ln>
        </p:spPr>
      </p:pic>
      <p:sp>
        <p:nvSpPr>
          <p:cNvPr id="100" name="PlaceHolder 1"/>
          <p:cNvSpPr>
            <a:spLocks noGrp="1"/>
          </p:cNvSpPr>
          <p:nvPr>
            <p:ph type="title"/>
          </p:nvPr>
        </p:nvSpPr>
        <p:spPr>
          <a:xfrm>
            <a:off x="640080" y="2053800"/>
            <a:ext cx="3668760" cy="2759760"/>
          </a:xfrm>
          <a:prstGeom prst="rect">
            <a:avLst/>
          </a:prstGeom>
          <a:noFill/>
          <a:ln w="0">
            <a:noFill/>
          </a:ln>
        </p:spPr>
        <p:txBody>
          <a:bodyPr anchor="ctr">
            <a:normAutofit/>
          </a:bodyPr>
          <a:p>
            <a:pPr indent="0">
              <a:lnSpc>
                <a:spcPct val="90000"/>
              </a:lnSpc>
              <a:buNone/>
            </a:pPr>
            <a:r>
              <a:rPr b="0" lang="en-US" sz="4400" spc="-1" strike="noStrike">
                <a:solidFill>
                  <a:srgbClr val="ffffff"/>
                </a:solidFill>
                <a:latin typeface="Calibri Light"/>
              </a:rPr>
              <a:t>Use Case Diagram</a:t>
            </a:r>
            <a:endParaRPr b="0" lang="en-US" sz="4400" spc="-1" strike="noStrike">
              <a:solidFill>
                <a:srgbClr val="000000"/>
              </a:solidFill>
              <a:latin typeface="Calibri"/>
            </a:endParaRPr>
          </a:p>
        </p:txBody>
      </p:sp>
      <p:sp>
        <p:nvSpPr>
          <p:cNvPr id="101" name="PlaceHolder 2"/>
          <p:cNvSpPr>
            <a:spLocks noGrp="1"/>
          </p:cNvSpPr>
          <p:nvPr>
            <p:ph/>
          </p:nvPr>
        </p:nvSpPr>
        <p:spPr>
          <a:xfrm>
            <a:off x="6090480" y="801720"/>
            <a:ext cx="5305680" cy="5230440"/>
          </a:xfrm>
          <a:prstGeom prst="rect">
            <a:avLst/>
          </a:prstGeom>
          <a:noFill/>
          <a:ln w="0">
            <a:noFill/>
          </a:ln>
        </p:spPr>
        <p:txBody>
          <a:bodyPr anchor="ctr">
            <a:normAutofit/>
          </a:bodyPr>
          <a:p>
            <a:pPr indent="0">
              <a:lnSpc>
                <a:spcPct val="90000"/>
              </a:lnSpc>
              <a:spcBef>
                <a:spcPts val="1001"/>
              </a:spcBef>
              <a:buNone/>
              <a:tabLst>
                <a:tab algn="l" pos="0"/>
              </a:tabLst>
            </a:pPr>
            <a:r>
              <a:rPr b="0" lang="en-US" sz="2400" spc="-1" strike="noStrike">
                <a:solidFill>
                  <a:srgbClr val="000000"/>
                </a:solidFill>
                <a:latin typeface="Calibri"/>
              </a:rPr>
              <a:t>[Insert your use case diagram here.]</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useBgFill="1">
        <p:nvSpPr>
          <p:cNvPr id="102" name="Rectangle 8"/>
          <p:cNvSpPr/>
          <p:nvPr/>
        </p:nvSpPr>
        <p:spPr>
          <a:xfrm>
            <a:off x="0" y="0"/>
            <a:ext cx="608184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03" name="Rectangle 10"/>
          <p:cNvSpPr/>
          <p:nvPr/>
        </p:nvSpPr>
        <p:spPr>
          <a:xfrm>
            <a:off x="0" y="0"/>
            <a:ext cx="12191760" cy="6857640"/>
          </a:xfrm>
          <a:prstGeom prst="rect">
            <a:avLst/>
          </a:prstGeom>
          <a:gradFill rotWithShape="0">
            <a:gsLst>
              <a:gs pos="0">
                <a:srgbClr val="3965b5"/>
              </a:gs>
              <a:gs pos="100000">
                <a:srgbClr val="3b3838"/>
              </a:gs>
            </a:gsLst>
            <a:lin ang="42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pic>
        <p:nvPicPr>
          <p:cNvPr id="104" name="Picture 12" descr=""/>
          <p:cNvPicPr/>
          <p:nvPr/>
        </p:nvPicPr>
        <p:blipFill>
          <a:blip r:embed="rId1"/>
          <a:stretch/>
        </p:blipFill>
        <p:spPr>
          <a:xfrm>
            <a:off x="0" y="0"/>
            <a:ext cx="12191760" cy="6857640"/>
          </a:xfrm>
          <a:prstGeom prst="rect">
            <a:avLst/>
          </a:prstGeom>
          <a:ln w="0">
            <a:noFill/>
          </a:ln>
        </p:spPr>
      </p:pic>
      <p:sp>
        <p:nvSpPr>
          <p:cNvPr id="105" name="PlaceHolder 1"/>
          <p:cNvSpPr>
            <a:spLocks noGrp="1"/>
          </p:cNvSpPr>
          <p:nvPr>
            <p:ph type="title"/>
          </p:nvPr>
        </p:nvSpPr>
        <p:spPr>
          <a:xfrm>
            <a:off x="640080" y="2053800"/>
            <a:ext cx="3668760" cy="2759760"/>
          </a:xfrm>
          <a:prstGeom prst="rect">
            <a:avLst/>
          </a:prstGeom>
          <a:noFill/>
          <a:ln w="0">
            <a:noFill/>
          </a:ln>
        </p:spPr>
        <p:txBody>
          <a:bodyPr anchor="ctr">
            <a:normAutofit/>
          </a:bodyPr>
          <a:p>
            <a:pPr indent="0">
              <a:lnSpc>
                <a:spcPct val="90000"/>
              </a:lnSpc>
              <a:buNone/>
            </a:pPr>
            <a:r>
              <a:rPr b="0" lang="en-US" sz="4400" spc="-1" strike="noStrike">
                <a:solidFill>
                  <a:srgbClr val="ffffff"/>
                </a:solidFill>
                <a:latin typeface="Calibri Light"/>
              </a:rPr>
              <a:t>Activity</a:t>
            </a:r>
            <a:br>
              <a:rPr sz="4400"/>
            </a:br>
            <a:r>
              <a:rPr b="0" lang="en-US" sz="4400" spc="-1" strike="noStrike">
                <a:solidFill>
                  <a:srgbClr val="ffffff"/>
                </a:solidFill>
                <a:latin typeface="Calibri Light"/>
              </a:rPr>
              <a:t>Diagram</a:t>
            </a:r>
            <a:endParaRPr b="0" lang="en-US" sz="4400" spc="-1" strike="noStrike">
              <a:solidFill>
                <a:srgbClr val="000000"/>
              </a:solidFill>
              <a:latin typeface="Calibri"/>
            </a:endParaRPr>
          </a:p>
        </p:txBody>
      </p:sp>
      <p:sp>
        <p:nvSpPr>
          <p:cNvPr id="106" name="PlaceHolder 2"/>
          <p:cNvSpPr>
            <a:spLocks noGrp="1"/>
          </p:cNvSpPr>
          <p:nvPr>
            <p:ph/>
          </p:nvPr>
        </p:nvSpPr>
        <p:spPr>
          <a:xfrm>
            <a:off x="6090480" y="801720"/>
            <a:ext cx="5305680" cy="5230440"/>
          </a:xfrm>
          <a:prstGeom prst="rect">
            <a:avLst/>
          </a:prstGeom>
          <a:noFill/>
          <a:ln w="0">
            <a:noFill/>
          </a:ln>
        </p:spPr>
        <p:txBody>
          <a:bodyPr anchor="ctr">
            <a:normAutofit/>
          </a:bodyPr>
          <a:p>
            <a:pPr indent="0">
              <a:lnSpc>
                <a:spcPct val="90000"/>
              </a:lnSpc>
              <a:spcBef>
                <a:spcPts val="1001"/>
              </a:spcBef>
              <a:buNone/>
              <a:tabLst>
                <a:tab algn="l" pos="0"/>
              </a:tabLst>
            </a:pPr>
            <a:r>
              <a:rPr b="0" lang="en-US" sz="2400" spc="-1" strike="noStrike">
                <a:solidFill>
                  <a:srgbClr val="000000"/>
                </a:solidFill>
                <a:latin typeface="Calibri"/>
              </a:rPr>
              <a:t>[Insert </a:t>
            </a:r>
            <a:r>
              <a:rPr b="1" lang="en-US" sz="2400" spc="-1" strike="noStrike">
                <a:solidFill>
                  <a:srgbClr val="000000"/>
                </a:solidFill>
                <a:latin typeface="Calibri"/>
              </a:rPr>
              <a:t>one</a:t>
            </a:r>
            <a:r>
              <a:rPr b="0" lang="en-US" sz="2400" spc="-1" strike="noStrike">
                <a:solidFill>
                  <a:srgbClr val="000000"/>
                </a:solidFill>
                <a:latin typeface="Calibri"/>
              </a:rPr>
              <a:t> of your activity diagrams here.]</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useBgFill="1">
        <p:nvSpPr>
          <p:cNvPr id="107" name="Rectangle 8"/>
          <p:cNvSpPr/>
          <p:nvPr/>
        </p:nvSpPr>
        <p:spPr>
          <a:xfrm>
            <a:off x="0" y="0"/>
            <a:ext cx="608184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08" name="Rectangle 10"/>
          <p:cNvSpPr/>
          <p:nvPr/>
        </p:nvSpPr>
        <p:spPr>
          <a:xfrm>
            <a:off x="0" y="0"/>
            <a:ext cx="12191760" cy="6857640"/>
          </a:xfrm>
          <a:prstGeom prst="rect">
            <a:avLst/>
          </a:prstGeom>
          <a:gradFill rotWithShape="0">
            <a:gsLst>
              <a:gs pos="0">
                <a:srgbClr val="3965b5"/>
              </a:gs>
              <a:gs pos="100000">
                <a:srgbClr val="3b3838"/>
              </a:gs>
            </a:gsLst>
            <a:lin ang="42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pic>
        <p:nvPicPr>
          <p:cNvPr id="109" name="Picture 12" descr=""/>
          <p:cNvPicPr/>
          <p:nvPr/>
        </p:nvPicPr>
        <p:blipFill>
          <a:blip r:embed="rId1"/>
          <a:stretch/>
        </p:blipFill>
        <p:spPr>
          <a:xfrm>
            <a:off x="0" y="0"/>
            <a:ext cx="12191760" cy="6857640"/>
          </a:xfrm>
          <a:prstGeom prst="rect">
            <a:avLst/>
          </a:prstGeom>
          <a:ln w="0">
            <a:noFill/>
          </a:ln>
        </p:spPr>
      </p:pic>
      <p:sp>
        <p:nvSpPr>
          <p:cNvPr id="110" name="PlaceHolder 1"/>
          <p:cNvSpPr>
            <a:spLocks noGrp="1"/>
          </p:cNvSpPr>
          <p:nvPr>
            <p:ph type="title"/>
          </p:nvPr>
        </p:nvSpPr>
        <p:spPr>
          <a:xfrm>
            <a:off x="640080" y="2053800"/>
            <a:ext cx="3668760" cy="2759760"/>
          </a:xfrm>
          <a:prstGeom prst="rect">
            <a:avLst/>
          </a:prstGeom>
          <a:noFill/>
          <a:ln w="0">
            <a:noFill/>
          </a:ln>
        </p:spPr>
        <p:txBody>
          <a:bodyPr anchor="ctr">
            <a:normAutofit/>
          </a:bodyPr>
          <a:p>
            <a:pPr indent="0">
              <a:lnSpc>
                <a:spcPct val="90000"/>
              </a:lnSpc>
              <a:buNone/>
            </a:pPr>
            <a:r>
              <a:rPr b="0" lang="en-US" sz="4400" spc="-1" strike="noStrike">
                <a:solidFill>
                  <a:srgbClr val="ffffff"/>
                </a:solidFill>
                <a:latin typeface="Calibri Light"/>
              </a:rPr>
              <a:t>Security</a:t>
            </a:r>
            <a:endParaRPr b="0" lang="en-US" sz="4400" spc="-1" strike="noStrike">
              <a:solidFill>
                <a:srgbClr val="000000"/>
              </a:solidFill>
              <a:latin typeface="Calibri"/>
            </a:endParaRPr>
          </a:p>
        </p:txBody>
      </p:sp>
      <p:sp>
        <p:nvSpPr>
          <p:cNvPr id="111" name="PlaceHolder 2"/>
          <p:cNvSpPr>
            <a:spLocks noGrp="1"/>
          </p:cNvSpPr>
          <p:nvPr>
            <p:ph/>
          </p:nvPr>
        </p:nvSpPr>
        <p:spPr>
          <a:xfrm>
            <a:off x="6090480" y="801720"/>
            <a:ext cx="5305680" cy="5230440"/>
          </a:xfrm>
          <a:prstGeom prst="rect">
            <a:avLst/>
          </a:prstGeom>
          <a:noFill/>
          <a:ln w="0">
            <a:noFill/>
          </a:ln>
        </p:spPr>
        <p:txBody>
          <a:bodyPr anchor="ctr">
            <a:normAutofit/>
          </a:bodyPr>
          <a:p>
            <a:pPr marL="228600" indent="-228600">
              <a:lnSpc>
                <a:spcPct val="90000"/>
              </a:lnSpc>
              <a:spcBef>
                <a:spcPts val="1001"/>
              </a:spcBef>
              <a:buClr>
                <a:srgbClr val="000000"/>
              </a:buClr>
              <a:buFont typeface="Arial"/>
              <a:buChar char="•"/>
            </a:pPr>
            <a:r>
              <a:rPr b="0" lang="en-US" sz="2400" spc="-1" strike="noStrike">
                <a:solidFill>
                  <a:srgbClr val="000000"/>
                </a:solidFill>
                <a:latin typeface="Calibri"/>
              </a:rPr>
              <a:t>[Include a bulleted list of how your design addresses security concerns.]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useBgFill="1">
        <p:nvSpPr>
          <p:cNvPr id="112" name="Rectangle 8"/>
          <p:cNvSpPr/>
          <p:nvPr/>
        </p:nvSpPr>
        <p:spPr>
          <a:xfrm>
            <a:off x="0" y="0"/>
            <a:ext cx="608184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13" name="Rectangle 10"/>
          <p:cNvSpPr/>
          <p:nvPr/>
        </p:nvSpPr>
        <p:spPr>
          <a:xfrm>
            <a:off x="0" y="0"/>
            <a:ext cx="12191760" cy="6857640"/>
          </a:xfrm>
          <a:prstGeom prst="rect">
            <a:avLst/>
          </a:prstGeom>
          <a:gradFill rotWithShape="0">
            <a:gsLst>
              <a:gs pos="0">
                <a:srgbClr val="3965b5"/>
              </a:gs>
              <a:gs pos="100000">
                <a:srgbClr val="3b3838"/>
              </a:gs>
            </a:gsLst>
            <a:lin ang="42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pic>
        <p:nvPicPr>
          <p:cNvPr id="114" name="Picture 12" descr=""/>
          <p:cNvPicPr/>
          <p:nvPr/>
        </p:nvPicPr>
        <p:blipFill>
          <a:blip r:embed="rId1"/>
          <a:stretch/>
        </p:blipFill>
        <p:spPr>
          <a:xfrm>
            <a:off x="0" y="0"/>
            <a:ext cx="12191760" cy="6857640"/>
          </a:xfrm>
          <a:prstGeom prst="rect">
            <a:avLst/>
          </a:prstGeom>
          <a:ln w="0">
            <a:noFill/>
          </a:ln>
        </p:spPr>
      </p:pic>
      <p:sp>
        <p:nvSpPr>
          <p:cNvPr id="115" name="PlaceHolder 1"/>
          <p:cNvSpPr>
            <a:spLocks noGrp="1"/>
          </p:cNvSpPr>
          <p:nvPr>
            <p:ph type="title"/>
          </p:nvPr>
        </p:nvSpPr>
        <p:spPr>
          <a:xfrm>
            <a:off x="640080" y="2053800"/>
            <a:ext cx="3668760" cy="2759760"/>
          </a:xfrm>
          <a:prstGeom prst="rect">
            <a:avLst/>
          </a:prstGeom>
          <a:noFill/>
          <a:ln w="0">
            <a:noFill/>
          </a:ln>
        </p:spPr>
        <p:txBody>
          <a:bodyPr anchor="ctr">
            <a:normAutofit/>
          </a:bodyPr>
          <a:p>
            <a:pPr indent="0">
              <a:lnSpc>
                <a:spcPct val="90000"/>
              </a:lnSpc>
              <a:buNone/>
            </a:pPr>
            <a:r>
              <a:rPr b="0" lang="en-US" sz="4400" spc="-1" strike="noStrike">
                <a:solidFill>
                  <a:srgbClr val="ffffff"/>
                </a:solidFill>
                <a:latin typeface="Calibri Light"/>
              </a:rPr>
              <a:t>System Limitations</a:t>
            </a:r>
            <a:endParaRPr b="0" lang="en-US" sz="4400" spc="-1" strike="noStrike">
              <a:solidFill>
                <a:srgbClr val="000000"/>
              </a:solidFill>
              <a:latin typeface="Calibri"/>
            </a:endParaRPr>
          </a:p>
        </p:txBody>
      </p:sp>
      <p:sp>
        <p:nvSpPr>
          <p:cNvPr id="116" name="PlaceHolder 2"/>
          <p:cNvSpPr>
            <a:spLocks noGrp="1"/>
          </p:cNvSpPr>
          <p:nvPr>
            <p:ph/>
          </p:nvPr>
        </p:nvSpPr>
        <p:spPr>
          <a:xfrm>
            <a:off x="6090480" y="801720"/>
            <a:ext cx="5305680" cy="5230440"/>
          </a:xfrm>
          <a:prstGeom prst="rect">
            <a:avLst/>
          </a:prstGeom>
          <a:noFill/>
          <a:ln w="0">
            <a:noFill/>
          </a:ln>
        </p:spPr>
        <p:txBody>
          <a:bodyPr anchor="ctr">
            <a:normAutofit/>
          </a:bodyPr>
          <a:p>
            <a:pPr marL="228600" indent="-228600">
              <a:lnSpc>
                <a:spcPct val="90000"/>
              </a:lnSpc>
              <a:spcBef>
                <a:spcPts val="1001"/>
              </a:spcBef>
              <a:buClr>
                <a:srgbClr val="000000"/>
              </a:buClr>
              <a:buFont typeface="Arial"/>
              <a:buChar char="•"/>
            </a:pPr>
            <a:r>
              <a:rPr b="0" lang="en-US" sz="2400" spc="-1" strike="noStrike">
                <a:solidFill>
                  <a:srgbClr val="000000"/>
                </a:solidFill>
                <a:latin typeface="Calibri"/>
              </a:rPr>
              <a:t>[Include a bulleted list describing the limitations of your system.]</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WebD281</Template>
  <TotalTime>1365</TotalTime>
  <Application>LibreOffice/7.4.7.2$Linux_X86_64 LibreOffice_project/40$Build-2</Application>
  <AppVersion>15.0000</AppVersion>
  <Words>308</Words>
  <Paragraphs>24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2019-10-14T02:36:52Z</dcterms:created>
  <dc:creator>Loay Alnaji</dc:creator>
  <dc:description/>
  <dc:language>en-US</dc:language>
  <cp:lastModifiedBy/>
  <dcterms:modified xsi:type="dcterms:W3CDTF">2025-08-17T16:55:43Z</dcterms:modified>
  <cp:revision>27</cp:revision>
  <dc:subject/>
  <dc:title>Systems Analysis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y fmtid="{D5CDD505-2E9C-101B-9397-08002B2CF9AE}" pid="4" name="Notes">
    <vt:i4>6</vt:i4>
  </property>
  <property fmtid="{D5CDD505-2E9C-101B-9397-08002B2CF9AE}" pid="5" name="PresentationFormat">
    <vt:lpwstr>Widescreen</vt:lpwstr>
  </property>
  <property fmtid="{D5CDD505-2E9C-101B-9397-08002B2CF9AE}" pid="6" name="Slides">
    <vt:i4>6</vt:i4>
  </property>
</Properties>
</file>