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9" r:id="rId4"/>
    <p:sldId id="260" r:id="rId5"/>
    <p:sldId id="262" r:id="rId6"/>
    <p:sldId id="263" r:id="rId7"/>
    <p:sldId id="265" r:id="rId8"/>
    <p:sldId id="266" r:id="rId9"/>
    <p:sldId id="264" r:id="rId10"/>
    <p:sldId id="261"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E2F72-1D23-1142-BC0C-2A88C87FC1DE}"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64A82-8189-B844-B1EF-D189B27F3AA2}" type="slidenum">
              <a:rPr lang="en-US" smtClean="0"/>
              <a:t>‹#›</a:t>
            </a:fld>
            <a:endParaRPr lang="en-US"/>
          </a:p>
        </p:txBody>
      </p:sp>
    </p:spTree>
    <p:extLst>
      <p:ext uri="{BB962C8B-B14F-4D97-AF65-F5344CB8AC3E}">
        <p14:creationId xmlns:p14="http://schemas.microsoft.com/office/powerpoint/2010/main" val="285379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see the accuracy results from our experiments where we are testing if Moto and </a:t>
            </a:r>
            <a:r>
              <a:rPr lang="en-US" dirty="0" err="1"/>
              <a:t>Localstack</a:t>
            </a:r>
            <a:r>
              <a:rPr lang="en-US" dirty="0"/>
              <a:t> are consistent with AWS  in failing and passing terraform runs</a:t>
            </a:r>
          </a:p>
          <a:p>
            <a:r>
              <a:rPr lang="en-US" dirty="0"/>
              <a:t>As shown in the Success Column, Moto and </a:t>
            </a:r>
            <a:r>
              <a:rPr lang="en-US" dirty="0" err="1"/>
              <a:t>Localstack</a:t>
            </a:r>
            <a:r>
              <a:rPr lang="en-US" dirty="0"/>
              <a:t> match AWS in passing every test.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Failure Column, we see Moto and </a:t>
            </a:r>
            <a:r>
              <a:rPr lang="en-US" dirty="0" err="1"/>
              <a:t>Localstack</a:t>
            </a:r>
            <a:r>
              <a:rPr lang="en-US" dirty="0"/>
              <a:t> match AWS in throwing an error on almost every test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These results match our expected behavior because every test case that threw an error locally also threw an error on AWS. </a:t>
            </a:r>
          </a:p>
          <a:p>
            <a:r>
              <a:rPr lang="en-US" dirty="0"/>
              <a:t>Further, most tests that passed locally also passed on AWS. The exceptions are EC2... on M and L and DynamoDB on M which passed locally and failed on AWS. Consistent with second bullet point</a:t>
            </a:r>
          </a:p>
          <a:p>
            <a:endParaRPr lang="en-US" dirty="0"/>
          </a:p>
          <a:p>
            <a:endParaRPr lang="en-US" dirty="0"/>
          </a:p>
        </p:txBody>
      </p:sp>
      <p:sp>
        <p:nvSpPr>
          <p:cNvPr id="4" name="Slide Number Placeholder 3"/>
          <p:cNvSpPr>
            <a:spLocks noGrp="1"/>
          </p:cNvSpPr>
          <p:nvPr>
            <p:ph type="sldNum" sz="quarter" idx="5"/>
          </p:nvPr>
        </p:nvSpPr>
        <p:spPr/>
        <p:txBody>
          <a:bodyPr/>
          <a:lstStyle/>
          <a:p>
            <a:fld id="{0C064A82-8189-B844-B1EF-D189B27F3AA2}" type="slidenum">
              <a:rPr lang="en-US" smtClean="0"/>
              <a:t>6</a:t>
            </a:fld>
            <a:endParaRPr lang="en-US"/>
          </a:p>
        </p:txBody>
      </p:sp>
    </p:spTree>
    <p:extLst>
      <p:ext uri="{BB962C8B-B14F-4D97-AF65-F5344CB8AC3E}">
        <p14:creationId xmlns:p14="http://schemas.microsoft.com/office/powerpoint/2010/main" val="394520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we believe our results were promising as they showed high accuracy and time savings across most tests. The cost savings were low in our unit tests, but applied to corporate tech stacks, our framework could provide meaningful savings</a:t>
            </a:r>
          </a:p>
          <a:p>
            <a:endParaRPr lang="en-US" dirty="0"/>
          </a:p>
          <a:p>
            <a:r>
              <a:rPr lang="en-US" dirty="0"/>
              <a:t>In the future, we would like to expand our work by supporting more clouds, adding more tests, and applying our framework to infrastructure stacks</a:t>
            </a:r>
          </a:p>
        </p:txBody>
      </p:sp>
      <p:sp>
        <p:nvSpPr>
          <p:cNvPr id="4" name="Slide Number Placeholder 3"/>
          <p:cNvSpPr>
            <a:spLocks noGrp="1"/>
          </p:cNvSpPr>
          <p:nvPr>
            <p:ph type="sldNum" sz="quarter" idx="5"/>
          </p:nvPr>
        </p:nvSpPr>
        <p:spPr/>
        <p:txBody>
          <a:bodyPr/>
          <a:lstStyle/>
          <a:p>
            <a:fld id="{0C064A82-8189-B844-B1EF-D189B27F3AA2}" type="slidenum">
              <a:rPr lang="en-US" smtClean="0"/>
              <a:t>9</a:t>
            </a:fld>
            <a:endParaRPr lang="en-US"/>
          </a:p>
        </p:txBody>
      </p:sp>
    </p:spTree>
    <p:extLst>
      <p:ext uri="{BB962C8B-B14F-4D97-AF65-F5344CB8AC3E}">
        <p14:creationId xmlns:p14="http://schemas.microsoft.com/office/powerpoint/2010/main" val="48727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resources can be found at this </a:t>
            </a:r>
            <a:r>
              <a:rPr lang="en-US" dirty="0" err="1"/>
              <a:t>github</a:t>
            </a:r>
            <a:r>
              <a:rPr lang="en-US" dirty="0"/>
              <a:t> link</a:t>
            </a:r>
          </a:p>
          <a:p>
            <a:endParaRPr lang="en-US" dirty="0"/>
          </a:p>
          <a:p>
            <a:r>
              <a:rPr lang="en-US" dirty="0"/>
              <a:t>If you have any follow up questions, you can contact us at the listed email addresses</a:t>
            </a:r>
          </a:p>
        </p:txBody>
      </p:sp>
      <p:sp>
        <p:nvSpPr>
          <p:cNvPr id="4" name="Slide Number Placeholder 3"/>
          <p:cNvSpPr>
            <a:spLocks noGrp="1"/>
          </p:cNvSpPr>
          <p:nvPr>
            <p:ph type="sldNum" sz="quarter" idx="5"/>
          </p:nvPr>
        </p:nvSpPr>
        <p:spPr/>
        <p:txBody>
          <a:bodyPr/>
          <a:lstStyle/>
          <a:p>
            <a:fld id="{0C064A82-8189-B844-B1EF-D189B27F3AA2}" type="slidenum">
              <a:rPr lang="en-US" smtClean="0"/>
              <a:t>11</a:t>
            </a:fld>
            <a:endParaRPr lang="en-US"/>
          </a:p>
        </p:txBody>
      </p:sp>
    </p:spTree>
    <p:extLst>
      <p:ext uri="{BB962C8B-B14F-4D97-AF65-F5344CB8AC3E}">
        <p14:creationId xmlns:p14="http://schemas.microsoft.com/office/powerpoint/2010/main" val="294983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10/11/21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hyperlink" Target="mailto:ybuzko2@Illinois.edu" TargetMode="External"/><Relationship Id="rId3" Type="http://schemas.openxmlformats.org/officeDocument/2006/relationships/slideLayout" Target="../slideLayouts/slideLayout2.xml"/><Relationship Id="rId7" Type="http://schemas.openxmlformats.org/officeDocument/2006/relationships/hyperlink" Target="mailto:sc49@Illinois.edu" TargetMode="Externa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hyperlink" Target="mailto:zgleaso2@Illinois.edu" TargetMode="External"/><Relationship Id="rId5" Type="http://schemas.openxmlformats.org/officeDocument/2006/relationships/hyperlink" Target="https://github.com/Zman94/Local-Expectation-Testing-for-Terraform" TargetMode="External"/><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868F-B95F-E542-8D12-52B29791CBFB}"/>
              </a:ext>
            </a:extLst>
          </p:cNvPr>
          <p:cNvSpPr>
            <a:spLocks noGrp="1"/>
          </p:cNvSpPr>
          <p:nvPr>
            <p:ph type="ctrTitle"/>
          </p:nvPr>
        </p:nvSpPr>
        <p:spPr/>
        <p:txBody>
          <a:bodyPr/>
          <a:lstStyle/>
          <a:p>
            <a:r>
              <a:rPr lang="en-US" dirty="0"/>
              <a:t>Local Expectation Testing for Terraform</a:t>
            </a:r>
          </a:p>
        </p:txBody>
      </p:sp>
      <p:sp>
        <p:nvSpPr>
          <p:cNvPr id="3" name="Subtitle 2">
            <a:extLst>
              <a:ext uri="{FF2B5EF4-FFF2-40B4-BE49-F238E27FC236}">
                <a16:creationId xmlns:a16="http://schemas.microsoft.com/office/drawing/2014/main" id="{3C8F299E-96E4-F447-BD9C-2F79FEF60392}"/>
              </a:ext>
            </a:extLst>
          </p:cNvPr>
          <p:cNvSpPr>
            <a:spLocks noGrp="1"/>
          </p:cNvSpPr>
          <p:nvPr>
            <p:ph type="subTitle" idx="1"/>
          </p:nvPr>
        </p:nvSpPr>
        <p:spPr/>
        <p:txBody>
          <a:bodyPr/>
          <a:lstStyle/>
          <a:p>
            <a:r>
              <a:rPr lang="en-US" dirty="0"/>
              <a:t>Zach Gleason, </a:t>
            </a:r>
            <a:r>
              <a:rPr lang="en-US" dirty="0" err="1"/>
              <a:t>Sreenidish</a:t>
            </a:r>
            <a:r>
              <a:rPr lang="en-US" dirty="0"/>
              <a:t> </a:t>
            </a:r>
            <a:r>
              <a:rPr lang="en-US" dirty="0" err="1"/>
              <a:t>Chinmayanilayam</a:t>
            </a:r>
            <a:r>
              <a:rPr lang="en-US" dirty="0"/>
              <a:t>, </a:t>
            </a:r>
            <a:r>
              <a:rPr lang="en-US" dirty="0" err="1"/>
              <a:t>Yaroslav</a:t>
            </a:r>
            <a:r>
              <a:rPr lang="en-US" dirty="0"/>
              <a:t> </a:t>
            </a:r>
            <a:r>
              <a:rPr lang="en-US" dirty="0" err="1"/>
              <a:t>Buzko</a:t>
            </a:r>
            <a:endParaRPr lang="en-US" dirty="0"/>
          </a:p>
        </p:txBody>
      </p:sp>
      <p:pic>
        <p:nvPicPr>
          <p:cNvPr id="12" name="Audio 11">
            <a:hlinkClick r:id="" action="ppaction://media"/>
            <a:extLst>
              <a:ext uri="{FF2B5EF4-FFF2-40B4-BE49-F238E27FC236}">
                <a16:creationId xmlns:a16="http://schemas.microsoft.com/office/drawing/2014/main" id="{E89C07EA-DCD6-1744-85D8-BE2D83335B2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503287143"/>
      </p:ext>
    </p:extLst>
  </p:cSld>
  <p:clrMapOvr>
    <a:masterClrMapping/>
  </p:clrMapOvr>
  <mc:AlternateContent xmlns:mc="http://schemas.openxmlformats.org/markup-compatibility/2006">
    <mc:Choice xmlns:p14="http://schemas.microsoft.com/office/powerpoint/2010/main" Requires="p14">
      <p:transition spd="slow" p14:dur="2000" advTm="12921"/>
    </mc:Choice>
    <mc:Fallback>
      <p:transition spd="slow" advTm="12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533B-71B7-AD41-8BE5-15B087A87BB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015061-ED4A-3544-A84A-B45D4C286935}"/>
              </a:ext>
            </a:extLst>
          </p:cNvPr>
          <p:cNvSpPr>
            <a:spLocks noGrp="1"/>
          </p:cNvSpPr>
          <p:nvPr>
            <p:ph idx="1"/>
          </p:nvPr>
        </p:nvSpPr>
        <p:spPr>
          <a:xfrm>
            <a:off x="3597965" y="268357"/>
            <a:ext cx="7586503" cy="6172200"/>
          </a:xfrm>
        </p:spPr>
        <p:txBody>
          <a:bodyPr>
            <a:normAutofit fontScale="55000" lnSpcReduction="20000"/>
          </a:bodyPr>
          <a:lstStyle/>
          <a:p>
            <a:pPr marL="617220" indent="-342900">
              <a:spcBef>
                <a:spcPts val="400"/>
              </a:spcBef>
              <a:buFont typeface="Wingdings" pitchFamily="2" charset="2"/>
              <a:buChar char="§"/>
            </a:pPr>
            <a:r>
              <a:rPr lang="en-US" dirty="0"/>
              <a:t>M. Guerriero, M. </a:t>
            </a:r>
            <a:r>
              <a:rPr lang="en-US" dirty="0" err="1"/>
              <a:t>Garriga</a:t>
            </a:r>
            <a:r>
              <a:rPr lang="en-US" dirty="0"/>
              <a:t>, D. A. </a:t>
            </a:r>
            <a:r>
              <a:rPr lang="en-US" dirty="0" err="1"/>
              <a:t>Tamburri</a:t>
            </a:r>
            <a:r>
              <a:rPr lang="en-US" dirty="0"/>
              <a:t>, F. </a:t>
            </a:r>
            <a:r>
              <a:rPr lang="en-US" dirty="0" err="1"/>
              <a:t>Palomba</a:t>
            </a:r>
            <a:r>
              <a:rPr lang="en-US" dirty="0"/>
              <a:t>, Adoption, Support, and Challenges of Infrastructure-as-Code: Insights from Industry, 2019, ISBN 978-1-7281-3095-8 </a:t>
            </a:r>
          </a:p>
          <a:p>
            <a:pPr marL="617220" indent="-342900">
              <a:spcBef>
                <a:spcPts val="400"/>
              </a:spcBef>
              <a:buFont typeface="Wingdings" pitchFamily="2" charset="2"/>
              <a:buChar char="§"/>
            </a:pPr>
            <a:r>
              <a:rPr lang="en-US" dirty="0"/>
              <a:t>A. Rahman, R. Mahdavi-</a:t>
            </a:r>
            <a:r>
              <a:rPr lang="en-US" dirty="0" err="1"/>
              <a:t>Hezaveh</a:t>
            </a:r>
            <a:r>
              <a:rPr lang="en-US" dirty="0"/>
              <a:t>, L. Williams, A systematic mapping study of infrastructure as code research, Information and Software Technology, vol. 108, April 2019, p. 65-77 </a:t>
            </a:r>
          </a:p>
          <a:p>
            <a:pPr marL="617220" indent="-342900">
              <a:spcBef>
                <a:spcPts val="400"/>
              </a:spcBef>
              <a:buFont typeface="Wingdings" pitchFamily="2" charset="2"/>
              <a:buChar char="§"/>
            </a:pPr>
            <a:r>
              <a:rPr lang="en-US" dirty="0"/>
              <a:t>W. Hummer, F. Rosenberg, F. Oliveira, T. </a:t>
            </a:r>
            <a:r>
              <a:rPr lang="en-US" dirty="0" err="1"/>
              <a:t>Eilam</a:t>
            </a:r>
            <a:r>
              <a:rPr lang="en-US" dirty="0"/>
              <a:t>, Testing Idempotence for Infrastructure as Code </a:t>
            </a:r>
          </a:p>
          <a:p>
            <a:pPr marL="617220" indent="-342900">
              <a:spcBef>
                <a:spcPts val="400"/>
              </a:spcBef>
              <a:buFont typeface="Wingdings" pitchFamily="2" charset="2"/>
              <a:buChar char="§"/>
            </a:pPr>
            <a:r>
              <a:rPr lang="en-US" dirty="0"/>
              <a:t>J. Schwarz, A. Steffens, H. </a:t>
            </a:r>
            <a:r>
              <a:rPr lang="en-US" dirty="0" err="1"/>
              <a:t>Lichter</a:t>
            </a:r>
            <a:r>
              <a:rPr lang="en-US" dirty="0"/>
              <a:t>, Code Smells in Infrastructure as Code </a:t>
            </a:r>
          </a:p>
          <a:p>
            <a:pPr marL="617220" indent="-342900">
              <a:spcBef>
                <a:spcPts val="400"/>
              </a:spcBef>
              <a:buFont typeface="Wingdings" pitchFamily="2" charset="2"/>
              <a:buChar char="§"/>
            </a:pPr>
            <a:r>
              <a:rPr lang="en-US" dirty="0"/>
              <a:t>S. </a:t>
            </a:r>
            <a:r>
              <a:rPr lang="en-US" dirty="0" err="1"/>
              <a:t>Naziris</a:t>
            </a:r>
            <a:r>
              <a:rPr lang="en-US" dirty="0"/>
              <a:t>, Infrastructure as Code: Towards Dynamic and Programmable IT systems, http://</a:t>
            </a:r>
            <a:r>
              <a:rPr lang="en-US" dirty="0" err="1"/>
              <a:t>purl.utwente.nl</a:t>
            </a:r>
            <a:r>
              <a:rPr lang="en-US" dirty="0"/>
              <a:t>/essays/80190 , November, 2019 </a:t>
            </a:r>
          </a:p>
          <a:p>
            <a:pPr marL="617220" indent="-342900">
              <a:spcBef>
                <a:spcPts val="400"/>
              </a:spcBef>
              <a:buFont typeface="Wingdings" pitchFamily="2" charset="2"/>
              <a:buChar char="§"/>
            </a:pPr>
            <a:r>
              <a:rPr lang="en-US" dirty="0"/>
              <a:t>J. H. A. Al </a:t>
            </a:r>
            <a:r>
              <a:rPr lang="en-US" dirty="0" err="1"/>
              <a:t>Kiswani</a:t>
            </a:r>
            <a:r>
              <a:rPr lang="en-US" dirty="0"/>
              <a:t>, Smart-Cloud: A Framework for Cloud Native Applications Development, http://</a:t>
            </a:r>
            <a:r>
              <a:rPr lang="en-US" dirty="0" err="1"/>
              <a:t>hdl.handle.net</a:t>
            </a:r>
            <a:r>
              <a:rPr lang="en-US" dirty="0"/>
              <a:t>/11714/5691, May, 2019</a:t>
            </a:r>
          </a:p>
          <a:p>
            <a:pPr marL="617220" indent="-342900">
              <a:spcBef>
                <a:spcPts val="400"/>
              </a:spcBef>
              <a:buFont typeface="Wingdings" pitchFamily="2" charset="2"/>
              <a:buChar char="§"/>
            </a:pPr>
            <a:r>
              <a:rPr lang="en-US" dirty="0"/>
              <a:t>R. Wang, Testing </a:t>
            </a:r>
            <a:r>
              <a:rPr lang="en-US" dirty="0" err="1"/>
              <a:t>HashiCorp</a:t>
            </a:r>
            <a:r>
              <a:rPr lang="en-US" dirty="0"/>
              <a:t> Terraform, https://</a:t>
            </a:r>
            <a:r>
              <a:rPr lang="en-US" dirty="0" err="1"/>
              <a:t>www.hashicorp.com</a:t>
            </a:r>
            <a:r>
              <a:rPr lang="en-US" dirty="0"/>
              <a:t>/ blog/testing-</a:t>
            </a:r>
            <a:r>
              <a:rPr lang="en-US" dirty="0" err="1"/>
              <a:t>hashicorp</a:t>
            </a:r>
            <a:r>
              <a:rPr lang="en-US" dirty="0"/>
              <a:t>-terraform </a:t>
            </a:r>
          </a:p>
          <a:p>
            <a:pPr marL="617220" indent="-342900">
              <a:spcBef>
                <a:spcPts val="400"/>
              </a:spcBef>
              <a:buFont typeface="Wingdings" pitchFamily="2" charset="2"/>
              <a:buChar char="§"/>
            </a:pPr>
            <a:r>
              <a:rPr lang="en-US" dirty="0" err="1"/>
              <a:t>LocalStack</a:t>
            </a:r>
            <a:r>
              <a:rPr lang="en-US" dirty="0"/>
              <a:t> - A fully functional local AWS cloud stack, https://</a:t>
            </a:r>
            <a:r>
              <a:rPr lang="en-US" dirty="0" err="1"/>
              <a:t>github.com</a:t>
            </a:r>
            <a:r>
              <a:rPr lang="en-US" dirty="0"/>
              <a:t>/</a:t>
            </a:r>
            <a:r>
              <a:rPr lang="en-US" dirty="0" err="1"/>
              <a:t>localstack</a:t>
            </a:r>
            <a:r>
              <a:rPr lang="en-US" dirty="0"/>
              <a:t>/</a:t>
            </a:r>
            <a:r>
              <a:rPr lang="en-US" dirty="0" err="1"/>
              <a:t>localstack</a:t>
            </a:r>
            <a:r>
              <a:rPr lang="en-US" dirty="0"/>
              <a:t> </a:t>
            </a:r>
          </a:p>
          <a:p>
            <a:pPr marL="617220" indent="-342900">
              <a:spcBef>
                <a:spcPts val="400"/>
              </a:spcBef>
              <a:buFont typeface="Wingdings" pitchFamily="2" charset="2"/>
              <a:buChar char="§"/>
            </a:pPr>
            <a:r>
              <a:rPr lang="en-US" dirty="0"/>
              <a:t>N. Gibbon, </a:t>
            </a:r>
            <a:r>
              <a:rPr lang="en-US" dirty="0" err="1"/>
              <a:t>LocalStack</a:t>
            </a:r>
            <a:r>
              <a:rPr lang="en-US" dirty="0"/>
              <a:t> for Local AWS Dev, https://</a:t>
            </a:r>
            <a:r>
              <a:rPr lang="en-US" dirty="0" err="1"/>
              <a:t>medium.com</a:t>
            </a:r>
            <a:r>
              <a:rPr lang="en-US" dirty="0"/>
              <a:t>/</a:t>
            </a:r>
            <a:r>
              <a:rPr lang="en-US" dirty="0" err="1"/>
              <a:t>pareture</a:t>
            </a:r>
            <a:r>
              <a:rPr lang="en-US" dirty="0"/>
              <a:t>/localstack-for-local-aws-dev22775e483e3d </a:t>
            </a:r>
          </a:p>
          <a:p>
            <a:pPr marL="617220" indent="-342900">
              <a:spcBef>
                <a:spcPts val="400"/>
              </a:spcBef>
              <a:buFont typeface="Wingdings" pitchFamily="2" charset="2"/>
              <a:buChar char="§"/>
            </a:pPr>
            <a:r>
              <a:rPr lang="en-US" dirty="0" err="1"/>
              <a:t>S.Dalla</a:t>
            </a:r>
            <a:r>
              <a:rPr lang="en-US" dirty="0"/>
              <a:t> Palma, </a:t>
            </a:r>
            <a:r>
              <a:rPr lang="en-US" dirty="0" err="1"/>
              <a:t>D.Di</a:t>
            </a:r>
            <a:r>
              <a:rPr lang="en-US" dirty="0"/>
              <a:t> </a:t>
            </a:r>
            <a:r>
              <a:rPr lang="en-US" dirty="0" err="1"/>
              <a:t>Nuccia</a:t>
            </a:r>
            <a:r>
              <a:rPr lang="en-US" dirty="0"/>
              <a:t>, </a:t>
            </a:r>
            <a:r>
              <a:rPr lang="en-US" dirty="0" err="1"/>
              <a:t>F.Palomba</a:t>
            </a:r>
            <a:r>
              <a:rPr lang="en-US" dirty="0"/>
              <a:t>, D. A. </a:t>
            </a:r>
            <a:r>
              <a:rPr lang="en-US" dirty="0" err="1"/>
              <a:t>Tamburri</a:t>
            </a:r>
            <a:r>
              <a:rPr lang="en-US" dirty="0"/>
              <a:t>, Toward a catalog of software quality metrics for infrastructure code, https://</a:t>
            </a:r>
            <a:r>
              <a:rPr lang="en-US" dirty="0" err="1"/>
              <a:t>www.sciencedirect.com</a:t>
            </a:r>
            <a:r>
              <a:rPr lang="en-US" dirty="0"/>
              <a:t>/science/article/</a:t>
            </a:r>
            <a:r>
              <a:rPr lang="en-US" dirty="0" err="1"/>
              <a:t>pii</a:t>
            </a:r>
            <a:r>
              <a:rPr lang="en-US" dirty="0"/>
              <a:t>/S0164121220301618 </a:t>
            </a:r>
          </a:p>
          <a:p>
            <a:pPr marL="617220" indent="-342900">
              <a:spcBef>
                <a:spcPts val="400"/>
              </a:spcBef>
              <a:buFont typeface="Wingdings" pitchFamily="2" charset="2"/>
              <a:buChar char="§"/>
            </a:pPr>
            <a:r>
              <a:rPr lang="en-US" dirty="0"/>
              <a:t>A. Rahman, L. Williams, Source code properties of defective infrastructure as code scripts, arXiv:1810.09605 </a:t>
            </a:r>
          </a:p>
          <a:p>
            <a:pPr marL="617220" indent="-342900">
              <a:spcBef>
                <a:spcPts val="400"/>
              </a:spcBef>
              <a:buFont typeface="Wingdings" pitchFamily="2" charset="2"/>
              <a:buChar char="§"/>
            </a:pPr>
            <a:r>
              <a:rPr lang="en-US" dirty="0" err="1"/>
              <a:t>A.Weiss</a:t>
            </a:r>
            <a:r>
              <a:rPr lang="en-US" dirty="0"/>
              <a:t>, </a:t>
            </a:r>
            <a:r>
              <a:rPr lang="en-US" dirty="0" err="1"/>
              <a:t>A.Guha</a:t>
            </a:r>
            <a:r>
              <a:rPr lang="en-US" dirty="0"/>
              <a:t>, </a:t>
            </a:r>
            <a:r>
              <a:rPr lang="en-US" dirty="0" err="1"/>
              <a:t>Y.Brun</a:t>
            </a:r>
            <a:r>
              <a:rPr lang="en-US" dirty="0"/>
              <a:t>, Tortoise: interactive system configuration repair, ASE 2017: Proceedings of the 32nd IEEE/ACM International Conference on Automated Software Engineering, October 2017 </a:t>
            </a:r>
          </a:p>
          <a:p>
            <a:pPr marL="617220" indent="-342900">
              <a:spcBef>
                <a:spcPts val="400"/>
              </a:spcBef>
              <a:buFont typeface="Wingdings" pitchFamily="2" charset="2"/>
              <a:buChar char="§"/>
            </a:pPr>
            <a:r>
              <a:rPr lang="en-US" dirty="0"/>
              <a:t>Y. </a:t>
            </a:r>
            <a:r>
              <a:rPr lang="en-US" dirty="0" err="1"/>
              <a:t>Brikman</a:t>
            </a:r>
            <a:r>
              <a:rPr lang="en-US" dirty="0"/>
              <a:t>, Terraform Up and Running: Writing Infrastructure as Code Second Edition, O'Reilly, ISBN 9781492046905 </a:t>
            </a:r>
          </a:p>
          <a:p>
            <a:pPr marL="617220" indent="-342900">
              <a:spcBef>
                <a:spcPts val="400"/>
              </a:spcBef>
              <a:buFont typeface="Wingdings" pitchFamily="2" charset="2"/>
              <a:buChar char="§"/>
            </a:pPr>
            <a:r>
              <a:rPr lang="en-US" dirty="0" err="1"/>
              <a:t>J.Hecht</a:t>
            </a:r>
            <a:r>
              <a:rPr lang="en-US" dirty="0"/>
              <a:t>, Continuous cloud infrastructure with Ansible, Molecule &amp; </a:t>
            </a:r>
            <a:r>
              <a:rPr lang="en-US" dirty="0" err="1"/>
              <a:t>TravisCI</a:t>
            </a:r>
            <a:r>
              <a:rPr lang="en-US" dirty="0"/>
              <a:t> on AWS, https://</a:t>
            </a:r>
            <a:r>
              <a:rPr lang="en-US" dirty="0" err="1"/>
              <a:t>blog.codecentric.de</a:t>
            </a:r>
            <a:r>
              <a:rPr lang="en-US" dirty="0"/>
              <a:t>/</a:t>
            </a:r>
            <a:r>
              <a:rPr lang="en-US" dirty="0" err="1"/>
              <a:t>en</a:t>
            </a:r>
            <a:r>
              <a:rPr lang="en-US" dirty="0"/>
              <a:t>/2019/01/</a:t>
            </a:r>
            <a:r>
              <a:rPr lang="en-US" dirty="0" err="1"/>
              <a:t>ansiblemolecule-travisci-aws</a:t>
            </a:r>
            <a:r>
              <a:rPr lang="en-US" dirty="0"/>
              <a:t>/ </a:t>
            </a:r>
          </a:p>
          <a:p>
            <a:pPr marL="617220" indent="-342900">
              <a:spcBef>
                <a:spcPts val="400"/>
              </a:spcBef>
              <a:buFont typeface="Wingdings" pitchFamily="2" charset="2"/>
              <a:buChar char="§"/>
            </a:pPr>
            <a:r>
              <a:rPr lang="en-US" dirty="0" err="1"/>
              <a:t>Ikeshita</a:t>
            </a:r>
            <a:r>
              <a:rPr lang="en-US" dirty="0"/>
              <a:t>, K., Ishikawa, F., </a:t>
            </a:r>
            <a:r>
              <a:rPr lang="en-US" dirty="0" err="1"/>
              <a:t>Honiden</a:t>
            </a:r>
            <a:r>
              <a:rPr lang="en-US" dirty="0"/>
              <a:t>, S., </a:t>
            </a:r>
            <a:r>
              <a:rPr lang="en-US" dirty="0" err="1"/>
              <a:t>Gabmeyer</a:t>
            </a:r>
            <a:r>
              <a:rPr lang="en-US" dirty="0"/>
              <a:t>, S., Johnsen, E., Test Suite Reduction in Idempotence Testing of Infrastructure as Code, In Proceedings of the International Conference on Tests and Proofs (TAP’17), 2017 </a:t>
            </a:r>
          </a:p>
          <a:p>
            <a:pPr marL="617220" indent="-342900">
              <a:spcBef>
                <a:spcPts val="400"/>
              </a:spcBef>
              <a:buFont typeface="Wingdings" pitchFamily="2" charset="2"/>
              <a:buChar char="§"/>
            </a:pPr>
            <a:r>
              <a:rPr lang="en-US" dirty="0"/>
              <a:t>Oliver </a:t>
            </a:r>
            <a:r>
              <a:rPr lang="en-US" dirty="0" err="1"/>
              <a:t>Hanappi</a:t>
            </a:r>
            <a:r>
              <a:rPr lang="en-US" dirty="0"/>
              <a:t>, Waldemar Hummer, </a:t>
            </a:r>
            <a:r>
              <a:rPr lang="en-US" dirty="0" err="1"/>
              <a:t>Schahram</a:t>
            </a:r>
            <a:r>
              <a:rPr lang="en-US" dirty="0"/>
              <a:t> </a:t>
            </a:r>
            <a:r>
              <a:rPr lang="en-US" dirty="0" err="1"/>
              <a:t>Dustdar</a:t>
            </a:r>
            <a:r>
              <a:rPr lang="en-US" dirty="0"/>
              <a:t>, Asserting reliable convergence for configuration management scripts, SIGPLAN Not. 51, 10 (October 2016) </a:t>
            </a:r>
          </a:p>
          <a:p>
            <a:pPr marL="617220" indent="-342900">
              <a:spcBef>
                <a:spcPts val="400"/>
              </a:spcBef>
              <a:buFont typeface="Wingdings" pitchFamily="2" charset="2"/>
              <a:buChar char="§"/>
            </a:pPr>
            <a:r>
              <a:rPr lang="en-US" dirty="0"/>
              <a:t>W. Hummer, F. Rosenberg, F. Oliveira, T. </a:t>
            </a:r>
            <a:r>
              <a:rPr lang="en-US" dirty="0" err="1"/>
              <a:t>Eilam</a:t>
            </a:r>
            <a:r>
              <a:rPr lang="en-US" dirty="0"/>
              <a:t>, Automated testing of chef automation scripts, In Proceedings Demo &amp; Poster Track of ACM/IFIP/USENIX International Middleware Conference (</a:t>
            </a:r>
            <a:r>
              <a:rPr lang="en-US" dirty="0" err="1"/>
              <a:t>MiddlewareDPT</a:t>
            </a:r>
            <a:r>
              <a:rPr lang="en-US" dirty="0"/>
              <a:t> ’13). ACM, New York, NY </a:t>
            </a:r>
          </a:p>
          <a:p>
            <a:pPr marL="617220" indent="-342900">
              <a:spcBef>
                <a:spcPts val="400"/>
              </a:spcBef>
              <a:buFont typeface="Wingdings" pitchFamily="2" charset="2"/>
              <a:buChar char="§"/>
            </a:pPr>
            <a:r>
              <a:rPr lang="en-US" dirty="0"/>
              <a:t>T. Sharma, M. </a:t>
            </a:r>
            <a:r>
              <a:rPr lang="en-US" dirty="0" err="1"/>
              <a:t>Fragkoulis</a:t>
            </a:r>
            <a:r>
              <a:rPr lang="en-US" dirty="0"/>
              <a:t>, D. </a:t>
            </a:r>
            <a:r>
              <a:rPr lang="en-US" dirty="0" err="1"/>
              <a:t>Spinellis</a:t>
            </a:r>
            <a:r>
              <a:rPr lang="en-US" dirty="0"/>
              <a:t>, Does your configuration code smell?, in: Proceedings of the 13th International Conference on Mining Software Repositories, MSR ’16, ACM, New York, NY, USA, 2016, pp.189–200. doi:10.1145/2901739.2901761. </a:t>
            </a:r>
          </a:p>
          <a:p>
            <a:pPr marL="617220" indent="-342900">
              <a:spcBef>
                <a:spcPts val="400"/>
              </a:spcBef>
              <a:buFont typeface="Wingdings" pitchFamily="2" charset="2"/>
              <a:buChar char="§"/>
            </a:pPr>
            <a:r>
              <a:rPr lang="en-US" dirty="0"/>
              <a:t>M. Smith, A Jump Start on Terraform Testing, https://</a:t>
            </a:r>
            <a:r>
              <a:rPr lang="en-US" dirty="0" err="1"/>
              <a:t>medium.com</a:t>
            </a:r>
            <a:r>
              <a:rPr lang="en-US" dirty="0"/>
              <a:t>/</a:t>
            </a:r>
            <a:r>
              <a:rPr lang="en-US" dirty="0" err="1"/>
              <a:t>swlh</a:t>
            </a:r>
            <a:r>
              <a:rPr lang="en-US" dirty="0"/>
              <a:t>/a-jump-start-on-terraform-testing295522cdb407 [20] </a:t>
            </a:r>
            <a:r>
              <a:rPr lang="en-US" dirty="0" err="1"/>
              <a:t>TerraTest</a:t>
            </a:r>
            <a:r>
              <a:rPr lang="en-US" dirty="0"/>
              <a:t> by </a:t>
            </a:r>
            <a:r>
              <a:rPr lang="en-US" dirty="0" err="1"/>
              <a:t>GruntWorks</a:t>
            </a:r>
            <a:r>
              <a:rPr lang="en-US" dirty="0"/>
              <a:t> </a:t>
            </a:r>
          </a:p>
          <a:p>
            <a:pPr marL="617220" indent="-342900">
              <a:spcBef>
                <a:spcPts val="400"/>
              </a:spcBef>
              <a:buFont typeface="Wingdings" pitchFamily="2" charset="2"/>
              <a:buChar char="§"/>
            </a:pPr>
            <a:r>
              <a:rPr lang="en-US" dirty="0"/>
              <a:t>What is </a:t>
            </a:r>
            <a:r>
              <a:rPr lang="en-US" dirty="0" err="1"/>
              <a:t>LocalStack</a:t>
            </a:r>
            <a:r>
              <a:rPr lang="en-US" dirty="0"/>
              <a:t>?, https://</a:t>
            </a:r>
            <a:r>
              <a:rPr lang="en-US" dirty="0" err="1"/>
              <a:t>localstack.cloud</a:t>
            </a:r>
            <a:r>
              <a:rPr lang="en-US" dirty="0"/>
              <a:t>/ </a:t>
            </a:r>
          </a:p>
          <a:p>
            <a:pPr marL="617220" indent="-342900">
              <a:spcBef>
                <a:spcPts val="400"/>
              </a:spcBef>
              <a:buFont typeface="Wingdings" pitchFamily="2" charset="2"/>
              <a:buChar char="§"/>
            </a:pPr>
            <a:r>
              <a:rPr lang="en-US" dirty="0"/>
              <a:t>K. </a:t>
            </a:r>
            <a:r>
              <a:rPr lang="en-US" dirty="0" err="1"/>
              <a:t>Brandes</a:t>
            </a:r>
            <a:r>
              <a:rPr lang="en-US" dirty="0"/>
              <a:t>, Testing AWS Python code with Moto, https://</a:t>
            </a:r>
            <a:r>
              <a:rPr lang="en-US" dirty="0" err="1"/>
              <a:t>blog.codecentric.de</a:t>
            </a:r>
            <a:r>
              <a:rPr lang="en-US" dirty="0"/>
              <a:t>/</a:t>
            </a:r>
            <a:r>
              <a:rPr lang="en-US" dirty="0" err="1"/>
              <a:t>en</a:t>
            </a:r>
            <a:r>
              <a:rPr lang="en-US" dirty="0"/>
              <a:t>/2020/01/</a:t>
            </a:r>
            <a:r>
              <a:rPr lang="en-US" dirty="0" err="1"/>
              <a:t>testing-aws-python-code-withmoto</a:t>
            </a:r>
            <a:r>
              <a:rPr lang="en-US" dirty="0"/>
              <a:t>/</a:t>
            </a:r>
          </a:p>
        </p:txBody>
      </p:sp>
      <p:pic>
        <p:nvPicPr>
          <p:cNvPr id="5" name="Audio 4">
            <a:hlinkClick r:id="" action="ppaction://media"/>
            <a:extLst>
              <a:ext uri="{FF2B5EF4-FFF2-40B4-BE49-F238E27FC236}">
                <a16:creationId xmlns:a16="http://schemas.microsoft.com/office/drawing/2014/main" id="{6B878FF1-C2B9-8C4B-9FDF-DA9691B241D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66173902"/>
      </p:ext>
    </p:extLst>
  </p:cSld>
  <p:clrMapOvr>
    <a:masterClrMapping/>
  </p:clrMapOvr>
  <mc:AlternateContent xmlns:mc="http://schemas.openxmlformats.org/markup-compatibility/2006">
    <mc:Choice xmlns:p14="http://schemas.microsoft.com/office/powerpoint/2010/main" Requires="p14">
      <p:transition spd="slow" p14:dur="2000" advTm="2266"/>
    </mc:Choice>
    <mc:Fallback>
      <p:transition spd="slow" advTm="2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32E3-E77F-CA44-BB88-2EC8CE2FC3D1}"/>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A220543D-B1CE-654C-BC20-E8FE35A1DA5D}"/>
              </a:ext>
            </a:extLst>
          </p:cNvPr>
          <p:cNvSpPr>
            <a:spLocks noGrp="1"/>
          </p:cNvSpPr>
          <p:nvPr>
            <p:ph idx="1"/>
          </p:nvPr>
        </p:nvSpPr>
        <p:spPr/>
        <p:txBody>
          <a:bodyPr/>
          <a:lstStyle/>
          <a:p>
            <a:r>
              <a:rPr lang="en-US" dirty="0">
                <a:hlinkClick r:id="rId5"/>
              </a:rPr>
              <a:t>https://github.com/Zman94/Local-Expectation-Testing-for-Terraform</a:t>
            </a:r>
            <a:endParaRPr lang="en-US" dirty="0"/>
          </a:p>
          <a:p>
            <a:endParaRPr lang="en-US" dirty="0"/>
          </a:p>
          <a:p>
            <a:endParaRPr lang="en-US" dirty="0"/>
          </a:p>
          <a:p>
            <a:r>
              <a:rPr lang="en-US" dirty="0">
                <a:hlinkClick r:id="rId6"/>
              </a:rPr>
              <a:t>zgleaso2@Illinois.edu</a:t>
            </a:r>
            <a:endParaRPr lang="en-US" dirty="0"/>
          </a:p>
          <a:p>
            <a:r>
              <a:rPr lang="en-US" dirty="0">
                <a:hlinkClick r:id="rId7"/>
              </a:rPr>
              <a:t>sc49@Illinois.edu</a:t>
            </a:r>
            <a:endParaRPr lang="en-US" dirty="0"/>
          </a:p>
          <a:p>
            <a:r>
              <a:rPr lang="en-US" dirty="0">
                <a:hlinkClick r:id="rId8"/>
              </a:rPr>
              <a:t>ybuzko2@Illinois.edu</a:t>
            </a:r>
            <a:endParaRPr lang="en-US" dirty="0"/>
          </a:p>
        </p:txBody>
      </p:sp>
      <p:pic>
        <p:nvPicPr>
          <p:cNvPr id="7" name="Audio 6">
            <a:hlinkClick r:id="" action="ppaction://media"/>
            <a:extLst>
              <a:ext uri="{FF2B5EF4-FFF2-40B4-BE49-F238E27FC236}">
                <a16:creationId xmlns:a16="http://schemas.microsoft.com/office/drawing/2014/main" id="{A6D4776C-6DB1-4842-B0EE-A46D3AF6AA4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8351055"/>
      </p:ext>
    </p:extLst>
  </p:cSld>
  <p:clrMapOvr>
    <a:masterClrMapping/>
  </p:clrMapOvr>
  <mc:AlternateContent xmlns:mc="http://schemas.openxmlformats.org/markup-compatibility/2006">
    <mc:Choice xmlns:p14="http://schemas.microsoft.com/office/powerpoint/2010/main" Requires="p14">
      <p:transition spd="slow" p14:dur="2000" advTm="9376"/>
    </mc:Choice>
    <mc:Fallback>
      <p:transition spd="slow" advTm="93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67A8-E7D5-7B49-B384-7A410C220E1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5B1B5D3-FC40-3F43-99D1-CB8F72B172B5}"/>
              </a:ext>
            </a:extLst>
          </p:cNvPr>
          <p:cNvSpPr>
            <a:spLocks noGrp="1"/>
          </p:cNvSpPr>
          <p:nvPr>
            <p:ph idx="1"/>
          </p:nvPr>
        </p:nvSpPr>
        <p:spPr/>
        <p:txBody>
          <a:bodyPr/>
          <a:lstStyle/>
          <a:p>
            <a:pPr marL="0" indent="0">
              <a:buNone/>
            </a:pPr>
            <a:r>
              <a:rPr lang="en-US" dirty="0"/>
              <a:t>With the rise of large, distributed systems, Infrastructure as code (IaC) has evolved from a best practice to a requirement in industry environments. </a:t>
            </a:r>
            <a:r>
              <a:rPr lang="en-US" dirty="0" err="1"/>
              <a:t>HashiCorp’s</a:t>
            </a:r>
            <a:r>
              <a:rPr lang="en-US" dirty="0"/>
              <a:t> Terraform has become the go to IaC solution for many companies. In this paper, we explore potential solutions for testing Terraform locally using AWS mocking tools </a:t>
            </a:r>
            <a:r>
              <a:rPr lang="en-US" dirty="0" err="1"/>
              <a:t>LocalStack</a:t>
            </a:r>
            <a:r>
              <a:rPr lang="en-US" dirty="0"/>
              <a:t> and Moto. Specifically, this paper proposes a framework for testing Terraform configurations that can (</a:t>
            </a:r>
            <a:r>
              <a:rPr lang="en-US" dirty="0" err="1"/>
              <a:t>i</a:t>
            </a:r>
            <a:r>
              <a:rPr lang="en-US" dirty="0"/>
              <a:t>) identify errors locally that were previously only detectable in the cloud, (ii) speed up test run time, and (iii) save money. Our findings show the benefits of testing Terraform configurations locally but highlight the need for further research. </a:t>
            </a:r>
          </a:p>
        </p:txBody>
      </p:sp>
      <p:pic>
        <p:nvPicPr>
          <p:cNvPr id="10" name="Audio 9">
            <a:hlinkClick r:id="" action="ppaction://media"/>
            <a:extLst>
              <a:ext uri="{FF2B5EF4-FFF2-40B4-BE49-F238E27FC236}">
                <a16:creationId xmlns:a16="http://schemas.microsoft.com/office/drawing/2014/main" id="{A6514912-43B9-C647-980E-C4D0B1A40E3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39053586"/>
      </p:ext>
    </p:extLst>
  </p:cSld>
  <p:clrMapOvr>
    <a:masterClrMapping/>
  </p:clrMapOvr>
  <mc:AlternateContent xmlns:mc="http://schemas.openxmlformats.org/markup-compatibility/2006">
    <mc:Choice xmlns:p14="http://schemas.microsoft.com/office/powerpoint/2010/main" Requires="p14">
      <p:transition spd="slow" p14:dur="2000" advTm="26290"/>
    </mc:Choice>
    <mc:Fallback>
      <p:transition spd="slow" advTm="26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6C53-BF1C-8B47-B555-1E8E6B699920}"/>
              </a:ext>
            </a:extLst>
          </p:cNvPr>
          <p:cNvSpPr>
            <a:spLocks noGrp="1"/>
          </p:cNvSpPr>
          <p:nvPr>
            <p:ph type="title"/>
          </p:nvPr>
        </p:nvSpPr>
        <p:spPr/>
        <p:txBody>
          <a:bodyPr/>
          <a:lstStyle/>
          <a:p>
            <a:r>
              <a:rPr lang="en-US" dirty="0"/>
              <a:t>State of the Field</a:t>
            </a:r>
          </a:p>
        </p:txBody>
      </p:sp>
      <p:sp>
        <p:nvSpPr>
          <p:cNvPr id="3" name="Content Placeholder 2">
            <a:extLst>
              <a:ext uri="{FF2B5EF4-FFF2-40B4-BE49-F238E27FC236}">
                <a16:creationId xmlns:a16="http://schemas.microsoft.com/office/drawing/2014/main" id="{F600BC67-22A5-3A4F-B5B7-CD0E6E449CDC}"/>
              </a:ext>
            </a:extLst>
          </p:cNvPr>
          <p:cNvSpPr>
            <a:spLocks noGrp="1"/>
          </p:cNvSpPr>
          <p:nvPr>
            <p:ph idx="1"/>
          </p:nvPr>
        </p:nvSpPr>
        <p:spPr/>
        <p:txBody>
          <a:bodyPr/>
          <a:lstStyle/>
          <a:p>
            <a:r>
              <a:rPr lang="en-US" dirty="0" err="1"/>
              <a:t>HashiCorp</a:t>
            </a:r>
            <a:r>
              <a:rPr lang="en-US" dirty="0"/>
              <a:t> testing Framework</a:t>
            </a:r>
          </a:p>
          <a:p>
            <a:pPr lvl="1"/>
            <a:r>
              <a:rPr lang="en-US" dirty="0"/>
              <a:t>Unit Tests, Contract Tests, Integration Tests, End-To-End Tests</a:t>
            </a:r>
          </a:p>
          <a:p>
            <a:pPr lvl="1"/>
            <a:r>
              <a:rPr lang="en-US" dirty="0"/>
              <a:t>Unit Tests and Contract Tests are local</a:t>
            </a:r>
          </a:p>
          <a:p>
            <a:r>
              <a:rPr lang="en-US" dirty="0"/>
              <a:t>Idempotency checks</a:t>
            </a:r>
          </a:p>
          <a:p>
            <a:r>
              <a:rPr lang="en-US" dirty="0"/>
              <a:t>Code smell and quality metrics</a:t>
            </a:r>
          </a:p>
          <a:p>
            <a:endParaRPr lang="en-US" dirty="0"/>
          </a:p>
          <a:p>
            <a:r>
              <a:rPr lang="en-US" dirty="0"/>
              <a:t>No comprehensive local testing</a:t>
            </a:r>
          </a:p>
        </p:txBody>
      </p:sp>
      <p:pic>
        <p:nvPicPr>
          <p:cNvPr id="15" name="Audio 14">
            <a:hlinkClick r:id="" action="ppaction://media"/>
            <a:extLst>
              <a:ext uri="{FF2B5EF4-FFF2-40B4-BE49-F238E27FC236}">
                <a16:creationId xmlns:a16="http://schemas.microsoft.com/office/drawing/2014/main" id="{496930C4-3645-C14C-AA1D-8CC98AAF37E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641185504"/>
      </p:ext>
    </p:extLst>
  </p:cSld>
  <p:clrMapOvr>
    <a:masterClrMapping/>
  </p:clrMapOvr>
  <mc:AlternateContent xmlns:mc="http://schemas.openxmlformats.org/markup-compatibility/2006">
    <mc:Choice xmlns:p14="http://schemas.microsoft.com/office/powerpoint/2010/main" Requires="p14">
      <p:transition spd="slow" p14:dur="2000" advTm="43000"/>
    </mc:Choice>
    <mc:Fallback>
      <p:transition spd="slow" advTm="4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4601-F779-4447-A54E-9EACF40142DE}"/>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871DEBE-3F59-F84D-AFCD-CED36C6BFCCA}"/>
              </a:ext>
            </a:extLst>
          </p:cNvPr>
          <p:cNvSpPr>
            <a:spLocks noGrp="1"/>
          </p:cNvSpPr>
          <p:nvPr>
            <p:ph idx="1"/>
          </p:nvPr>
        </p:nvSpPr>
        <p:spPr/>
        <p:txBody>
          <a:bodyPr/>
          <a:lstStyle/>
          <a:p>
            <a:r>
              <a:rPr lang="en-US" dirty="0"/>
              <a:t>Moto</a:t>
            </a:r>
          </a:p>
          <a:p>
            <a:pPr lvl="1"/>
            <a:r>
              <a:rPr lang="en-US" dirty="0"/>
              <a:t>Mock AWS Services</a:t>
            </a:r>
          </a:p>
          <a:p>
            <a:pPr lvl="1"/>
            <a:r>
              <a:rPr lang="en-US" dirty="0"/>
              <a:t>Used as a Python module in place of boto</a:t>
            </a:r>
          </a:p>
          <a:p>
            <a:pPr lvl="1"/>
            <a:r>
              <a:rPr lang="en-US" dirty="0"/>
              <a:t>Or, in our use case, can be used as a standalone server</a:t>
            </a:r>
          </a:p>
          <a:p>
            <a:r>
              <a:rPr lang="en-US" dirty="0" err="1"/>
              <a:t>LocalStack</a:t>
            </a:r>
            <a:endParaRPr lang="en-US" dirty="0"/>
          </a:p>
          <a:p>
            <a:pPr lvl="1"/>
            <a:r>
              <a:rPr lang="en-US" dirty="0" err="1"/>
              <a:t>LocalStack</a:t>
            </a:r>
            <a:r>
              <a:rPr lang="en-US" dirty="0"/>
              <a:t> is a fully functioning local AWS cloud environment</a:t>
            </a:r>
          </a:p>
          <a:p>
            <a:pPr lvl="1"/>
            <a:r>
              <a:rPr lang="en-US" dirty="0"/>
              <a:t>Supports many services including EC2, SNS, S3, and DynamoDB</a:t>
            </a:r>
          </a:p>
          <a:p>
            <a:pPr lvl="1"/>
            <a:r>
              <a:rPr lang="en-US" dirty="0"/>
              <a:t>Run within a Docker container</a:t>
            </a:r>
          </a:p>
          <a:p>
            <a:endParaRPr lang="en-US" dirty="0"/>
          </a:p>
          <a:p>
            <a:r>
              <a:rPr lang="en-US" dirty="0"/>
              <a:t>These tools are only on AWS</a:t>
            </a:r>
          </a:p>
        </p:txBody>
      </p:sp>
      <p:pic>
        <p:nvPicPr>
          <p:cNvPr id="6" name="Audio 5">
            <a:hlinkClick r:id="" action="ppaction://media"/>
            <a:extLst>
              <a:ext uri="{FF2B5EF4-FFF2-40B4-BE49-F238E27FC236}">
                <a16:creationId xmlns:a16="http://schemas.microsoft.com/office/drawing/2014/main" id="{083829C9-38FB-B643-A368-8F54734640C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650412317"/>
      </p:ext>
    </p:extLst>
  </p:cSld>
  <p:clrMapOvr>
    <a:masterClrMapping/>
  </p:clrMapOvr>
  <mc:AlternateContent xmlns:mc="http://schemas.openxmlformats.org/markup-compatibility/2006">
    <mc:Choice xmlns:p14="http://schemas.microsoft.com/office/powerpoint/2010/main" Requires="p14">
      <p:transition spd="slow" p14:dur="2000" advTm="34627"/>
    </mc:Choice>
    <mc:Fallback>
      <p:transition spd="slow" advTm="346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3FA8-C5BB-7F42-9C2B-385A031C00BC}"/>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7E1FD696-47E1-E24B-B3AE-7829AB4D400D}"/>
              </a:ext>
            </a:extLst>
          </p:cNvPr>
          <p:cNvSpPr>
            <a:spLocks noGrp="1"/>
          </p:cNvSpPr>
          <p:nvPr>
            <p:ph idx="1"/>
          </p:nvPr>
        </p:nvSpPr>
        <p:spPr/>
        <p:txBody>
          <a:bodyPr>
            <a:normAutofit fontScale="92500" lnSpcReduction="10000"/>
          </a:bodyPr>
          <a:lstStyle/>
          <a:p>
            <a:r>
              <a:rPr lang="en-US" dirty="0"/>
              <a:t>Expected Behavior</a:t>
            </a:r>
          </a:p>
          <a:p>
            <a:pPr lvl="1"/>
            <a:r>
              <a:rPr lang="en-US" dirty="0"/>
              <a:t>If a test fails locally, it should not pass remotely</a:t>
            </a:r>
          </a:p>
          <a:p>
            <a:pPr lvl="1"/>
            <a:r>
              <a:rPr lang="en-US" dirty="0"/>
              <a:t>If a test passes locally, it most likely passes remotely (with limitations)</a:t>
            </a:r>
          </a:p>
          <a:p>
            <a:pPr lvl="1"/>
            <a:r>
              <a:rPr lang="en-US" dirty="0"/>
              <a:t>There are no cloud resources created</a:t>
            </a:r>
          </a:p>
          <a:p>
            <a:r>
              <a:rPr lang="en-US" dirty="0"/>
              <a:t>A total of 10 Test cases across 4 AWS services</a:t>
            </a:r>
          </a:p>
          <a:p>
            <a:pPr lvl="1"/>
            <a:r>
              <a:rPr lang="en-US" dirty="0"/>
              <a:t>EC2</a:t>
            </a:r>
          </a:p>
          <a:p>
            <a:pPr lvl="1"/>
            <a:r>
              <a:rPr lang="en-US" dirty="0"/>
              <a:t>SNS</a:t>
            </a:r>
          </a:p>
          <a:p>
            <a:pPr lvl="1"/>
            <a:r>
              <a:rPr lang="en-US" dirty="0"/>
              <a:t>S3</a:t>
            </a:r>
          </a:p>
          <a:p>
            <a:pPr lvl="1"/>
            <a:r>
              <a:rPr lang="en-US" dirty="0"/>
              <a:t>DynamoDB</a:t>
            </a:r>
          </a:p>
          <a:p>
            <a:r>
              <a:rPr lang="en-US" dirty="0"/>
              <a:t>Process</a:t>
            </a:r>
          </a:p>
          <a:p>
            <a:pPr lvl="1"/>
            <a:r>
              <a:rPr lang="en-US" dirty="0"/>
              <a:t>Create a Terraform error</a:t>
            </a:r>
          </a:p>
          <a:p>
            <a:pPr lvl="1"/>
            <a:r>
              <a:rPr lang="en-US" dirty="0"/>
              <a:t>Test the error locally and remotely</a:t>
            </a:r>
          </a:p>
          <a:p>
            <a:pPr lvl="1"/>
            <a:r>
              <a:rPr lang="en-US" dirty="0"/>
              <a:t>Fix the error</a:t>
            </a:r>
          </a:p>
          <a:p>
            <a:pPr lvl="1"/>
            <a:r>
              <a:rPr lang="en-US" dirty="0"/>
              <a:t>Test the fix locally and remotely</a:t>
            </a:r>
          </a:p>
          <a:p>
            <a:pPr lvl="1"/>
            <a:r>
              <a:rPr lang="en-US" dirty="0"/>
              <a:t>Record accuracy, time, and cost during runs</a:t>
            </a:r>
          </a:p>
          <a:p>
            <a:pPr lvl="1"/>
            <a:r>
              <a:rPr lang="en-US" dirty="0"/>
              <a:t>Repeat 10 times across multiple machines to account for outliers</a:t>
            </a:r>
          </a:p>
          <a:p>
            <a:endParaRPr lang="en-US" dirty="0"/>
          </a:p>
        </p:txBody>
      </p:sp>
      <p:pic>
        <p:nvPicPr>
          <p:cNvPr id="13" name="Audio 12">
            <a:hlinkClick r:id="" action="ppaction://media"/>
            <a:extLst>
              <a:ext uri="{FF2B5EF4-FFF2-40B4-BE49-F238E27FC236}">
                <a16:creationId xmlns:a16="http://schemas.microsoft.com/office/drawing/2014/main" id="{DE6E9BD1-BF3D-8B46-957E-76ACC37EDD0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41525165"/>
      </p:ext>
    </p:extLst>
  </p:cSld>
  <p:clrMapOvr>
    <a:masterClrMapping/>
  </p:clrMapOvr>
  <mc:AlternateContent xmlns:mc="http://schemas.openxmlformats.org/markup-compatibility/2006">
    <mc:Choice xmlns:p14="http://schemas.microsoft.com/office/powerpoint/2010/main" Requires="p14">
      <p:transition spd="slow" p14:dur="2000" advTm="69143"/>
    </mc:Choice>
    <mc:Fallback>
      <p:transition spd="slow" advTm="691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B2A0-0C01-1C4A-89C6-44480F1C1B3E}"/>
              </a:ext>
            </a:extLst>
          </p:cNvPr>
          <p:cNvSpPr>
            <a:spLocks noGrp="1"/>
          </p:cNvSpPr>
          <p:nvPr>
            <p:ph type="title"/>
          </p:nvPr>
        </p:nvSpPr>
        <p:spPr/>
        <p:txBody>
          <a:bodyPr/>
          <a:lstStyle/>
          <a:p>
            <a:r>
              <a:rPr lang="en-US" dirty="0"/>
              <a:t>Accuracy Results</a:t>
            </a:r>
          </a:p>
        </p:txBody>
      </p:sp>
      <p:pic>
        <p:nvPicPr>
          <p:cNvPr id="4" name="Content Placeholder 3">
            <a:extLst>
              <a:ext uri="{FF2B5EF4-FFF2-40B4-BE49-F238E27FC236}">
                <a16:creationId xmlns:a16="http://schemas.microsoft.com/office/drawing/2014/main" id="{5A4DAFF6-6AAE-6541-883D-69A719743168}"/>
              </a:ext>
            </a:extLst>
          </p:cNvPr>
          <p:cNvPicPr>
            <a:picLocks noGrp="1" noChangeAspect="1"/>
          </p:cNvPicPr>
          <p:nvPr>
            <p:ph idx="1"/>
          </p:nvPr>
        </p:nvPicPr>
        <p:blipFill>
          <a:blip r:embed="rId5"/>
          <a:stretch>
            <a:fillRect/>
          </a:stretch>
        </p:blipFill>
        <p:spPr>
          <a:xfrm>
            <a:off x="5367232" y="765824"/>
            <a:ext cx="4250919" cy="5326352"/>
          </a:xfrm>
          <a:prstGeom prst="rect">
            <a:avLst/>
          </a:prstGeom>
        </p:spPr>
      </p:pic>
      <p:pic>
        <p:nvPicPr>
          <p:cNvPr id="16" name="Audio 15">
            <a:hlinkClick r:id="" action="ppaction://media"/>
            <a:extLst>
              <a:ext uri="{FF2B5EF4-FFF2-40B4-BE49-F238E27FC236}">
                <a16:creationId xmlns:a16="http://schemas.microsoft.com/office/drawing/2014/main" id="{04CC4262-9140-7746-8F67-29536BA2517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40270062"/>
      </p:ext>
    </p:extLst>
  </p:cSld>
  <p:clrMapOvr>
    <a:masterClrMapping/>
  </p:clrMapOvr>
  <mc:AlternateContent xmlns:mc="http://schemas.openxmlformats.org/markup-compatibility/2006">
    <mc:Choice xmlns:p14="http://schemas.microsoft.com/office/powerpoint/2010/main" Requires="p14">
      <p:transition spd="slow" p14:dur="2000" advTm="47044"/>
    </mc:Choice>
    <mc:Fallback>
      <p:transition spd="slow" advTm="47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extLst>
    <p:ext uri="{3A86A75C-4F4B-4683-9AE1-C65F6400EC91}">
      <p14:laserTraceLst xmlns:p14="http://schemas.microsoft.com/office/powerpoint/2010/main">
        <p14:tracePtLst>
          <p14:tracePt t="36003" x="3305175" y="6772275"/>
          <p14:tracePt t="36009" x="3419475" y="6672263"/>
          <p14:tracePt t="36016" x="3519488" y="6586538"/>
          <p14:tracePt t="36027" x="3633788" y="6477000"/>
          <p14:tracePt t="36040" x="3833813" y="6276975"/>
          <p14:tracePt t="36050" x="3943350" y="6162675"/>
          <p14:tracePt t="36064" x="4157663" y="5948363"/>
          <p14:tracePt t="36070" x="4243388" y="5848350"/>
          <p14:tracePt t="36078" x="4314825" y="5776913"/>
          <p14:tracePt t="36086" x="4371975" y="5710238"/>
          <p14:tracePt t="36096" x="4443413" y="5638800"/>
          <p14:tracePt t="36102" x="4557713" y="5524500"/>
          <p14:tracePt t="36110" x="4629150" y="5424488"/>
          <p14:tracePt t="36118" x="4710113" y="5324475"/>
          <p14:tracePt t="36126" x="4795838" y="5224463"/>
          <p14:tracePt t="36136" x="4895850" y="5124450"/>
          <p14:tracePt t="36144" x="5010150" y="4995863"/>
          <p14:tracePt t="36150" x="5110163" y="4900613"/>
          <p14:tracePt t="36182" x="5476875" y="4500563"/>
          <p14:tracePt t="36190" x="5705475" y="4314825"/>
          <p14:tracePt t="36200" x="5819775" y="4200525"/>
          <p14:tracePt t="36212" x="5991225" y="4048125"/>
          <p14:tracePt t="36220" x="6091238" y="3933825"/>
          <p14:tracePt t="36228" x="6157913" y="3848100"/>
          <p14:tracePt t="36234" x="6215063" y="3748088"/>
          <p14:tracePt t="36242" x="6272213" y="3662363"/>
          <p14:tracePt t="36250" x="6300788" y="3590925"/>
          <p14:tracePt t="36260" x="6315075" y="3548063"/>
          <p14:tracePt t="36266" x="6329363" y="3505200"/>
          <p14:tracePt t="36276" x="6329363" y="3476625"/>
          <p14:tracePt t="36281" x="6329363" y="3462338"/>
          <p14:tracePt t="36312" x="6300788" y="3462338"/>
          <p14:tracePt t="36320" x="6257925" y="3476625"/>
          <p14:tracePt t="36328" x="6172200" y="3519488"/>
          <p14:tracePt t="36337" x="6129338" y="3548063"/>
          <p14:tracePt t="36344" x="6019800" y="3619500"/>
          <p14:tracePt t="36352" x="5905500" y="3705225"/>
          <p14:tracePt t="36360" x="5834063" y="3748088"/>
          <p14:tracePt t="36368" x="5705475" y="3833813"/>
          <p14:tracePt t="36377" x="5648325" y="3890963"/>
          <p14:tracePt t="36382" x="5619750" y="3905250"/>
          <p14:tracePt t="36415" x="5648325" y="3876675"/>
          <p14:tracePt t="36424" x="5705475" y="3819525"/>
          <p14:tracePt t="36432" x="5776913" y="3719513"/>
          <p14:tracePt t="36438" x="5848350" y="3633788"/>
          <p14:tracePt t="36446" x="5891213" y="3590925"/>
          <p14:tracePt t="36456" x="5976938" y="3476625"/>
          <p14:tracePt t="36462" x="6048375" y="3381375"/>
          <p14:tracePt t="36477" x="6143625" y="3224213"/>
          <p14:tracePt t="36484" x="6200775" y="3124200"/>
          <p14:tracePt t="36493" x="6272213" y="3009900"/>
          <p14:tracePt t="36500" x="6315075" y="2938463"/>
          <p14:tracePt t="36510" x="6343650" y="2895600"/>
          <p14:tracePt t="36516" x="6386513" y="2838450"/>
          <p14:tracePt t="36524" x="6443663" y="2767013"/>
          <p14:tracePt t="36532" x="6472238" y="2738438"/>
          <p14:tracePt t="36540" x="6515100" y="2695575"/>
          <p14:tracePt t="36547" x="6529388" y="2681288"/>
          <p14:tracePt t="36554" x="6557963" y="2657475"/>
          <p14:tracePt t="36565" x="6600825" y="2643188"/>
          <p14:tracePt t="36570" x="6615113" y="2628900"/>
          <p14:tracePt t="36581" x="6643688" y="2628900"/>
          <p14:tracePt t="36586" x="6657975" y="2614613"/>
          <p14:tracePt t="36597" x="6672263" y="2614613"/>
          <p14:tracePt t="36602" x="6686550" y="2614613"/>
          <p14:tracePt t="36614" x="6700838" y="2614613"/>
          <p14:tracePt t="36618" x="6729413" y="2600325"/>
          <p14:tracePt t="36631" x="6757988" y="2600325"/>
          <p14:tracePt t="36633" x="6786563" y="2600325"/>
          <p14:tracePt t="36647" x="6824663" y="2586038"/>
          <p14:tracePt t="36651" x="6867525" y="2586038"/>
          <p14:tracePt t="36664" x="6924675" y="2571750"/>
          <p14:tracePt t="36667" x="6967538" y="2557463"/>
          <p14:tracePt t="36681" x="7024688" y="2557463"/>
          <p14:tracePt t="36681" x="7081838" y="2543175"/>
          <p14:tracePt t="36688" x="7110413" y="2528888"/>
          <p14:tracePt t="36697" x="7153275" y="2514600"/>
          <p14:tracePt t="36704" x="7196138" y="2514600"/>
          <p14:tracePt t="36714" x="7224713" y="2500313"/>
          <p14:tracePt t="36718" x="7253288" y="2486025"/>
          <p14:tracePt t="36731" x="7267575" y="2486025"/>
          <p14:tracePt t="36734" x="7296150" y="2471738"/>
          <p14:tracePt t="36750" x="7310438" y="2457450"/>
          <p14:tracePt t="36758" x="7324725" y="2457450"/>
          <p14:tracePt t="36765" x="7324725" y="2443163"/>
          <p14:tracePt t="36773" x="7339013" y="2443163"/>
          <p14:tracePt t="36788" x="7353300" y="2414588"/>
          <p14:tracePt t="36796" x="7396163" y="2386013"/>
          <p14:tracePt t="36804" x="7410450" y="2371725"/>
          <p14:tracePt t="36811" x="7439025" y="2357438"/>
          <p14:tracePt t="36820" x="7453313" y="2343150"/>
          <p14:tracePt t="36836" x="7467600" y="2328863"/>
          <p14:tracePt t="36844" x="7481888" y="2314575"/>
          <p14:tracePt t="36852" x="7496175" y="2300288"/>
          <p14:tracePt t="36859" x="7510463" y="2300288"/>
          <p14:tracePt t="36868" x="7510463" y="2286000"/>
          <p14:tracePt t="36873" x="7524750" y="2271713"/>
          <p14:tracePt t="36882" x="7534275" y="2257425"/>
          <p14:tracePt t="36892" x="7548563" y="2257425"/>
          <p14:tracePt t="36898" x="7562850" y="2243138"/>
          <p14:tracePt t="36907" x="7577138" y="2228850"/>
          <p14:tracePt t="36916" x="7591425" y="2214563"/>
          <p14:tracePt t="36921" x="7605713" y="2200275"/>
          <p14:tracePt t="36928" x="7605713" y="2185988"/>
          <p14:tracePt t="36935" x="7620000" y="2171700"/>
          <p14:tracePt t="36943" x="7634288" y="2157413"/>
          <p14:tracePt t="36959" x="7648575" y="2143125"/>
          <p14:tracePt t="36968" x="7648575" y="2128838"/>
          <p14:tracePt t="36976" x="7662863" y="2114550"/>
          <p14:tracePt t="36992" x="7662863" y="2100263"/>
          <p14:tracePt t="36999" x="7677150" y="2085975"/>
          <p14:tracePt t="37015" x="7677150" y="2071688"/>
          <p14:tracePt t="37029" x="7677150" y="2057400"/>
          <p14:tracePt t="37038" x="7677150" y="2043113"/>
          <p14:tracePt t="37061" x="7677150" y="2028825"/>
          <p14:tracePt t="37078" x="7677150" y="2014538"/>
          <p14:tracePt t="37086" x="7662863" y="2014538"/>
          <p14:tracePt t="37093" x="7634288" y="2014538"/>
          <p14:tracePt t="37101" x="7605713" y="2014538"/>
          <p14:tracePt t="37108" x="7577138" y="2000250"/>
          <p14:tracePt t="37120" x="7548563" y="2000250"/>
          <p14:tracePt t="37124" x="7534275" y="2000250"/>
          <p14:tracePt t="37139" x="7510463" y="2000250"/>
          <p14:tracePt t="37143" x="7481888" y="2000250"/>
          <p14:tracePt t="37159" x="7453313" y="2000250"/>
          <p14:tracePt t="37160" x="7424738" y="2000250"/>
          <p14:tracePt t="37164" x="7396163" y="2000250"/>
          <p14:tracePt t="37178" x="7353300" y="2000250"/>
          <p14:tracePt t="37181" x="7339013" y="2000250"/>
          <p14:tracePt t="37197" x="7310438" y="2014538"/>
          <p14:tracePt t="37198" x="7296150" y="2014538"/>
          <p14:tracePt t="37202" x="7267575" y="2028825"/>
          <p14:tracePt t="37217" x="7253288" y="2028825"/>
          <p14:tracePt t="37221" x="7239000" y="2028825"/>
          <p14:tracePt t="37236" x="7224713" y="2028825"/>
          <p14:tracePt t="37237" x="7210425" y="2043113"/>
          <p14:tracePt t="37243" x="7196138" y="2043113"/>
          <p14:tracePt t="37256" x="7181850" y="2057400"/>
          <p14:tracePt t="37259" x="7153275" y="2057400"/>
          <p14:tracePt t="37275" x="7138988" y="2071688"/>
          <p14:tracePt t="37277" x="7124700" y="2071688"/>
          <p14:tracePt t="37283" x="7096125" y="2085975"/>
          <p14:tracePt t="37295" x="7067550" y="2100263"/>
          <p14:tracePt t="37300" x="7038975" y="2114550"/>
          <p14:tracePt t="37314" x="7024688" y="2143125"/>
          <p14:tracePt t="37315" x="6996113" y="2157413"/>
          <p14:tracePt t="37320" x="6981825" y="2185988"/>
          <p14:tracePt t="37333" x="6953250" y="2200275"/>
          <p14:tracePt t="37337" x="6938963" y="2214563"/>
          <p14:tracePt t="37353" x="6924675" y="2228850"/>
          <p14:tracePt t="37354" x="6924675" y="2257425"/>
          <p14:tracePt t="37359" x="6910388" y="2271713"/>
          <p14:tracePt t="37372" x="6910388" y="2300288"/>
          <p14:tracePt t="37376" x="6896100" y="2328863"/>
          <p14:tracePt t="37391" x="6896100" y="2343150"/>
          <p14:tracePt t="37392" x="6896100" y="2371725"/>
          <p14:tracePt t="37409" x="6896100" y="2428875"/>
          <p14:tracePt t="37413" x="6896100" y="2457450"/>
          <p14:tracePt t="37420" x="6896100" y="2500313"/>
          <p14:tracePt t="37430" x="6910388" y="2528888"/>
          <p14:tracePt t="37436" x="6924675" y="2557463"/>
          <p14:tracePt t="37449" x="6953250" y="2586038"/>
          <p14:tracePt t="37453" x="6981825" y="2614613"/>
          <p14:tracePt t="37468" x="6996113" y="2643188"/>
          <p14:tracePt t="37472" x="7010400" y="2657475"/>
          <p14:tracePt t="37488" x="7053263" y="2681288"/>
          <p14:tracePt t="37489" x="7081838" y="2709863"/>
          <p14:tracePt t="37497" x="7153275" y="2752725"/>
          <p14:tracePt t="37507" x="7181850" y="2752725"/>
          <p14:tracePt t="37513" x="7210425" y="2767013"/>
          <p14:tracePt t="37527" x="7253288" y="2795588"/>
          <p14:tracePt t="37531" x="7281863" y="2795588"/>
          <p14:tracePt t="37546" x="7310438" y="2809875"/>
          <p14:tracePt t="37547" x="7324725" y="2824163"/>
          <p14:tracePt t="37554" x="7353300" y="2824163"/>
          <p14:tracePt t="37566" x="7367588" y="2838450"/>
          <p14:tracePt t="37569" x="7381875" y="2838450"/>
          <p14:tracePt t="37585" x="7396163" y="2838450"/>
          <p14:tracePt t="37586" x="7410450" y="2852738"/>
          <p14:tracePt t="37600" x="7453313" y="2852738"/>
          <p14:tracePt t="37608" x="7467600" y="2852738"/>
          <p14:tracePt t="37616" x="7496175" y="2867025"/>
          <p14:tracePt t="37628" x="7524750" y="2867025"/>
          <p14:tracePt t="37632" x="7534275" y="2867025"/>
          <p14:tracePt t="37641" x="7562850" y="2867025"/>
          <p14:tracePt t="37647" x="7591425" y="2867025"/>
          <p14:tracePt t="37657" x="7620000" y="2867025"/>
          <p14:tracePt t="37662" x="7634288" y="2867025"/>
          <p14:tracePt t="37676" x="7662863" y="2867025"/>
          <p14:tracePt t="37681" x="7677150" y="2867025"/>
          <p14:tracePt t="37686" x="7691438" y="2867025"/>
          <p14:tracePt t="37702" x="7762875" y="2852738"/>
          <p14:tracePt t="37710" x="7805738" y="2852738"/>
          <p14:tracePt t="37718" x="7834313" y="2852738"/>
          <p14:tracePt t="37726" x="7862888" y="2852738"/>
          <p14:tracePt t="37733" x="7905750" y="2838450"/>
          <p14:tracePt t="37740" x="7934325" y="2838450"/>
          <p14:tracePt t="37749" x="7977188" y="2824163"/>
          <p14:tracePt t="37756" x="8005763" y="2809875"/>
          <p14:tracePt t="37765" x="8034338" y="2809875"/>
          <p14:tracePt t="37772" x="8062913" y="2795588"/>
          <p14:tracePt t="37782" x="8077200" y="2795588"/>
          <p14:tracePt t="37795" x="8105775" y="2781300"/>
          <p14:tracePt t="37802" x="8120063" y="2781300"/>
          <p14:tracePt t="37810" x="8134350" y="2767013"/>
          <p14:tracePt t="37826" x="8148638" y="2767013"/>
          <p14:tracePt t="37833" x="8162925" y="2752725"/>
          <p14:tracePt t="37843" x="8177213" y="2738438"/>
          <p14:tracePt t="37849" x="8191500" y="2724150"/>
          <p14:tracePt t="37866" x="8205788" y="2709863"/>
          <p14:tracePt t="37874" x="8205788" y="2695575"/>
          <p14:tracePt t="37879" x="8220075" y="2667000"/>
          <p14:tracePt t="37887" x="8234363" y="2657475"/>
          <p14:tracePt t="37898" x="8234363" y="2628900"/>
          <p14:tracePt t="37903" x="8234363" y="2600325"/>
          <p14:tracePt t="37912" x="8248650" y="2571750"/>
          <p14:tracePt t="37920" x="8258175" y="2557463"/>
          <p14:tracePt t="37928" x="8258175" y="2528888"/>
          <p14:tracePt t="37937" x="8258175" y="2500313"/>
          <p14:tracePt t="37952" x="8258175" y="2471738"/>
          <p14:tracePt t="37960" x="8258175" y="2457450"/>
          <p14:tracePt t="37966" x="8258175" y="2443163"/>
          <p14:tracePt t="37977" x="8258175" y="2428875"/>
          <p14:tracePt t="37984" x="8258175" y="2400300"/>
          <p14:tracePt t="37993" x="8258175" y="2386013"/>
          <p14:tracePt t="38000" x="8248650" y="2371725"/>
          <p14:tracePt t="38006" x="8248650" y="2357438"/>
          <p14:tracePt t="38014" x="8248650" y="2343150"/>
          <p14:tracePt t="38022" x="8248650" y="2328863"/>
          <p14:tracePt t="38030" x="8248650" y="2314575"/>
          <p14:tracePt t="38037" x="8234363" y="2314575"/>
          <p14:tracePt t="38044" x="8220075" y="2300288"/>
          <p14:tracePt t="38053" x="8220075" y="2286000"/>
          <p14:tracePt t="38059" x="8205788" y="2271713"/>
          <p14:tracePt t="38067" x="8191500" y="2257425"/>
          <p14:tracePt t="38076" x="8162925" y="2257425"/>
          <p14:tracePt t="38083" x="8148638" y="2228850"/>
          <p14:tracePt t="38092" x="8134350" y="2228850"/>
          <p14:tracePt t="38102" x="8120063" y="2214563"/>
          <p14:tracePt t="38108" x="8091488" y="2214563"/>
          <p14:tracePt t="38116" x="8077200" y="2200275"/>
          <p14:tracePt t="38125" x="8048625" y="2185988"/>
          <p14:tracePt t="38132" x="8020050" y="2171700"/>
          <p14:tracePt t="38142" x="7991475" y="2157413"/>
          <p14:tracePt t="38149" x="7962900" y="2157413"/>
          <p14:tracePt t="38159" x="7934325" y="2143125"/>
          <p14:tracePt t="38166" x="7905750" y="2128838"/>
          <p14:tracePt t="38175" x="7891463" y="2114550"/>
          <p14:tracePt t="38183" x="7877175" y="2114550"/>
          <p14:tracePt t="38192" x="7862888" y="2114550"/>
          <p14:tracePt t="38199" x="7834313" y="2100263"/>
          <p14:tracePt t="38209" x="7820025" y="2085975"/>
          <p14:tracePt t="38210" x="7791450" y="2085975"/>
          <p14:tracePt t="38217" x="7777163" y="2071688"/>
          <p14:tracePt t="38225" x="7748588" y="2071688"/>
          <p14:tracePt t="38233" x="7705725" y="2071688"/>
          <p14:tracePt t="38242" x="7677150" y="2071688"/>
          <p14:tracePt t="38249" x="7634288" y="2057400"/>
          <p14:tracePt t="38259" x="7620000" y="2057400"/>
          <p14:tracePt t="38266" x="7577138" y="2057400"/>
          <p14:tracePt t="38276" x="7548563" y="2057400"/>
          <p14:tracePt t="38282" x="7510463" y="2057400"/>
          <p14:tracePt t="38293" x="7481888" y="2057400"/>
          <p14:tracePt t="38299" x="7453313" y="2057400"/>
          <p14:tracePt t="38309" x="7424738" y="2057400"/>
          <p14:tracePt t="38310" x="7381875" y="2057400"/>
          <p14:tracePt t="38320" x="7353300" y="2057400"/>
          <p14:tracePt t="38326" x="7339013" y="2057400"/>
          <p14:tracePt t="38334" x="7324725" y="2057400"/>
          <p14:tracePt t="38343" x="7296150" y="2057400"/>
          <p14:tracePt t="38349" x="7281863" y="2071688"/>
          <p14:tracePt t="38359" x="7267575" y="2071688"/>
          <p14:tracePt t="38366" x="7253288" y="2071688"/>
          <p14:tracePt t="38376" x="7224713" y="2085975"/>
          <p14:tracePt t="38382" x="7196138" y="2100263"/>
          <p14:tracePt t="38392" x="7167563" y="2114550"/>
          <p14:tracePt t="38399" x="7138988" y="2128838"/>
          <p14:tracePt t="38409" x="7110413" y="2143125"/>
          <p14:tracePt t="38416" x="7081838" y="2171700"/>
          <p14:tracePt t="38425" x="7053263" y="2200275"/>
          <p14:tracePt t="38432" x="7024688" y="2228850"/>
          <p14:tracePt t="38442" x="7010400" y="2257425"/>
          <p14:tracePt t="38443" x="6996113" y="2286000"/>
          <p14:tracePt t="38452" x="6981825" y="2314575"/>
          <p14:tracePt t="38459" x="6981825" y="2357438"/>
          <p14:tracePt t="38467" x="6981825" y="2386013"/>
          <p14:tracePt t="38475" x="6981825" y="2414588"/>
          <p14:tracePt t="38483" x="6996113" y="2443163"/>
          <p14:tracePt t="38492" x="6996113" y="2471738"/>
          <p14:tracePt t="38499" x="7024688" y="2514600"/>
          <p14:tracePt t="38509" x="7038975" y="2557463"/>
          <p14:tracePt t="38516" x="7081838" y="2614613"/>
          <p14:tracePt t="38526" x="7124700" y="2643188"/>
          <p14:tracePt t="38532" x="7167563" y="2681288"/>
          <p14:tracePt t="38542" x="7210425" y="2724150"/>
          <p14:tracePt t="38549" x="7253288" y="2752725"/>
          <p14:tracePt t="38559" x="7296150" y="2781300"/>
          <p14:tracePt t="38568" x="7381875" y="2824163"/>
          <p14:tracePt t="38576" x="7410450" y="2838450"/>
          <p14:tracePt t="38584" x="7453313" y="2852738"/>
          <p14:tracePt t="38593" x="7481888" y="2867025"/>
          <p14:tracePt t="38599" x="7524750" y="2867025"/>
          <p14:tracePt t="38609" x="7534275" y="2881313"/>
          <p14:tracePt t="38616" x="7577138" y="2881313"/>
          <p14:tracePt t="38626" x="7620000" y="2895600"/>
          <p14:tracePt t="38632" x="7662863" y="2909888"/>
          <p14:tracePt t="38642" x="7705725" y="2909888"/>
          <p14:tracePt t="38649" x="7762875" y="2924175"/>
          <p14:tracePt t="38659" x="7805738" y="2924175"/>
          <p14:tracePt t="38666" x="7848600" y="2938463"/>
          <p14:tracePt t="38676" x="7877175" y="2938463"/>
          <p14:tracePt t="38677" x="7920038" y="2952750"/>
          <p14:tracePt t="38684" x="7962900" y="2952750"/>
          <p14:tracePt t="38693" x="7991475" y="2967038"/>
          <p14:tracePt t="38700" x="8020050" y="2967038"/>
          <p14:tracePt t="38709" x="8034338" y="2967038"/>
          <p14:tracePt t="38717" x="8062913" y="2967038"/>
          <p14:tracePt t="38726" x="8077200" y="2967038"/>
          <p14:tracePt t="38733" x="8105775" y="2967038"/>
          <p14:tracePt t="38743" x="8120063" y="2967038"/>
          <p14:tracePt t="38750" x="8148638" y="2967038"/>
          <p14:tracePt t="38762" x="8177213" y="2967038"/>
          <p14:tracePt t="38770" x="8191500" y="2967038"/>
          <p14:tracePt t="38778" x="8220075" y="2967038"/>
          <p14:tracePt t="38786" x="8234363" y="2967038"/>
          <p14:tracePt t="38794" x="8248650" y="2967038"/>
          <p14:tracePt t="38802" x="8272463" y="2981325"/>
          <p14:tracePt t="38810" x="8286750" y="2981325"/>
          <p14:tracePt t="38818" x="8301038" y="2981325"/>
          <p14:tracePt t="38827" x="8315325" y="2981325"/>
          <p14:tracePt t="38834" x="8329613" y="2981325"/>
          <p14:tracePt t="38842" x="8358188" y="2981325"/>
          <p14:tracePt t="38849" x="8372475" y="2981325"/>
          <p14:tracePt t="38859" x="8386763" y="2981325"/>
          <p14:tracePt t="38866" x="8401050" y="2981325"/>
          <p14:tracePt t="38876" x="8415338" y="2967038"/>
          <p14:tracePt t="38883" x="8429625" y="2967038"/>
          <p14:tracePt t="38893" x="8443913" y="2952750"/>
          <p14:tracePt t="38899" x="8458200" y="2938463"/>
          <p14:tracePt t="38910" x="8472488" y="2924175"/>
          <p14:tracePt t="38911" x="8472488" y="2909888"/>
          <p14:tracePt t="38920" x="8486775" y="2895600"/>
          <p14:tracePt t="38926" x="8501063" y="2881313"/>
          <p14:tracePt t="38933" x="8501063" y="2852738"/>
          <p14:tracePt t="38943" x="8501063" y="2838450"/>
          <p14:tracePt t="38950" x="8501063" y="2809875"/>
          <p14:tracePt t="38960" x="8501063" y="2781300"/>
          <p14:tracePt t="38967" x="8501063" y="2752725"/>
          <p14:tracePt t="38976" x="8501063" y="2724150"/>
          <p14:tracePt t="38983" x="8501063" y="2709863"/>
          <p14:tracePt t="38993" x="8501063" y="2681288"/>
          <p14:tracePt t="38999" x="8501063" y="2657475"/>
          <p14:tracePt t="39009" x="8501063" y="2628900"/>
          <p14:tracePt t="39015" x="8501063" y="2600325"/>
          <p14:tracePt t="39026" x="8501063" y="2571750"/>
          <p14:tracePt t="39032" x="8486775" y="2543175"/>
          <p14:tracePt t="39043" x="8486775" y="2514600"/>
          <p14:tracePt t="39049" x="8472488" y="2486025"/>
          <p14:tracePt t="39060" x="8458200" y="2443163"/>
          <p14:tracePt t="39060" x="8443913" y="2428875"/>
          <p14:tracePt t="39068" x="8429625" y="2400300"/>
          <p14:tracePt t="39076" x="8415338" y="2386013"/>
          <p14:tracePt t="39083" x="8401050" y="2371725"/>
          <p14:tracePt t="39093" x="8386763" y="2343150"/>
          <p14:tracePt t="39106" x="8372475" y="2328863"/>
          <p14:tracePt t="39113" x="8358188" y="2300288"/>
          <p14:tracePt t="39121" x="8343900" y="2300288"/>
          <p14:tracePt t="39129" x="8329613" y="2286000"/>
          <p14:tracePt t="39135" x="8315325" y="2271713"/>
          <p14:tracePt t="39144" x="8301038" y="2243138"/>
          <p14:tracePt t="39151" x="8286750" y="2228850"/>
          <p14:tracePt t="39160" x="8258175" y="2214563"/>
          <p14:tracePt t="39167" x="8234363" y="2200275"/>
          <p14:tracePt t="39177" x="8205788" y="2185988"/>
          <p14:tracePt t="39184" x="8177213" y="2171700"/>
          <p14:tracePt t="39193" x="8148638" y="2157413"/>
          <p14:tracePt t="39200" x="8120063" y="2143125"/>
          <p14:tracePt t="39209" x="8105775" y="2128838"/>
          <p14:tracePt t="39217" x="8077200" y="2114550"/>
          <p14:tracePt t="39226" x="8048625" y="2100263"/>
          <p14:tracePt t="39237" x="8005763" y="2071688"/>
          <p14:tracePt t="39246" x="7977188" y="2071688"/>
          <p14:tracePt t="39253" x="7948613" y="2057400"/>
          <p14:tracePt t="39262" x="7920038" y="2043113"/>
          <p14:tracePt t="39272" x="7877175" y="2028825"/>
          <p14:tracePt t="39278" x="7848600" y="2014538"/>
          <p14:tracePt t="39286" x="7805738" y="2014538"/>
          <p14:tracePt t="39294" x="7762875" y="2000250"/>
          <p14:tracePt t="39300" x="7720013" y="1985963"/>
          <p14:tracePt t="39310" x="7677150" y="1985963"/>
          <p14:tracePt t="39317" x="7634288" y="1971675"/>
          <p14:tracePt t="39327" x="7605713" y="1971675"/>
          <p14:tracePt t="39333" x="7562850" y="1971675"/>
          <p14:tracePt t="39343" x="7524750" y="1971675"/>
          <p14:tracePt t="39349" x="7481888" y="1971675"/>
          <p14:tracePt t="39360" x="7439025" y="1971675"/>
          <p14:tracePt t="39366" x="7396163" y="1971675"/>
          <p14:tracePt t="39376" x="7367588" y="1971675"/>
          <p14:tracePt t="39382" x="7324725" y="1985963"/>
          <p14:tracePt t="39393" x="7296150" y="2000250"/>
          <p14:tracePt t="39394" x="7253288" y="2014538"/>
          <p14:tracePt t="39402" x="7210425" y="2043113"/>
          <p14:tracePt t="39410" x="7181850" y="2071688"/>
          <p14:tracePt t="39418" x="7138988" y="2085975"/>
          <p14:tracePt t="39427" x="7110413" y="2114550"/>
          <p14:tracePt t="39434" x="7096125" y="2128838"/>
          <p14:tracePt t="39443" x="7067550" y="2157413"/>
          <p14:tracePt t="39450" x="7038975" y="2185988"/>
          <p14:tracePt t="39460" x="7024688" y="2214563"/>
          <p14:tracePt t="39466" x="7010400" y="2243138"/>
          <p14:tracePt t="39476" x="6996113" y="2271713"/>
          <p14:tracePt t="39482" x="6996113" y="2300288"/>
          <p14:tracePt t="39493" x="6996113" y="2328863"/>
          <p14:tracePt t="39499" x="6996113" y="2357438"/>
          <p14:tracePt t="39510" x="6996113" y="2386013"/>
          <p14:tracePt t="39516" x="6996113" y="2400300"/>
          <p14:tracePt t="39526" x="6996113" y="2428875"/>
          <p14:tracePt t="39532" x="6996113" y="2457450"/>
          <p14:tracePt t="39543" x="7010400" y="2471738"/>
          <p14:tracePt t="39544" x="7024688" y="2500313"/>
          <p14:tracePt t="39550" x="7053263" y="2514600"/>
          <p14:tracePt t="39560" x="7067550" y="2543175"/>
          <p14:tracePt t="39567" x="7110413" y="2557463"/>
          <p14:tracePt t="39576" x="7138988" y="2571750"/>
          <p14:tracePt t="39583" x="7181850" y="2586038"/>
          <p14:tracePt t="39593" x="7210425" y="2600325"/>
          <p14:tracePt t="39599" x="7239000" y="2614613"/>
          <p14:tracePt t="39610" x="7281863" y="2614613"/>
          <p14:tracePt t="39616" x="7324725" y="2628900"/>
          <p14:tracePt t="39626" x="7367588" y="2643188"/>
          <p14:tracePt t="39632" x="7410450" y="2643188"/>
          <p14:tracePt t="39643" x="7467600" y="2657475"/>
          <p14:tracePt t="39649" x="7524750" y="2667000"/>
          <p14:tracePt t="39660" x="7562850" y="2667000"/>
          <p14:tracePt t="39660" x="7605713" y="2681288"/>
          <p14:tracePt t="39667" x="7648575" y="2681288"/>
          <p14:tracePt t="39677" x="7691438" y="2681288"/>
          <p14:tracePt t="39684" x="7734300" y="2681288"/>
          <p14:tracePt t="39693" x="7777163" y="2681288"/>
          <p14:tracePt t="39700" x="7805738" y="2681288"/>
          <p14:tracePt t="39710" x="7834313" y="2695575"/>
          <p14:tracePt t="39717" x="7848600" y="2695575"/>
          <p14:tracePt t="39727" x="7877175" y="2695575"/>
          <p14:tracePt t="39732" x="7891463" y="2695575"/>
          <p14:tracePt t="39743" x="7920038" y="2695575"/>
          <p14:tracePt t="39749" x="7948613" y="2695575"/>
          <p14:tracePt t="39760" x="7991475" y="2695575"/>
          <p14:tracePt t="39766" x="8020050" y="2695575"/>
          <p14:tracePt t="39777" x="8034338" y="2695575"/>
          <p14:tracePt t="39777" x="8062913" y="2695575"/>
          <p14:tracePt t="39784" x="8091488" y="2695575"/>
          <p14:tracePt t="39793" x="8120063" y="2695575"/>
          <p14:tracePt t="39800" x="8148638" y="2695575"/>
          <p14:tracePt t="39810" x="8162925" y="2695575"/>
          <p14:tracePt t="39818" x="8191500" y="2695575"/>
          <p14:tracePt t="39827" x="8205788" y="2681288"/>
          <p14:tracePt t="39833" x="8234363" y="2681288"/>
          <p14:tracePt t="39844" x="8248650" y="2681288"/>
          <p14:tracePt t="39850" x="8272463" y="2667000"/>
          <p14:tracePt t="39860" x="8286750" y="2667000"/>
          <p14:tracePt t="39866" x="8301038" y="2657475"/>
          <p14:tracePt t="39877" x="8315325" y="2643188"/>
          <p14:tracePt t="39882" x="8343900" y="2628900"/>
          <p14:tracePt t="39893" x="8358188" y="2614613"/>
          <p14:tracePt t="39894" x="8372475" y="2600325"/>
          <p14:tracePt t="39902" x="8386763" y="2600325"/>
          <p14:tracePt t="39910" x="8401050" y="2571750"/>
          <p14:tracePt t="39918" x="8415338" y="2557463"/>
          <p14:tracePt t="39927" x="8415338" y="2543175"/>
          <p14:tracePt t="39934" x="8429625" y="2528888"/>
          <p14:tracePt t="39943" x="8429625" y="2500313"/>
          <p14:tracePt t="39950" x="8429625" y="2486025"/>
          <p14:tracePt t="39960" x="8443913" y="2457450"/>
          <p14:tracePt t="39966" x="8443913" y="2428875"/>
          <p14:tracePt t="39977" x="8443913" y="2400300"/>
          <p14:tracePt t="39987" x="8443913" y="2371725"/>
          <p14:tracePt t="39996" x="8429625" y="2343150"/>
          <p14:tracePt t="40004" x="8429625" y="2314575"/>
          <p14:tracePt t="40011" x="8415338" y="2286000"/>
          <p14:tracePt t="40018" x="8386763" y="2271713"/>
          <p14:tracePt t="40027" x="8372475" y="2243138"/>
          <p14:tracePt t="40033" x="8358188" y="2228850"/>
          <p14:tracePt t="40044" x="8343900" y="2214563"/>
          <p14:tracePt t="40050" x="8329613" y="2200275"/>
          <p14:tracePt t="40060" x="8315325" y="2185988"/>
          <p14:tracePt t="40067" x="8286750" y="2171700"/>
          <p14:tracePt t="40077" x="8272463" y="2171700"/>
          <p14:tracePt t="40083" x="8234363" y="2157413"/>
          <p14:tracePt t="40093" x="8205788" y="2157413"/>
          <p14:tracePt t="40104" x="8148638" y="2128838"/>
          <p14:tracePt t="40112" x="8120063" y="2128838"/>
          <p14:tracePt t="40120" x="8077200" y="2128838"/>
          <p14:tracePt t="40128" x="8048625" y="2114550"/>
          <p14:tracePt t="40136" x="8020050" y="2114550"/>
          <p14:tracePt t="40146" x="7977188" y="2100263"/>
          <p14:tracePt t="40152" x="7934325" y="2100263"/>
          <p14:tracePt t="40161" x="7905750" y="2085975"/>
          <p14:tracePt t="40168" x="7862888" y="2085975"/>
          <p14:tracePt t="40177" x="7820025" y="2071688"/>
          <p14:tracePt t="40183" x="7777163" y="2071688"/>
          <p14:tracePt t="40194" x="7748588" y="2071688"/>
          <p14:tracePt t="40200" x="7705725" y="2071688"/>
          <p14:tracePt t="40210" x="7677150" y="2071688"/>
          <p14:tracePt t="40216" x="7634288" y="2057400"/>
          <p14:tracePt t="40227" x="7605713" y="2057400"/>
          <p14:tracePt t="40233" x="7591425" y="2057400"/>
          <p14:tracePt t="40244" x="7562850" y="2057400"/>
          <p14:tracePt t="40250" x="7534275" y="2057400"/>
          <p14:tracePt t="40261" x="7481888" y="2057400"/>
          <p14:tracePt t="40267" x="7439025" y="2057400"/>
          <p14:tracePt t="40277" x="7410450" y="2057400"/>
          <p14:tracePt t="40283" x="7381875" y="2057400"/>
          <p14:tracePt t="40294" x="7339013" y="2057400"/>
          <p14:tracePt t="40300" x="7296150" y="2071688"/>
          <p14:tracePt t="40310" x="7253288" y="2085975"/>
          <p14:tracePt t="40317" x="7210425" y="2100263"/>
          <p14:tracePt t="40327" x="7181850" y="2114550"/>
          <p14:tracePt t="40332" x="7153275" y="2114550"/>
          <p14:tracePt t="40344" x="7124700" y="2128838"/>
          <p14:tracePt t="40349" x="7096125" y="2157413"/>
          <p14:tracePt t="40360" x="7067550" y="2171700"/>
          <p14:tracePt t="40365" x="7038975" y="2200275"/>
          <p14:tracePt t="40377" x="7010400" y="2214563"/>
          <p14:tracePt t="40382" x="6981825" y="2228850"/>
          <p14:tracePt t="40394" x="6967538" y="2257425"/>
          <p14:tracePt t="40395" x="6953250" y="2271713"/>
          <p14:tracePt t="40401" x="6938963" y="2286000"/>
          <p14:tracePt t="40410" x="6924675" y="2314575"/>
          <p14:tracePt t="40417" x="6924675" y="2328863"/>
          <p14:tracePt t="40427" x="6910388" y="2357438"/>
          <p14:tracePt t="40433" x="6910388" y="2371725"/>
          <p14:tracePt t="40444" x="6910388" y="2400300"/>
          <p14:tracePt t="40449" x="6910388" y="2428875"/>
          <p14:tracePt t="40460" x="6924675" y="2443163"/>
          <p14:tracePt t="40465" x="6953250" y="2471738"/>
          <p14:tracePt t="40477" x="6981825" y="2500313"/>
          <p14:tracePt t="40482" x="7010400" y="2528888"/>
          <p14:tracePt t="40494" x="7024688" y="2543175"/>
          <p14:tracePt t="40494" x="7067550" y="2571750"/>
          <p14:tracePt t="40501" x="7110413" y="2600325"/>
          <p14:tracePt t="40511" x="7153275" y="2628900"/>
          <p14:tracePt t="40518" x="7224713" y="2667000"/>
          <p14:tracePt t="40527" x="7296150" y="2695575"/>
          <p14:tracePt t="40533" x="7353300" y="2724150"/>
          <p14:tracePt t="40544" x="7439025" y="2752725"/>
          <p14:tracePt t="40550" x="7496175" y="2767013"/>
          <p14:tracePt t="40560" x="7562850" y="2795588"/>
          <p14:tracePt t="40566" x="7634288" y="2824163"/>
          <p14:tracePt t="40577" x="7662863" y="2824163"/>
          <p14:tracePt t="40582" x="7720013" y="2838450"/>
          <p14:tracePt t="40594" x="7748588" y="2852738"/>
          <p14:tracePt t="40599" x="7791450" y="2852738"/>
          <p14:tracePt t="40611" x="7834313" y="2852738"/>
          <p14:tracePt t="40616" x="7848600" y="2852738"/>
          <p14:tracePt t="40627" x="7891463" y="2852738"/>
          <p14:tracePt t="40628" x="7920038" y="2852738"/>
          <p14:tracePt t="40636" x="7962900" y="2852738"/>
          <p14:tracePt t="40644" x="8005763" y="2852738"/>
          <p14:tracePt t="40652" x="8048625" y="2838450"/>
          <p14:tracePt t="40661" x="8091488" y="2838450"/>
          <p14:tracePt t="40668" x="8105775" y="2824163"/>
          <p14:tracePt t="40678" x="8148638" y="2824163"/>
          <p14:tracePt t="40683" x="8191500" y="2809875"/>
          <p14:tracePt t="40694" x="8220075" y="2795588"/>
          <p14:tracePt t="40699" x="8248650" y="2795588"/>
          <p14:tracePt t="40711" x="8272463" y="2781300"/>
          <p14:tracePt t="40716" x="8286750" y="2767013"/>
          <p14:tracePt t="40728" x="8301038" y="2752725"/>
          <p14:tracePt t="40728" x="8329613" y="2752725"/>
          <p14:tracePt t="40736" x="8343900" y="2738438"/>
          <p14:tracePt t="40752" x="8358188" y="2724150"/>
          <p14:tracePt t="40761" x="8372475" y="2724150"/>
          <p14:tracePt t="40768" x="8372475" y="2709863"/>
          <p14:tracePt t="40776" x="8386763" y="2695575"/>
          <p14:tracePt t="40784" x="8401050" y="2681288"/>
          <p14:tracePt t="40792" x="8415338" y="2667000"/>
          <p14:tracePt t="40800" x="8415338" y="2657475"/>
          <p14:tracePt t="40811" x="8415338" y="2628900"/>
          <p14:tracePt t="40815" x="8415338" y="2600325"/>
          <p14:tracePt t="40822" x="8415338" y="2571750"/>
          <p14:tracePt t="40830" x="8415338" y="2543175"/>
          <p14:tracePt t="40844" x="8415338" y="2528888"/>
          <p14:tracePt t="40854" x="8401050" y="2457450"/>
          <p14:tracePt t="40862" x="8386763" y="2428875"/>
          <p14:tracePt t="40878" x="8358188" y="2371725"/>
          <p14:tracePt t="40886" x="8329613" y="2357438"/>
          <p14:tracePt t="40892" x="8315325" y="2328863"/>
          <p14:tracePt t="40900" x="8286750" y="2300288"/>
          <p14:tracePt t="40910" x="8272463" y="2286000"/>
          <p14:tracePt t="40916" x="8258175" y="2271713"/>
          <p14:tracePt t="40924" x="8220075" y="2243138"/>
          <p14:tracePt t="40932" x="8191500" y="2214563"/>
          <p14:tracePt t="40940" x="8134350" y="2185988"/>
          <p14:tracePt t="40948" x="8105775" y="2171700"/>
          <p14:tracePt t="40956" x="8062913" y="2143125"/>
          <p14:tracePt t="40962" x="8005763" y="2128838"/>
          <p14:tracePt t="40970" x="7934325" y="2100263"/>
          <p14:tracePt t="40978" x="7877175" y="2071688"/>
          <p14:tracePt t="40986" x="7834313" y="2071688"/>
          <p14:tracePt t="40995" x="7777163" y="2043113"/>
          <p14:tracePt t="41002" x="7691438" y="2028825"/>
          <p14:tracePt t="41012" x="7648575" y="2000250"/>
          <p14:tracePt t="41018" x="7605713" y="2000250"/>
          <p14:tracePt t="41028" x="7562850" y="2000250"/>
          <p14:tracePt t="41033" x="7534275" y="1985963"/>
          <p14:tracePt t="41044" x="7510463" y="1985963"/>
          <p14:tracePt t="41050" x="7467600" y="1985963"/>
          <p14:tracePt t="41061" x="7439025" y="1985963"/>
          <p14:tracePt t="41066" x="7396163" y="1985963"/>
          <p14:tracePt t="41077" x="7339013" y="1985963"/>
          <p14:tracePt t="41082" x="7324725" y="1985963"/>
          <p14:tracePt t="41095" x="7281863" y="2000250"/>
          <p14:tracePt t="41099" x="7210425" y="2014538"/>
          <p14:tracePt t="41112" x="7167563" y="2043113"/>
          <p14:tracePt t="41112" x="7138988" y="2043113"/>
          <p14:tracePt t="41118" x="7096125" y="2071688"/>
          <p14:tracePt t="41128" x="7053263" y="2085975"/>
          <p14:tracePt t="41138" x="7024688" y="2114550"/>
          <p14:tracePt t="41144" x="6996113" y="2143125"/>
          <p14:tracePt t="41150" x="6953250" y="2171700"/>
          <p14:tracePt t="41161" x="6938963" y="2185988"/>
          <p14:tracePt t="41167" x="6924675" y="2214563"/>
          <p14:tracePt t="41178" x="6910388" y="2228850"/>
          <p14:tracePt t="41184" x="6896100" y="2243138"/>
          <p14:tracePt t="41195" x="6896100" y="2271713"/>
          <p14:tracePt t="41200" x="6896100" y="2286000"/>
          <p14:tracePt t="41211" x="6896100" y="2300288"/>
          <p14:tracePt t="41212" x="6881813" y="2314575"/>
          <p14:tracePt t="41220" x="6881813" y="2343150"/>
          <p14:tracePt t="41230" x="6881813" y="2371725"/>
          <p14:tracePt t="41236" x="6896100" y="2400300"/>
          <p14:tracePt t="41245" x="6896100" y="2428875"/>
          <p14:tracePt t="41252" x="6910388" y="2457450"/>
          <p14:tracePt t="41261" x="6924675" y="2486025"/>
          <p14:tracePt t="41268" x="6967538" y="2514600"/>
          <p14:tracePt t="41278" x="6981825" y="2543175"/>
          <p14:tracePt t="41284" x="6996113" y="2557463"/>
          <p14:tracePt t="41295" x="7024688" y="2586038"/>
          <p14:tracePt t="41300" x="7053263" y="2614613"/>
          <p14:tracePt t="41311" x="7096125" y="2643188"/>
          <p14:tracePt t="41316" x="7124700" y="2667000"/>
          <p14:tracePt t="41328" x="7153275" y="2681288"/>
          <p14:tracePt t="41333" x="7181850" y="2695575"/>
          <p14:tracePt t="41344" x="7224713" y="2709863"/>
          <p14:tracePt t="41349" x="7267575" y="2724150"/>
          <p14:tracePt t="41361" x="7310438" y="2724150"/>
          <p14:tracePt t="41362" x="7324725" y="2724150"/>
          <p14:tracePt t="41368" x="7353300" y="2738438"/>
          <p14:tracePt t="41379" x="7396163" y="2738438"/>
          <p14:tracePt t="41384" x="7439025" y="2738438"/>
          <p14:tracePt t="41395" x="7496175" y="2738438"/>
          <p14:tracePt t="41401" x="7548563" y="2738438"/>
          <p14:tracePt t="41411" x="7591425" y="2738438"/>
          <p14:tracePt t="41417" x="7620000" y="2738438"/>
          <p14:tracePt t="41428" x="7662863" y="2738438"/>
          <p14:tracePt t="41433" x="7705725" y="2738438"/>
          <p14:tracePt t="41445" x="7748588" y="2738438"/>
          <p14:tracePt t="41449" x="7791450" y="2738438"/>
          <p14:tracePt t="41461" x="7834313" y="2738438"/>
          <p14:tracePt t="41462" x="7862888" y="2738438"/>
          <p14:tracePt t="41471" x="7905750" y="2738438"/>
          <p14:tracePt t="41480" x="7934325" y="2738438"/>
          <p14:tracePt t="41485" x="7962900" y="2738438"/>
          <p14:tracePt t="41495" x="7991475" y="2738438"/>
          <p14:tracePt t="41501" x="8034338" y="2724150"/>
          <p14:tracePt t="41511" x="8062913" y="2724150"/>
          <p14:tracePt t="41517" x="8091488" y="2709863"/>
          <p14:tracePt t="41528" x="8120063" y="2709863"/>
          <p14:tracePt t="41533" x="8134350" y="2695575"/>
          <p14:tracePt t="41545" x="8148638" y="2695575"/>
          <p14:tracePt t="41549" x="8177213" y="2681288"/>
          <p14:tracePt t="41564" x="8191500" y="2667000"/>
          <p14:tracePt t="41572" x="8220075" y="2657475"/>
          <p14:tracePt t="41583" x="8234363" y="2643188"/>
          <p14:tracePt t="41596" x="8258175" y="2614613"/>
          <p14:tracePt t="41604" x="8272463" y="2600325"/>
          <p14:tracePt t="41611" x="8272463" y="2571750"/>
          <p14:tracePt t="41618" x="8286750" y="2543175"/>
          <p14:tracePt t="41626" x="8301038" y="2528888"/>
          <p14:tracePt t="41633" x="8301038" y="2486025"/>
          <p14:tracePt t="41644" x="8301038" y="2471738"/>
          <p14:tracePt t="41650" x="8301038" y="2443163"/>
          <p14:tracePt t="41659" x="8301038" y="2414588"/>
          <p14:tracePt t="41666" x="8301038" y="2386013"/>
          <p14:tracePt t="41679" x="8301038" y="2357438"/>
          <p14:tracePt t="41683" x="8301038" y="2343150"/>
          <p14:tracePt t="41698" x="8286750" y="2300288"/>
          <p14:tracePt t="41704" x="8272463" y="2271713"/>
          <p14:tracePt t="41718" x="8258175" y="2257425"/>
          <p14:tracePt t="41723" x="8248650" y="2228850"/>
          <p14:tracePt t="41738" x="8220075" y="2200275"/>
          <p14:tracePt t="41739" x="8205788" y="2171700"/>
          <p14:tracePt t="41746" x="8162925" y="2128838"/>
          <p14:tracePt t="41757" x="8134350" y="2114550"/>
          <p14:tracePt t="41761" x="8105775" y="2100263"/>
          <p14:tracePt t="41776" x="8062913" y="2071688"/>
          <p14:tracePt t="41778" x="8020050" y="2057400"/>
          <p14:tracePt t="41783" x="7991475" y="2043113"/>
          <p14:tracePt t="41795" x="7934325" y="2028825"/>
          <p14:tracePt t="41799" x="7877175" y="2000250"/>
          <p14:tracePt t="41815" x="7820025" y="1985963"/>
          <p14:tracePt t="41816" x="7777163" y="1971675"/>
          <p14:tracePt t="41821" x="7734300" y="1971675"/>
          <p14:tracePt t="41835" x="7705725" y="1957388"/>
          <p14:tracePt t="41839" x="7662863" y="1957388"/>
          <p14:tracePt t="41855" x="7605713" y="1943100"/>
          <p14:tracePt t="41856" x="7562850" y="1928813"/>
          <p14:tracePt t="41862" x="7510463" y="1928813"/>
          <p14:tracePt t="41874" x="7467600" y="1928813"/>
          <p14:tracePt t="41878" x="7424738" y="1914525"/>
          <p14:tracePt t="41893" x="7381875" y="1914525"/>
          <p14:tracePt t="41895" x="7339013" y="1914525"/>
          <p14:tracePt t="41912" x="7267575" y="1914525"/>
          <p14:tracePt t="41916" x="7224713" y="1928813"/>
          <p14:tracePt t="41924" x="7181850" y="1928813"/>
          <p14:tracePt t="41932" x="7153275" y="1943100"/>
          <p14:tracePt t="41937" x="7124700" y="1957388"/>
          <p14:tracePt t="41952" x="7110413" y="1971675"/>
          <p14:tracePt t="41957" x="7081838" y="1985963"/>
          <p14:tracePt t="41971" x="7053263" y="2000250"/>
          <p14:tracePt t="41972" x="7038975" y="2028825"/>
          <p14:tracePt t="41978" x="7024688" y="2043113"/>
          <p14:tracePt t="41990" x="6996113" y="2071688"/>
          <p14:tracePt t="41993" x="6967538" y="2100263"/>
          <p14:tracePt t="42010" x="6938963" y="2128838"/>
          <p14:tracePt t="42011" x="6924675" y="2143125"/>
          <p14:tracePt t="42028" x="6881813" y="2200275"/>
          <p14:tracePt t="42034" x="6867525" y="2228850"/>
          <p14:tracePt t="42040" x="6867525" y="2257425"/>
          <p14:tracePt t="42049" x="6867525" y="2286000"/>
          <p14:tracePt t="42056" x="6867525" y="2300288"/>
          <p14:tracePt t="42068" x="6853238" y="2343150"/>
          <p14:tracePt t="42073" x="6853238" y="2386013"/>
          <p14:tracePt t="42087" x="6853238" y="2414588"/>
          <p14:tracePt t="42088" x="6853238" y="2457450"/>
          <p14:tracePt t="42095" x="6853238" y="2486025"/>
          <p14:tracePt t="42107" x="6853238" y="2514600"/>
          <p14:tracePt t="42111" x="6853238" y="2543175"/>
          <p14:tracePt t="42126" x="6867525" y="2571750"/>
          <p14:tracePt t="42131" x="6881813" y="2600325"/>
          <p14:tracePt t="42147" x="6924675" y="2667000"/>
          <p14:tracePt t="42151" x="6938963" y="2681288"/>
          <p14:tracePt t="42156" x="6967538" y="2709863"/>
          <p14:tracePt t="42165" x="6996113" y="2738438"/>
          <p14:tracePt t="42172" x="7024688" y="2752725"/>
          <p14:tracePt t="42185" x="7053263" y="2781300"/>
          <p14:tracePt t="42189" x="7096125" y="2795588"/>
          <p14:tracePt t="42204" x="7124700" y="2795588"/>
          <p14:tracePt t="42208" x="7167563" y="2809875"/>
          <p14:tracePt t="42224" x="7181850" y="2809875"/>
          <p14:tracePt t="42224" x="7210425" y="2824163"/>
          <p14:tracePt t="42229" x="7253288" y="2838450"/>
          <p14:tracePt t="42243" x="7281863" y="2838450"/>
          <p14:tracePt t="42245" x="7324725" y="2838450"/>
          <p14:tracePt t="42251" x="7381875" y="2852738"/>
          <p14:tracePt t="42262" x="7424738" y="2852738"/>
          <p14:tracePt t="42266" x="7481888" y="2867025"/>
          <p14:tracePt t="42282" x="7534275" y="2867025"/>
          <p14:tracePt t="42286" x="7605713" y="2881313"/>
          <p14:tracePt t="42302" x="7691438" y="2881313"/>
          <p14:tracePt t="42302" x="7762875" y="2881313"/>
          <p14:tracePt t="42306" x="7834313" y="2881313"/>
          <p14:tracePt t="42321" x="7905750" y="2881313"/>
          <p14:tracePt t="42324" x="7948613" y="2867025"/>
          <p14:tracePt t="42340" x="7991475" y="2867025"/>
          <p14:tracePt t="42341" x="8048625" y="2852738"/>
          <p14:tracePt t="42345" x="8105775" y="2838450"/>
          <p14:tracePt t="42360" x="8134350" y="2824163"/>
          <p14:tracePt t="42364" x="8177213" y="2809875"/>
          <p14:tracePt t="42379" x="8205788" y="2795588"/>
          <p14:tracePt t="42380" x="8234363" y="2767013"/>
          <p14:tracePt t="42385" x="8248650" y="2752725"/>
          <p14:tracePt t="42399" x="8272463" y="2724150"/>
          <p14:tracePt t="42404" x="8301038" y="2709863"/>
          <p14:tracePt t="42419" x="8329613" y="2681288"/>
          <p14:tracePt t="42420" x="8358188" y="2667000"/>
          <p14:tracePt t="42425" x="8372475" y="2643188"/>
          <p14:tracePt t="42439" x="8386763" y="2628900"/>
          <p14:tracePt t="42443" x="8401050" y="2600325"/>
          <p14:tracePt t="42458" x="8415338" y="2586038"/>
          <p14:tracePt t="42460" x="8415338" y="2557463"/>
          <p14:tracePt t="42464" x="8429625" y="2528888"/>
          <p14:tracePt t="42477" x="8429625" y="2500313"/>
          <p14:tracePt t="42479" x="8429625" y="2486025"/>
          <p14:tracePt t="42495" x="8429625" y="2428875"/>
          <p14:tracePt t="42500" x="8429625" y="2414588"/>
          <p14:tracePt t="42514" x="8429625" y="2400300"/>
          <p14:tracePt t="42518" x="8429625" y="2371725"/>
          <p14:tracePt t="42524" x="8429625" y="2357438"/>
          <p14:tracePt t="42533" x="8415338" y="2343150"/>
          <p14:tracePt t="42546" x="8401050" y="2343150"/>
          <p14:tracePt t="42554" x="8386763" y="2343150"/>
          <p14:tracePt t="42570" x="8358188" y="2343150"/>
          <p14:tracePt t="42579" x="8329613" y="2343150"/>
          <p14:tracePt t="42586" x="8315325" y="2343150"/>
          <p14:tracePt t="42594" x="8301038" y="2343150"/>
          <p14:tracePt t="42602" x="8272463" y="2371725"/>
          <p14:tracePt t="42612" x="8234363" y="2386013"/>
          <p14:tracePt t="42617" x="8205788" y="2414588"/>
          <p14:tracePt t="42629" x="8162925" y="2457450"/>
          <p14:tracePt t="42632" x="8120063" y="2500313"/>
          <p14:tracePt t="42649" x="8062913" y="2586038"/>
          <p14:tracePt t="42650" x="8020050" y="2667000"/>
          <p14:tracePt t="42656" x="7991475" y="2724150"/>
          <p14:tracePt t="42668" x="7934325" y="2838450"/>
          <p14:tracePt t="42673" x="7905750" y="2952750"/>
          <p14:tracePt t="42687" x="7862888" y="3152775"/>
          <p14:tracePt t="42691" x="7862888" y="3309938"/>
          <p14:tracePt t="42706" x="7848600" y="3590925"/>
          <p14:tracePt t="42707" x="7848600" y="3733800"/>
          <p14:tracePt t="42711" x="7848600" y="4033838"/>
          <p14:tracePt t="42726" x="7848600" y="4176713"/>
          <p14:tracePt t="42728" x="7862888" y="4457700"/>
          <p14:tracePt t="42745" x="7877175" y="4686300"/>
          <p14:tracePt t="42746" x="7905750" y="4872038"/>
          <p14:tracePt t="42750" x="7962900" y="5110163"/>
          <p14:tracePt t="42764" x="8005763" y="5295900"/>
          <p14:tracePt t="42767" x="8048625" y="5438775"/>
          <p14:tracePt t="42783" x="8105775" y="5610225"/>
          <p14:tracePt t="42784" x="8148638" y="5734050"/>
          <p14:tracePt t="42789" x="8177213" y="5834063"/>
          <p14:tracePt t="42803" x="8234363" y="5948363"/>
          <p14:tracePt t="42807" x="8258175" y="6019800"/>
          <p14:tracePt t="42822" x="8272463" y="6062663"/>
          <p14:tracePt t="42823" x="8286750" y="6105525"/>
          <p14:tracePt t="42836" x="8286750" y="6119813"/>
          <p14:tracePt t="42953" x="8286750" y="6105525"/>
          <p14:tracePt t="42969" x="8286750" y="6091238"/>
          <p14:tracePt t="42993" x="8286750" y="6076950"/>
          <p14:tracePt t="43000" x="8301038" y="6048375"/>
          <p14:tracePt t="43008" x="8315325" y="6019800"/>
          <p14:tracePt t="43016" x="8315325" y="6005513"/>
          <p14:tracePt t="43024" x="8329613" y="5976938"/>
          <p14:tracePt t="43030" x="8343900" y="5934075"/>
          <p14:tracePt t="43043" x="8343900" y="5919788"/>
          <p14:tracePt t="43046" x="8358188" y="5905500"/>
          <p14:tracePt t="43063" x="8358188" y="5876925"/>
          <p14:tracePt t="43064" x="8372475" y="5848350"/>
          <p14:tracePt t="43070" x="8372475" y="5819775"/>
          <p14:tracePt t="43082" x="8386763" y="5776913"/>
          <p14:tracePt t="43087" x="8415338" y="5734050"/>
          <p14:tracePt t="43102" x="8415338" y="5695950"/>
          <p14:tracePt t="43102" x="8443913" y="5667375"/>
          <p14:tracePt t="43108" x="8443913" y="5624513"/>
          <p14:tracePt t="43121" x="8472488" y="5581650"/>
          <p14:tracePt t="43126" x="8486775" y="5553075"/>
          <p14:tracePt t="43141" x="8486775" y="5524500"/>
          <p14:tracePt t="43141" x="8501063" y="5495925"/>
          <p14:tracePt t="43148" x="8501063" y="5467350"/>
          <p14:tracePt t="43160" x="8515350" y="5438775"/>
          <p14:tracePt t="43164" x="8515350" y="5424488"/>
          <p14:tracePt t="43179" x="8515350" y="5395913"/>
          <p14:tracePt t="43188" x="8515350" y="5367338"/>
          <p14:tracePt t="43199" x="8515350" y="5353050"/>
          <p14:tracePt t="43203" x="8515350" y="5338763"/>
          <p14:tracePt t="43218" x="8501063" y="5324475"/>
          <p14:tracePt t="43222" x="8486775" y="5310188"/>
          <p14:tracePt t="43238" x="8472488" y="5281613"/>
          <p14:tracePt t="43239" x="8458200" y="5281613"/>
          <p14:tracePt t="43244" x="8443913" y="5253038"/>
          <p14:tracePt t="43258" x="8429625" y="5238750"/>
          <p14:tracePt t="43261" x="8415338" y="5224463"/>
          <p14:tracePt t="43277" x="8386763" y="5224463"/>
          <p14:tracePt t="43279" x="8372475" y="5195888"/>
          <p14:tracePt t="43295" x="8343900" y="5195888"/>
          <p14:tracePt t="43295" x="8315325" y="5181600"/>
          <p14:tracePt t="43297" x="8301038" y="5181600"/>
          <p14:tracePt t="43304" x="8272463" y="5167313"/>
          <p14:tracePt t="43312" x="8248650" y="5167313"/>
          <p14:tracePt t="43320" x="8220075" y="5167313"/>
          <p14:tracePt t="43328" x="8191500" y="5167313"/>
          <p14:tracePt t="43337" x="8162925" y="5167313"/>
          <p14:tracePt t="43345" x="8134350" y="5167313"/>
          <p14:tracePt t="43355" x="8105775" y="5167313"/>
          <p14:tracePt t="43359" x="8077200" y="5167313"/>
          <p14:tracePt t="43374" x="8034338" y="5153025"/>
          <p14:tracePt t="43378" x="8020050" y="5153025"/>
          <p14:tracePt t="43394" x="7991475" y="5153025"/>
          <p14:tracePt t="43395" x="7977188" y="5153025"/>
          <p14:tracePt t="43412" x="7948613" y="5153025"/>
          <p14:tracePt t="43416" x="7934325" y="5153025"/>
          <p14:tracePt t="43430" x="7877175" y="5167313"/>
          <p14:tracePt t="43436" x="7848600" y="5181600"/>
          <p14:tracePt t="43445" x="7834313" y="5195888"/>
          <p14:tracePt t="43451" x="7805738" y="5195888"/>
          <p14:tracePt t="43460" x="7791450" y="5210175"/>
          <p14:tracePt t="43469" x="7777163" y="5224463"/>
          <p14:tracePt t="43476" x="7762875" y="5238750"/>
          <p14:tracePt t="43488" x="7748588" y="5267325"/>
          <p14:tracePt t="43492" x="7734300" y="5281613"/>
          <p14:tracePt t="43507" x="7734300" y="5295900"/>
          <p14:tracePt t="43509" x="7720013" y="5310188"/>
          <p14:tracePt t="43527" x="7720013" y="5324475"/>
          <p14:tracePt t="43530" x="7705725" y="5353050"/>
          <p14:tracePt t="43546" x="7705725" y="5367338"/>
          <p14:tracePt t="43549" x="7705725" y="5381625"/>
          <p14:tracePt t="43566" x="7705725" y="5395913"/>
          <p14:tracePt t="43566" x="7705725" y="5410200"/>
          <p14:tracePt t="43570" x="7705725" y="5438775"/>
          <p14:tracePt t="43585" x="7705725" y="5467350"/>
          <p14:tracePt t="43592" x="7720013" y="5495925"/>
          <p14:tracePt t="43604" x="7720013" y="5510213"/>
          <p14:tracePt t="43609" x="7734300" y="5524500"/>
          <p14:tracePt t="43625" x="7748588" y="5524500"/>
          <p14:tracePt t="43629" x="7762875" y="5538788"/>
          <p14:tracePt t="43640" x="7777163" y="5538788"/>
          <p14:tracePt t="43642" x="7777163" y="5553075"/>
          <p14:tracePt t="43648" x="7805738" y="5553075"/>
          <p14:tracePt t="43656" x="7820025" y="5567363"/>
          <p14:tracePt t="43663" x="7834313" y="5581650"/>
          <p14:tracePt t="43670" x="7862888" y="5595938"/>
          <p14:tracePt t="43679" x="7891463" y="5595938"/>
          <p14:tracePt t="43685" x="7905750" y="5610225"/>
          <p14:tracePt t="43695" x="7920038" y="5624513"/>
          <p14:tracePt t="43701" x="7934325" y="5638800"/>
          <p14:tracePt t="43712" x="7962900" y="5653088"/>
          <p14:tracePt t="43718" x="7977188" y="5667375"/>
          <p14:tracePt t="43729" x="8005763" y="5667375"/>
          <p14:tracePt t="43734" x="8020050" y="5681663"/>
          <p14:tracePt t="43745" x="8034338" y="5681663"/>
          <p14:tracePt t="43748" x="8048625" y="5681663"/>
          <p14:tracePt t="43762" x="8077200" y="5681663"/>
          <p14:tracePt t="43765" x="8120063" y="5695950"/>
          <p14:tracePt t="43779" x="8148638" y="5695950"/>
          <p14:tracePt t="43781" x="8191500" y="5710238"/>
          <p14:tracePt t="43795" x="8220075" y="5710238"/>
          <p14:tracePt t="43797" x="8248650" y="5710238"/>
          <p14:tracePt t="43804" x="8286750" y="5710238"/>
          <p14:tracePt t="43813" x="8315325" y="5710238"/>
          <p14:tracePt t="43818" x="8343900" y="5710238"/>
          <p14:tracePt t="43828" x="8372475" y="5710238"/>
          <p14:tracePt t="43835" x="8401050" y="5710238"/>
          <p14:tracePt t="43851" x="8472488" y="5710238"/>
          <p14:tracePt t="43862" x="8501063" y="5695950"/>
          <p14:tracePt t="43874" x="8543925" y="5653088"/>
          <p14:tracePt t="43884" x="8558213" y="5638800"/>
          <p14:tracePt t="43898" x="8586788" y="5610225"/>
          <p14:tracePt t="43912" x="8601075" y="5581650"/>
          <p14:tracePt t="43920" x="8601075" y="5553075"/>
          <p14:tracePt t="43930" x="8601075" y="5510213"/>
          <p14:tracePt t="43938" x="8601075" y="5481638"/>
          <p14:tracePt t="43945" x="8601075" y="5453063"/>
          <p14:tracePt t="43952" x="8601075" y="5424488"/>
          <p14:tracePt t="43964" x="8601075" y="5395913"/>
          <p14:tracePt t="43968" x="8586788" y="5381625"/>
          <p14:tracePt t="43974" x="8586788" y="5367338"/>
          <p14:tracePt t="43984" x="8586788" y="5353050"/>
          <p14:tracePt t="43990" x="8572500" y="5338763"/>
          <p14:tracePt t="44006" x="8558213" y="5324475"/>
          <p14:tracePt t="44014" x="8543925" y="5310188"/>
          <p14:tracePt t="44030" x="8529638" y="5310188"/>
          <p14:tracePt t="44041" x="8515350" y="5295900"/>
          <p14:tracePt t="44046" x="8501063" y="5281613"/>
          <p14:tracePt t="44054" x="8486775" y="5267325"/>
          <p14:tracePt t="44062" x="8472488" y="5267325"/>
          <p14:tracePt t="44067" x="8443913" y="5253038"/>
          <p14:tracePt t="44079" x="8415338" y="5238750"/>
          <p14:tracePt t="44084" x="8386763" y="5238750"/>
          <p14:tracePt t="44100" x="8343900" y="5224463"/>
          <p14:tracePt t="44103" x="8329613" y="5224463"/>
          <p14:tracePt t="44119" x="8286750" y="5210175"/>
          <p14:tracePt t="44121" x="8248650" y="5210175"/>
          <p14:tracePt t="44125" x="8220075" y="5195888"/>
          <p14:tracePt t="44139" x="8191500" y="5195888"/>
          <p14:tracePt t="44143" x="8177213" y="5195888"/>
          <p14:tracePt t="44158" x="8162925" y="5195888"/>
          <p14:tracePt t="44163" x="8148638" y="5195888"/>
          <p14:tracePt t="44178" x="8134350" y="5181600"/>
          <p14:tracePt t="44183" x="8120063" y="5181600"/>
          <p14:tracePt t="44198" x="8091488" y="5181600"/>
          <p14:tracePt t="44203" x="8077200" y="5181600"/>
          <p14:tracePt t="44217" x="8048625" y="5181600"/>
          <p14:tracePt t="44218" x="8020050" y="5181600"/>
          <p14:tracePt t="44224" x="7991475" y="5181600"/>
          <p14:tracePt t="44237" x="7977188" y="5181600"/>
          <p14:tracePt t="44241" x="7934325" y="5181600"/>
          <p14:tracePt t="44258" x="7877175" y="5210175"/>
          <p14:tracePt t="44264" x="7848600" y="5224463"/>
          <p14:tracePt t="44275" x="7820025" y="5224463"/>
          <p14:tracePt t="44280" x="7791450" y="5238750"/>
          <p14:tracePt t="44295" x="7777163" y="5238750"/>
          <p14:tracePt t="44298" x="7777163" y="5253038"/>
          <p14:tracePt t="44314" x="7762875" y="5253038"/>
          <p14:tracePt t="44315" x="7748588" y="5267325"/>
          <p14:tracePt t="44343" x="7748588" y="5281613"/>
          <p14:tracePt t="44350" x="7734300" y="5281613"/>
          <p14:tracePt t="44367" x="7734300" y="5295900"/>
          <p14:tracePt t="44375" x="7720013" y="5295900"/>
          <p14:tracePt t="44380" x="7705725" y="5295900"/>
          <p14:tracePt t="44390" x="7705725" y="5310188"/>
          <p14:tracePt t="44396" x="7691438" y="5310188"/>
          <p14:tracePt t="44404" x="7691438" y="5324475"/>
          <p14:tracePt t="44414" x="7677150" y="5338763"/>
          <p14:tracePt t="44420" x="7662863" y="5353050"/>
          <p14:tracePt t="44435" x="7662863" y="5367338"/>
          <p14:tracePt t="44444" x="7662863" y="5381625"/>
          <p14:tracePt t="44452" x="7648575" y="5381625"/>
          <p14:tracePt t="44457" x="7648575" y="5395913"/>
          <p14:tracePt t="44471" x="7648575" y="5410200"/>
          <p14:tracePt t="44482" x="7648575" y="5424488"/>
          <p14:tracePt t="44492" x="7634288" y="5424488"/>
          <p14:tracePt t="44498" x="7634288" y="5438775"/>
          <p14:tracePt t="44510" x="7634288" y="5453063"/>
          <p14:tracePt t="44514" x="7634288" y="5467350"/>
          <p14:tracePt t="44531" x="7634288" y="5481638"/>
          <p14:tracePt t="44538" x="7634288" y="5495925"/>
          <p14:tracePt t="44550" x="7634288" y="5524500"/>
          <p14:tracePt t="44560" x="7634288" y="5553075"/>
          <p14:tracePt t="44569" x="7634288" y="5567363"/>
          <p14:tracePt t="44579" x="7634288" y="5581650"/>
          <p14:tracePt t="44588" x="7634288" y="5595938"/>
          <p14:tracePt t="44592" x="7634288" y="5610225"/>
          <p14:tracePt t="44608" x="7634288" y="5624513"/>
          <p14:tracePt t="44612" x="7634288" y="5638800"/>
          <p14:tracePt t="44628" x="7634288" y="5653088"/>
          <p14:tracePt t="44632" x="7634288" y="5667375"/>
          <p14:tracePt t="44648" x="7648575" y="5681663"/>
          <p14:tracePt t="44663" x="7648575" y="5695950"/>
          <p14:tracePt t="44670" x="7662863" y="5710238"/>
          <p14:tracePt t="44679" x="7677150" y="5710238"/>
          <p14:tracePt t="44687" x="7691438" y="5710238"/>
          <p14:tracePt t="44694" x="7705725" y="5719763"/>
          <p14:tracePt t="44707" x="7734300" y="5719763"/>
          <p14:tracePt t="44713" x="7748588" y="5734050"/>
          <p14:tracePt t="44726" x="7777163" y="5748338"/>
          <p14:tracePt t="44729" x="7805738" y="5748338"/>
          <p14:tracePt t="44745" x="7820025" y="5748338"/>
          <p14:tracePt t="44747" x="7848600" y="5748338"/>
          <p14:tracePt t="44750" x="7877175" y="5748338"/>
          <p14:tracePt t="44765" x="7891463" y="5748338"/>
          <p14:tracePt t="44766" x="7920038" y="5762625"/>
          <p14:tracePt t="44772" x="7934325" y="5762625"/>
          <p14:tracePt t="44784" x="7948613" y="5762625"/>
          <p14:tracePt t="44788" x="7977188" y="5762625"/>
          <p14:tracePt t="44804" x="8005763" y="5762625"/>
          <p14:tracePt t="44805" x="8020050" y="5762625"/>
          <p14:tracePt t="44810" x="8034338" y="5762625"/>
          <p14:tracePt t="44823" x="8062913" y="5762625"/>
          <p14:tracePt t="44827" x="8105775" y="5762625"/>
          <p14:tracePt t="44843" x="8120063" y="5762625"/>
          <p14:tracePt t="44844" x="8134350" y="5748338"/>
          <p14:tracePt t="44848" x="8162925" y="5734050"/>
          <p14:tracePt t="44862" x="8191500" y="5719763"/>
          <p14:tracePt t="44866" x="8220075" y="5719763"/>
          <p14:tracePt t="44882" x="8234363" y="5710238"/>
          <p14:tracePt t="44882" x="8248650" y="5695950"/>
          <p14:tracePt t="44887" x="8258175" y="5681663"/>
          <p14:tracePt t="44901" x="8272463" y="5681663"/>
          <p14:tracePt t="44904" x="8286750" y="5667375"/>
          <p14:tracePt t="44921" x="8286750" y="5653088"/>
          <p14:tracePt t="44928" x="8301038" y="5653088"/>
          <p14:tracePt t="44939" x="8315325" y="5638800"/>
          <p14:tracePt t="44943" x="8329613" y="5624513"/>
          <p14:tracePt t="44958" x="8329613" y="5610225"/>
          <p14:tracePt t="44961" x="8343900" y="5595938"/>
          <p14:tracePt t="44978" x="8343900" y="5581650"/>
          <p14:tracePt t="44979" x="8343900" y="5567363"/>
          <p14:tracePt t="44983" x="8358188" y="5553075"/>
          <p14:tracePt t="44997" x="8358188" y="5538788"/>
          <p14:tracePt t="44999" x="8358188" y="5524500"/>
          <p14:tracePt t="45016" x="8358188" y="5510213"/>
          <p14:tracePt t="45017" x="8358188" y="5495925"/>
          <p14:tracePt t="45020" x="8358188" y="5481638"/>
          <p14:tracePt t="45036" x="8358188" y="5467350"/>
          <p14:tracePt t="45038" x="8358188" y="5453063"/>
          <p14:tracePt t="45055" x="8343900" y="5438775"/>
          <p14:tracePt t="45060" x="8329613" y="5410200"/>
          <p14:tracePt t="45074" x="8329613" y="5395913"/>
          <p14:tracePt t="45078" x="8315325" y="5381625"/>
          <p14:tracePt t="45094" x="8301038" y="5381625"/>
          <p14:tracePt t="45096" x="8286750" y="5367338"/>
          <p14:tracePt t="45100" x="8272463" y="5367338"/>
          <p14:tracePt t="45115" x="8258175" y="5353050"/>
          <p14:tracePt t="45122" x="8248650" y="5353050"/>
          <p14:tracePt t="45134" x="8234363" y="5338763"/>
          <p14:tracePt t="45139" x="8220075" y="5338763"/>
          <p14:tracePt t="45156" x="8205788" y="5338763"/>
          <p14:tracePt t="45163" x="8191500" y="5324475"/>
          <p14:tracePt t="45178" x="8177213" y="5324475"/>
          <p14:tracePt t="45184" x="8162925" y="5310188"/>
          <p14:tracePt t="45193" x="8148638" y="5310188"/>
          <p14:tracePt t="45200" x="8134350" y="5310188"/>
          <p14:tracePt t="45213" x="8120063" y="5310188"/>
          <p14:tracePt t="45216" x="8105775" y="5295900"/>
          <p14:tracePt t="45230" x="8091488" y="5295900"/>
          <p14:tracePt t="45233" x="8077200" y="5295900"/>
          <p14:tracePt t="45251" x="8062913" y="5295900"/>
          <p14:tracePt t="45251" x="8034338" y="5295900"/>
          <p14:tracePt t="45255" x="8005763" y="5295900"/>
          <p14:tracePt t="45270" x="7991475" y="5295900"/>
          <p14:tracePt t="45274" x="7962900" y="5295900"/>
          <p14:tracePt t="45290" x="7948613" y="5295900"/>
          <p14:tracePt t="45292" x="7920038" y="5295900"/>
          <p14:tracePt t="45296" x="7891463" y="5295900"/>
          <p14:tracePt t="45314" x="7862888" y="5295900"/>
          <p14:tracePt t="45318" x="7848600" y="5295900"/>
          <p14:tracePt t="45330" x="7834313" y="5295900"/>
          <p14:tracePt t="45340" x="7820025" y="5310188"/>
          <p14:tracePt t="45351" x="7805738" y="5310188"/>
          <p14:tracePt t="45356" x="7791450" y="5310188"/>
          <p14:tracePt t="45372" x="7777163" y="5324475"/>
          <p14:tracePt t="45381" x="7762875" y="5324475"/>
          <p14:tracePt t="45390" x="7748588" y="5338763"/>
          <p14:tracePt t="45404" x="7734300" y="5338763"/>
          <p14:tracePt t="45413" x="7720013" y="5353050"/>
          <p14:tracePt t="45418" x="7720013" y="5367338"/>
          <p14:tracePt t="45428" x="7705725" y="5367338"/>
          <p14:tracePt t="45436" x="7705725" y="5381625"/>
          <p14:tracePt t="45448" x="7705725" y="5395913"/>
          <p14:tracePt t="45451" x="7705725" y="5410200"/>
          <p14:tracePt t="45467" x="7705725" y="5424488"/>
          <p14:tracePt t="45468" x="7705725" y="5438775"/>
          <p14:tracePt t="45474" x="7705725" y="5453063"/>
          <p14:tracePt t="45490" x="7705725" y="5481638"/>
          <p14:tracePt t="45504" x="7705725" y="5495925"/>
          <p14:tracePt t="45512" x="7720013" y="5510213"/>
          <p14:tracePt t="45520" x="7720013" y="5524500"/>
          <p14:tracePt t="45528" x="7734300" y="5524500"/>
          <p14:tracePt t="45536" x="7734300" y="5538788"/>
          <p14:tracePt t="45546" x="7748588" y="5538788"/>
          <p14:tracePt t="45552" x="7762875" y="5553075"/>
          <p14:tracePt t="45564" x="7777163" y="5553075"/>
          <p14:tracePt t="45567" x="7791450" y="5567363"/>
          <p14:tracePt t="45584" x="7805738" y="5581650"/>
          <p14:tracePt t="45585" x="7834313" y="5581650"/>
          <p14:tracePt t="45590" x="7862888" y="5595938"/>
          <p14:tracePt t="45603" x="7877175" y="5595938"/>
          <p14:tracePt t="45607" x="7905750" y="5595938"/>
          <p14:tracePt t="45623" x="7934325" y="5595938"/>
          <p14:tracePt t="45626" x="7962900" y="5595938"/>
          <p14:tracePt t="45631" x="7991475" y="5595938"/>
          <p14:tracePt t="45642" x="8020050" y="5595938"/>
          <p14:tracePt t="45646" x="8048625" y="5595938"/>
          <p14:tracePt t="45662" x="8062913" y="5595938"/>
          <p14:tracePt t="45663" x="8077200" y="5595938"/>
          <p14:tracePt t="45680" x="8105775" y="5610225"/>
          <p14:tracePt t="45684" x="8134350" y="5610225"/>
          <p14:tracePt t="45698" x="8148638" y="5610225"/>
          <p14:tracePt t="45708" x="8177213" y="5610225"/>
          <p14:tracePt t="45716" x="8191500" y="5610225"/>
          <p14:tracePt t="45724" x="8220075" y="5610225"/>
          <p14:tracePt t="45732" x="8248650" y="5595938"/>
          <p14:tracePt t="45738" x="8258175" y="5595938"/>
          <p14:tracePt t="45747" x="8272463" y="5595938"/>
          <p14:tracePt t="45756" x="8301038" y="5581650"/>
          <p14:tracePt t="45770" x="8315325" y="5567363"/>
          <p14:tracePt t="45797" x="8343900" y="5553075"/>
          <p14:tracePt t="45811" x="8343900" y="5538788"/>
          <p14:tracePt t="45816" x="8343900" y="5524500"/>
          <p14:tracePt t="45824" x="8358188" y="5524500"/>
          <p14:tracePt t="45834" x="8358188" y="5510213"/>
          <p14:tracePt t="45840" x="8372475" y="5510213"/>
          <p14:tracePt t="45854" x="8372475" y="5495925"/>
          <p14:tracePt t="45858" x="8386763" y="5467350"/>
          <p14:tracePt t="45881" x="8386763" y="5453063"/>
          <p14:tracePt t="45886" x="8386763" y="5438775"/>
          <p14:tracePt t="45894" x="8372475" y="5424488"/>
          <p14:tracePt t="45902" x="8358188" y="5410200"/>
          <p14:tracePt t="45914" x="8343900" y="5395913"/>
          <p14:tracePt t="45920" x="8315325" y="5381625"/>
          <p14:tracePt t="45932" x="8301038" y="5367338"/>
          <p14:tracePt t="45936" x="8286750" y="5367338"/>
          <p14:tracePt t="45951" x="8272463" y="5367338"/>
          <p14:tracePt t="45951" x="8258175" y="5353050"/>
          <p14:tracePt t="45956" x="8248650" y="5353050"/>
          <p14:tracePt t="45970" x="8234363" y="5353050"/>
          <p14:tracePt t="45981" x="8205788" y="5353050"/>
          <p14:tracePt t="45990" x="8191500" y="5353050"/>
          <p14:tracePt t="45996" x="8177213" y="5367338"/>
          <p14:tracePt t="46010" x="8162925" y="5367338"/>
          <p14:tracePt t="46014" x="8148638" y="5367338"/>
          <p14:tracePt t="46031" x="8134350" y="5381625"/>
          <p14:tracePt t="46032" x="8120063" y="5381625"/>
          <p14:tracePt t="46037" x="8105775" y="5381625"/>
          <p14:tracePt t="46049" x="8105775" y="5395913"/>
          <p14:tracePt t="46058" x="8091488" y="5395913"/>
          <p14:tracePt t="46098" x="8077200" y="5395913"/>
          <p14:tracePt t="46168" x="8062913" y="5395913"/>
          <p14:tracePt t="46184" x="8062913" y="5381625"/>
          <p14:tracePt t="46597" x="8062913" y="5367338"/>
          <p14:tracePt t="46715" x="8077200" y="5353050"/>
          <p14:tracePt t="46757" x="8077200" y="5338763"/>
          <p14:tracePt t="46801" x="8091488" y="5324475"/>
          <p14:tracePt t="46825" x="8091488" y="5310188"/>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735D01-B6E7-F345-A06A-EDDB89EA1DA1}"/>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Time Results</a:t>
            </a:r>
          </a:p>
        </p:txBody>
      </p:sp>
      <p:pic>
        <p:nvPicPr>
          <p:cNvPr id="5" name="Picture 4">
            <a:extLst>
              <a:ext uri="{FF2B5EF4-FFF2-40B4-BE49-F238E27FC236}">
                <a16:creationId xmlns:a16="http://schemas.microsoft.com/office/drawing/2014/main" id="{77E13E0F-8A2A-B145-B69C-19A6D1EF24CE}"/>
              </a:ext>
            </a:extLst>
          </p:cNvPr>
          <p:cNvPicPr>
            <a:picLocks noChangeAspect="1"/>
          </p:cNvPicPr>
          <p:nvPr/>
        </p:nvPicPr>
        <p:blipFill>
          <a:blip r:embed="rId4"/>
          <a:stretch>
            <a:fillRect/>
          </a:stretch>
        </p:blipFill>
        <p:spPr>
          <a:xfrm>
            <a:off x="981486" y="210065"/>
            <a:ext cx="10725882" cy="3776575"/>
          </a:xfrm>
          <a:prstGeom prst="rect">
            <a:avLst/>
          </a:prstGeom>
        </p:spPr>
      </p:pic>
      <p:pic>
        <p:nvPicPr>
          <p:cNvPr id="16" name="Audio 15">
            <a:hlinkClick r:id="" action="ppaction://media"/>
            <a:extLst>
              <a:ext uri="{FF2B5EF4-FFF2-40B4-BE49-F238E27FC236}">
                <a16:creationId xmlns:a16="http://schemas.microsoft.com/office/drawing/2014/main" id="{F25E635A-84FE-C349-B60E-58C4FA5B54C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28030531"/>
      </p:ext>
    </p:extLst>
  </p:cSld>
  <p:clrMapOvr>
    <a:masterClrMapping/>
  </p:clrMapOvr>
  <mc:AlternateContent xmlns:mc="http://schemas.openxmlformats.org/markup-compatibility/2006">
    <mc:Choice xmlns:p14="http://schemas.microsoft.com/office/powerpoint/2010/main" Requires="p14">
      <p:transition spd="slow" p14:dur="2000" advTm="23249"/>
    </mc:Choice>
    <mc:Fallback>
      <p:transition spd="slow" advTm="232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extLst>
    <p:ext uri="{3A86A75C-4F4B-4683-9AE1-C65F6400EC91}">
      <p14:laserTraceLst xmlns:p14="http://schemas.microsoft.com/office/powerpoint/2010/main">
        <p14:tracePtLst>
          <p14:tracePt t="6337"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8E46-C0F5-3B4D-8130-CEB5C18BD502}"/>
              </a:ext>
            </a:extLst>
          </p:cNvPr>
          <p:cNvSpPr>
            <a:spLocks noGrp="1"/>
          </p:cNvSpPr>
          <p:nvPr>
            <p:ph type="title"/>
          </p:nvPr>
        </p:nvSpPr>
        <p:spPr/>
        <p:txBody>
          <a:bodyPr/>
          <a:lstStyle/>
          <a:p>
            <a:r>
              <a:rPr lang="en-US" dirty="0"/>
              <a:t>Cost Results</a:t>
            </a:r>
          </a:p>
        </p:txBody>
      </p:sp>
      <p:pic>
        <p:nvPicPr>
          <p:cNvPr id="4" name="Content Placeholder 3">
            <a:extLst>
              <a:ext uri="{FF2B5EF4-FFF2-40B4-BE49-F238E27FC236}">
                <a16:creationId xmlns:a16="http://schemas.microsoft.com/office/drawing/2014/main" id="{DD4D17AD-D977-FF45-954B-FA0A52CB9EF7}"/>
              </a:ext>
            </a:extLst>
          </p:cNvPr>
          <p:cNvPicPr>
            <a:picLocks noGrp="1" noChangeAspect="1"/>
          </p:cNvPicPr>
          <p:nvPr>
            <p:ph idx="1"/>
          </p:nvPr>
        </p:nvPicPr>
        <p:blipFill>
          <a:blip r:embed="rId4"/>
          <a:stretch>
            <a:fillRect/>
          </a:stretch>
        </p:blipFill>
        <p:spPr>
          <a:xfrm>
            <a:off x="5091317" y="863600"/>
            <a:ext cx="4870042" cy="5121275"/>
          </a:xfrm>
          <a:prstGeom prst="rect">
            <a:avLst/>
          </a:prstGeom>
        </p:spPr>
      </p:pic>
      <p:pic>
        <p:nvPicPr>
          <p:cNvPr id="10" name="Audio 9">
            <a:hlinkClick r:id="" action="ppaction://media"/>
            <a:extLst>
              <a:ext uri="{FF2B5EF4-FFF2-40B4-BE49-F238E27FC236}">
                <a16:creationId xmlns:a16="http://schemas.microsoft.com/office/drawing/2014/main" id="{8030FD2E-7A40-DD47-8CEB-5731120194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65964617"/>
      </p:ext>
    </p:extLst>
  </p:cSld>
  <p:clrMapOvr>
    <a:masterClrMapping/>
  </p:clrMapOvr>
  <mc:AlternateContent xmlns:mc="http://schemas.openxmlformats.org/markup-compatibility/2006">
    <mc:Choice xmlns:p14="http://schemas.microsoft.com/office/powerpoint/2010/main" Requires="p14">
      <p:transition spd="slow" p14:dur="2000" advTm="24780"/>
    </mc:Choice>
    <mc:Fallback>
      <p:transition spd="slow" advTm="247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extLst>
    <p:ext uri="{3A86A75C-4F4B-4683-9AE1-C65F6400EC91}">
      <p14:laserTraceLst xmlns:p14="http://schemas.microsoft.com/office/powerpoint/2010/main">
        <p14:tracePtLst>
          <p14:tracePt t="14335" x="5267325" y="6800850"/>
          <p14:tracePt t="14342" x="5338763" y="6757988"/>
          <p14:tracePt t="14353" x="5419725" y="6700838"/>
          <p14:tracePt t="14359" x="5491163" y="6672263"/>
          <p14:tracePt t="14365" x="5548313" y="6643688"/>
          <p14:tracePt t="14372" x="5605463" y="6615113"/>
          <p14:tracePt t="14380" x="5648325" y="6600825"/>
          <p14:tracePt t="14389" x="5691188" y="6586538"/>
          <p14:tracePt t="14396" x="5719763" y="6586538"/>
          <p14:tracePt t="14405" x="5734050" y="6586538"/>
          <p14:tracePt t="14412" x="5762625" y="6586538"/>
          <p14:tracePt t="14420" x="5776913" y="6586538"/>
          <p14:tracePt t="14428" x="5791200" y="6586538"/>
          <p14:tracePt t="14445" x="5805488" y="6586538"/>
          <p14:tracePt t="14451" x="5834063" y="6586538"/>
          <p14:tracePt t="14458" x="5876925" y="6600825"/>
          <p14:tracePt t="14470" x="5905500" y="6600825"/>
          <p14:tracePt t="14475" x="5962650" y="6615113"/>
          <p14:tracePt t="14482" x="6034088" y="6629400"/>
          <p14:tracePt t="14490" x="6100763" y="6643688"/>
          <p14:tracePt t="14498" x="6200775" y="6643688"/>
          <p14:tracePt t="14506" x="6300788" y="6643688"/>
          <p14:tracePt t="14514" x="6372225" y="6657975"/>
          <p14:tracePt t="14520" x="6486525" y="6657975"/>
          <p14:tracePt t="14528" x="6572250" y="6657975"/>
          <p14:tracePt t="14537" x="6657975" y="6643688"/>
          <p14:tracePt t="14545" x="6686550" y="6629400"/>
          <p14:tracePt t="14554" x="6743700" y="6615113"/>
          <p14:tracePt t="14562" x="6815138" y="6572250"/>
          <p14:tracePt t="14570" x="6853238" y="6557963"/>
          <p14:tracePt t="14577" x="6881813" y="6543675"/>
          <p14:tracePt t="14586" x="6924675" y="6515100"/>
          <p14:tracePt t="14594" x="6996113" y="6500813"/>
          <p14:tracePt t="14603" x="7024688" y="6486525"/>
          <p14:tracePt t="14611" x="7067550" y="6477000"/>
          <p14:tracePt t="14620" x="7096125" y="6462713"/>
          <p14:tracePt t="14628" x="7138988" y="6434138"/>
          <p14:tracePt t="14637" x="7138988" y="6419850"/>
          <p14:tracePt t="14638" x="7167563" y="6405563"/>
          <p14:tracePt t="14646" x="7196138" y="6391275"/>
          <p14:tracePt t="14654" x="7239000" y="6362700"/>
          <p14:tracePt t="14662" x="7281863" y="6334125"/>
          <p14:tracePt t="14671" x="7324725" y="6305550"/>
          <p14:tracePt t="14679" x="7367588" y="6276975"/>
          <p14:tracePt t="14687" x="7410450" y="6262688"/>
          <p14:tracePt t="14694" x="7453313" y="6248400"/>
          <p14:tracePt t="14704" x="7496175" y="6219825"/>
          <p14:tracePt t="14711" x="7534275" y="6205538"/>
          <p14:tracePt t="14720" x="7548563" y="6205538"/>
          <p14:tracePt t="14727" x="7591425" y="6191250"/>
          <p14:tracePt t="14737" x="7634288" y="6176963"/>
          <p14:tracePt t="14744" x="7677150" y="6162675"/>
          <p14:tracePt t="14754" x="7705725" y="6148388"/>
          <p14:tracePt t="14754" x="7734300" y="6148388"/>
          <p14:tracePt t="14762" x="7748588" y="6134100"/>
          <p14:tracePt t="14771" x="7777163" y="6119813"/>
          <p14:tracePt t="14779" x="7791450" y="6105525"/>
          <p14:tracePt t="14795" x="7805738" y="6076950"/>
          <p14:tracePt t="14803" x="7805738" y="6062663"/>
          <p14:tracePt t="14812" x="7820025" y="6048375"/>
          <p14:tracePt t="14818" x="7834313" y="6034088"/>
          <p14:tracePt t="14826" x="7848600" y="6019800"/>
          <p14:tracePt t="14834" x="7862888" y="6005513"/>
          <p14:tracePt t="14842" x="7877175" y="5976938"/>
          <p14:tracePt t="14848" x="7891463" y="5962650"/>
          <p14:tracePt t="14861" x="7920038" y="5934075"/>
          <p14:tracePt t="14866" x="7948613" y="5905500"/>
          <p14:tracePt t="14872" x="7962900" y="5891213"/>
          <p14:tracePt t="14881" x="7991475" y="5862638"/>
          <p14:tracePt t="14890" x="8005763" y="5834063"/>
          <p14:tracePt t="14900" x="8034338" y="5805488"/>
          <p14:tracePt t="14904" x="8048625" y="5776913"/>
          <p14:tracePt t="14919" x="8062913" y="5734050"/>
          <p14:tracePt t="14920" x="8077200" y="5710238"/>
          <p14:tracePt t="14937" x="8091488" y="5653088"/>
          <p14:tracePt t="14944" x="8120063" y="5610225"/>
          <p14:tracePt t="14950" x="8148638" y="5567363"/>
          <p14:tracePt t="14959" x="8177213" y="5510213"/>
          <p14:tracePt t="14966" x="8205788" y="5467350"/>
          <p14:tracePt t="14977" x="8234363" y="5438775"/>
          <p14:tracePt t="14983" x="8248650" y="5410200"/>
          <p14:tracePt t="14997" x="8272463" y="5367338"/>
          <p14:tracePt t="14998" x="8301038" y="5324475"/>
          <p14:tracePt t="15004" x="8329613" y="5295900"/>
          <p14:tracePt t="15016" x="8343900" y="5267325"/>
          <p14:tracePt t="15021" x="8372475" y="5224463"/>
          <p14:tracePt t="15036" x="8386763" y="5195888"/>
          <p14:tracePt t="15039" x="8415338" y="5153025"/>
          <p14:tracePt t="15055" x="8429625" y="5110163"/>
          <p14:tracePt t="15057" x="8458200" y="5053013"/>
          <p14:tracePt t="15062" x="8472488" y="5010150"/>
          <p14:tracePt t="15075" x="8501063" y="4981575"/>
          <p14:tracePt t="15078" x="8529638" y="4943475"/>
          <p14:tracePt t="15094" x="8558213" y="4900613"/>
          <p14:tracePt t="15095" x="8572500" y="4872038"/>
          <p14:tracePt t="15100" x="8601075" y="4829175"/>
          <p14:tracePt t="15114" x="8629650" y="4800600"/>
          <p14:tracePt t="15118" x="8643938" y="4757738"/>
          <p14:tracePt t="15133" x="8672513" y="4729163"/>
          <p14:tracePt t="15134" x="8686800" y="4700588"/>
          <p14:tracePt t="15140" x="8715375" y="4643438"/>
          <p14:tracePt t="15153" x="8729663" y="4600575"/>
          <p14:tracePt t="15156" x="8743950" y="4572000"/>
          <p14:tracePt t="15172" x="8772525" y="4514850"/>
          <p14:tracePt t="15173" x="8786813" y="4457700"/>
          <p14:tracePt t="15178" x="8815388" y="4400550"/>
          <p14:tracePt t="15192" x="8829675" y="4357688"/>
          <p14:tracePt t="15195" x="8843963" y="4300538"/>
          <p14:tracePt t="15211" x="8858250" y="4257675"/>
          <p14:tracePt t="15212" x="8872538" y="4200525"/>
          <p14:tracePt t="15218" x="8886825" y="4176713"/>
          <p14:tracePt t="15230" x="8901113" y="4133850"/>
          <p14:tracePt t="15237" x="8901113" y="4090988"/>
          <p14:tracePt t="15250" x="8901113" y="4048125"/>
          <p14:tracePt t="15251" x="8915400" y="4019550"/>
          <p14:tracePt t="15255" x="8915400" y="3990975"/>
          <p14:tracePt t="15269" x="8915400" y="3976688"/>
          <p14:tracePt t="15278" x="8901113" y="3962400"/>
          <p14:tracePt t="15289" x="8901113" y="3948113"/>
          <p14:tracePt t="15294" x="8886825" y="3933825"/>
          <p14:tracePt t="15308" x="8872538" y="3933825"/>
          <p14:tracePt t="15311" x="8858250" y="3905250"/>
          <p14:tracePt t="15327" x="8829675" y="3890963"/>
          <p14:tracePt t="15328" x="8786813" y="3876675"/>
          <p14:tracePt t="15332" x="8743950" y="3848100"/>
          <p14:tracePt t="15347" x="8701088" y="3819525"/>
          <p14:tracePt t="15350" x="8658225" y="3790950"/>
          <p14:tracePt t="15366" x="8601075" y="3748088"/>
          <p14:tracePt t="15367" x="8558213" y="3719513"/>
          <p14:tracePt t="15372" x="8515350" y="3690938"/>
          <p14:tracePt t="15385" x="8472488" y="3662363"/>
          <p14:tracePt t="15388" x="8443913" y="3633788"/>
          <p14:tracePt t="15404" x="8429625" y="3619500"/>
          <p14:tracePt t="15407" x="8401050" y="3605213"/>
          <p14:tracePt t="15424" x="8386763" y="3590925"/>
          <p14:tracePt t="15425" x="8358188" y="3562350"/>
          <p14:tracePt t="15429" x="8343900" y="3562350"/>
          <p14:tracePt t="15444" x="8329613" y="3548063"/>
          <p14:tracePt t="15450" x="8315325" y="3548063"/>
          <p14:tracePt t="15463" x="8315325" y="3533775"/>
          <p14:tracePt t="15467" x="8301038" y="3533775"/>
          <p14:tracePt t="15489" x="8286750" y="3533775"/>
          <p14:tracePt t="15506" x="8272463" y="3533775"/>
          <p14:tracePt t="15512" x="8258175" y="3533775"/>
          <p14:tracePt t="15524" x="8234363" y="3548063"/>
          <p14:tracePt t="15529" x="8220075" y="3562350"/>
          <p14:tracePt t="15537" x="8205788" y="3590925"/>
          <p14:tracePt t="15544" x="8162925" y="3619500"/>
          <p14:tracePt t="15550" x="8148638" y="3648075"/>
          <p14:tracePt t="15561" x="8091488" y="3690938"/>
          <p14:tracePt t="15568" x="8062913" y="3733800"/>
          <p14:tracePt t="15581" x="8048625" y="3748088"/>
          <p14:tracePt t="15587" x="8005763" y="3776663"/>
          <p14:tracePt t="15600" x="7962900" y="3819525"/>
          <p14:tracePt t="15601" x="7934325" y="3862388"/>
          <p14:tracePt t="15606" x="7920038" y="3890963"/>
          <p14:tracePt t="15622" x="7877175" y="3962400"/>
          <p14:tracePt t="15630" x="7862888" y="4019550"/>
          <p14:tracePt t="15639" x="7848600" y="4062413"/>
          <p14:tracePt t="15644" x="7834313" y="4133850"/>
          <p14:tracePt t="15658" x="7834313" y="4191000"/>
          <p14:tracePt t="15662" x="7820025" y="4257675"/>
          <p14:tracePt t="15678" x="7820025" y="4314825"/>
          <p14:tracePt t="15679" x="7820025" y="4371975"/>
          <p14:tracePt t="15684" x="7820025" y="4443413"/>
          <p14:tracePt t="15698" x="7834313" y="4500563"/>
          <p14:tracePt t="15702" x="7848600" y="4557713"/>
          <p14:tracePt t="15717" x="7862888" y="4614863"/>
          <p14:tracePt t="15721" x="7877175" y="4643438"/>
          <p14:tracePt t="15726" x="7905750" y="4700588"/>
          <p14:tracePt t="15736" x="7905750" y="4743450"/>
          <p14:tracePt t="15739" x="7920038" y="4772025"/>
          <p14:tracePt t="15756" x="7934325" y="4814888"/>
          <p14:tracePt t="15757" x="7934325" y="4857750"/>
          <p14:tracePt t="15762" x="7948613" y="4900613"/>
          <p14:tracePt t="15775" x="7962900" y="4943475"/>
          <p14:tracePt t="15781" x="7962900" y="4981575"/>
          <p14:tracePt t="15795" x="7962900" y="5024438"/>
          <p14:tracePt t="15796" x="7962900" y="5067300"/>
          <p14:tracePt t="15801" x="7962900" y="5110163"/>
          <p14:tracePt t="15815" x="7977188" y="5138738"/>
          <p14:tracePt t="15819" x="7991475" y="5195888"/>
          <p14:tracePt t="15834" x="7991475" y="5238750"/>
          <p14:tracePt t="15835" x="8005763" y="5281613"/>
          <p14:tracePt t="15841" x="8005763" y="5324475"/>
          <p14:tracePt t="15854" x="8020050" y="5367338"/>
          <p14:tracePt t="15858" x="8034338" y="5424488"/>
          <p14:tracePt t="15873" x="8048625" y="5467350"/>
          <p14:tracePt t="15874" x="8048625" y="5510213"/>
          <p14:tracePt t="15878" x="8062913" y="5538788"/>
          <p14:tracePt t="15892" x="8062913" y="5581650"/>
          <p14:tracePt t="15896" x="8077200" y="5624513"/>
          <p14:tracePt t="15912" x="8091488" y="5653088"/>
          <p14:tracePt t="15913" x="8105775" y="5681663"/>
          <p14:tracePt t="15918" x="8120063" y="5719763"/>
          <p14:tracePt t="15931" x="8134350" y="5748338"/>
          <p14:tracePt t="15935" x="8162925" y="5776913"/>
          <p14:tracePt t="15951" x="8191500" y="5805488"/>
          <p14:tracePt t="15952" x="8234363" y="5848350"/>
          <p14:tracePt t="15958" x="8258175" y="5891213"/>
          <p14:tracePt t="15970" x="8301038" y="5934075"/>
          <p14:tracePt t="15974" x="8343900" y="5976938"/>
          <p14:tracePt t="15990" x="8372475" y="6005513"/>
          <p14:tracePt t="15991" x="8386763" y="6019800"/>
          <p14:tracePt t="15996" x="8429625" y="6062663"/>
          <p14:tracePt t="16010" x="8472488" y="6091238"/>
          <p14:tracePt t="16014" x="8501063" y="6119813"/>
          <p14:tracePt t="16030" x="8543925" y="6148388"/>
          <p14:tracePt t="16031" x="8572500" y="6176963"/>
          <p14:tracePt t="16036" x="8629650" y="6205538"/>
          <p14:tracePt t="16049" x="8686800" y="6248400"/>
          <p14:tracePt t="16055" x="8758238" y="6276975"/>
          <p14:tracePt t="16068" x="8843963" y="6334125"/>
          <p14:tracePt t="16069" x="8886825" y="6362700"/>
          <p14:tracePt t="16075" x="8967788" y="6391275"/>
          <p14:tracePt t="16087" x="9053513" y="6419850"/>
          <p14:tracePt t="16090" x="9124950" y="6434138"/>
          <p14:tracePt t="16107" x="9182100" y="6448425"/>
          <p14:tracePt t="16107" x="9267825" y="6462713"/>
          <p14:tracePt t="16112" x="9353550" y="6477000"/>
          <p14:tracePt t="16126" x="9453563" y="6486525"/>
          <p14:tracePt t="16130" x="9525000" y="6486525"/>
          <p14:tracePt t="16146" x="9610725" y="6486525"/>
          <p14:tracePt t="16149" x="9653588" y="6486525"/>
          <p14:tracePt t="16165" x="9720263" y="6486525"/>
          <p14:tracePt t="16166" x="9777413" y="6477000"/>
          <p14:tracePt t="16171" x="9863138" y="6477000"/>
          <p14:tracePt t="16185" x="9934575" y="6462713"/>
          <p14:tracePt t="16186" x="9991725" y="6462713"/>
          <p14:tracePt t="16190" x="10063163" y="6434138"/>
          <p14:tracePt t="16204" x="10134600" y="6419850"/>
          <p14:tracePt t="16208" x="10191750" y="6405563"/>
          <p14:tracePt t="16224" x="10263188" y="6391275"/>
          <p14:tracePt t="16224" x="10291763" y="6391275"/>
          <p14:tracePt t="16230" x="10348913" y="6376988"/>
          <p14:tracePt t="16243" x="10401300" y="6362700"/>
          <p14:tracePt t="16247" x="10444163" y="6348413"/>
          <p14:tracePt t="16263" x="10472738" y="6348413"/>
          <p14:tracePt t="16266" x="10501313" y="6334125"/>
          <p14:tracePt t="16282" x="10515600" y="6319838"/>
          <p14:tracePt t="16283" x="10544175" y="6305550"/>
          <p14:tracePt t="16284" x="10558463" y="6291263"/>
          <p14:tracePt t="16292" x="10558463" y="6276975"/>
          <p14:tracePt t="16302" x="10558463" y="6262688"/>
          <p14:tracePt t="16308" x="10572750" y="6248400"/>
          <p14:tracePt t="16322" x="10572750" y="6234113"/>
          <p14:tracePt t="16326" x="10587038" y="6205538"/>
          <p14:tracePt t="16340" x="10587038" y="6191250"/>
          <p14:tracePt t="16341" x="10587038" y="6162675"/>
          <p14:tracePt t="16346" x="10587038" y="6134100"/>
          <p14:tracePt t="16360" x="10587038" y="6105525"/>
          <p14:tracePt t="16364" x="10587038" y="6091238"/>
          <p14:tracePt t="16380" x="10587038" y="6062663"/>
          <p14:tracePt t="16381" x="10587038" y="6034088"/>
          <p14:tracePt t="16386" x="10587038" y="6005513"/>
          <p14:tracePt t="16399" x="10558463" y="5976938"/>
          <p14:tracePt t="16403" x="10544175" y="5948363"/>
          <p14:tracePt t="16418" x="10515600" y="5919788"/>
          <p14:tracePt t="16419" x="10487025" y="5876925"/>
          <p14:tracePt t="16426" x="10472738" y="5876925"/>
          <p14:tracePt t="16439" x="10429875" y="5848350"/>
          <p14:tracePt t="16442" x="10401300" y="5819775"/>
          <p14:tracePt t="16457" x="10363200" y="5805488"/>
          <p14:tracePt t="16457" x="10306050" y="5791200"/>
          <p14:tracePt t="16464" x="10263188" y="5776913"/>
          <p14:tracePt t="16476" x="10234613" y="5762625"/>
          <p14:tracePt t="16480" x="10177463" y="5762625"/>
          <p14:tracePt t="16495" x="10134600" y="5762625"/>
          <p14:tracePt t="16496" x="10091738" y="5748338"/>
          <p14:tracePt t="16502" x="10034588" y="5748338"/>
          <p14:tracePt t="16515" x="9977438" y="5734050"/>
          <p14:tracePt t="16519" x="9906000" y="5734050"/>
          <p14:tracePt t="16534" x="9848850" y="5734050"/>
          <p14:tracePt t="16537" x="9777413" y="5719763"/>
          <p14:tracePt t="16553" x="9705975" y="5710238"/>
          <p14:tracePt t="16555" x="9639300" y="5710238"/>
          <p14:tracePt t="16571" x="9539288" y="5695950"/>
          <p14:tracePt t="16578" x="9467850" y="5695950"/>
          <p14:tracePt t="16591" x="9339263" y="5695950"/>
          <p14:tracePt t="16596" x="9296400" y="5695950"/>
          <p14:tracePt t="16605" x="9253538" y="5695950"/>
          <p14:tracePt t="16612" x="9210675" y="5710238"/>
          <p14:tracePt t="16620" x="9182100" y="5719763"/>
          <p14:tracePt t="16629" x="9153525" y="5748338"/>
          <p14:tracePt t="16638" x="9139238" y="5762625"/>
          <p14:tracePt t="16648" x="9139238" y="5791200"/>
          <p14:tracePt t="16651" x="9124950" y="5805488"/>
          <p14:tracePt t="16667" x="9124950" y="5834063"/>
          <p14:tracePt t="16668" x="9124950" y="5876925"/>
          <p14:tracePt t="16674" x="9124950" y="5919788"/>
          <p14:tracePt t="16687" x="9124950" y="5976938"/>
          <p14:tracePt t="16690" x="9139238" y="6019800"/>
          <p14:tracePt t="16706" x="9167813" y="6076950"/>
          <p14:tracePt t="16709" x="9196388" y="6134100"/>
          <p14:tracePt t="16726" x="9253538" y="6191250"/>
          <p14:tracePt t="16726" x="9296400" y="6234113"/>
          <p14:tracePt t="16731" x="9367838" y="6276975"/>
          <p14:tracePt t="16745" x="9439275" y="6305550"/>
          <p14:tracePt t="16750" x="9496425" y="6319838"/>
          <p14:tracePt t="16765" x="9567863" y="6334125"/>
          <p14:tracePt t="16766" x="9625013" y="6348413"/>
          <p14:tracePt t="16771" x="9682163" y="6348413"/>
          <p14:tracePt t="16784" x="9720263" y="6348413"/>
          <p14:tracePt t="16789" x="9777413" y="6348413"/>
          <p14:tracePt t="16804" x="9834563" y="6334125"/>
          <p14:tracePt t="16805" x="9877425" y="6319838"/>
          <p14:tracePt t="16806" x="9891713" y="6305550"/>
          <p14:tracePt t="16814" x="9934575" y="6291263"/>
          <p14:tracePt t="16824" x="9977438" y="6276975"/>
          <p14:tracePt t="16830" x="10020300" y="6248400"/>
          <p14:tracePt t="16842" x="10048875" y="6219825"/>
          <p14:tracePt t="16847" x="10091738" y="6176963"/>
          <p14:tracePt t="16862" x="10148888" y="6148388"/>
          <p14:tracePt t="16866" x="10191750" y="6105525"/>
          <p14:tracePt t="16881" x="10248900" y="6062663"/>
          <p14:tracePt t="16882" x="10277475" y="6034088"/>
          <p14:tracePt t="16887" x="10334625" y="5991225"/>
          <p14:tracePt t="16901" x="10377488" y="5948363"/>
          <p14:tracePt t="16905" x="10429875" y="5891213"/>
          <p14:tracePt t="16920" x="10501313" y="5834063"/>
          <p14:tracePt t="16922" x="10558463" y="5776913"/>
          <p14:tracePt t="16941" x="10672763" y="5667375"/>
          <p14:tracePt t="16949" x="10744200" y="5595938"/>
          <p14:tracePt t="16950" x="10815638" y="5538788"/>
          <p14:tracePt t="16956" x="10858500" y="5481638"/>
          <p14:tracePt t="16964" x="10901363" y="5438775"/>
          <p14:tracePt t="16970" x="10929938" y="5395913"/>
          <p14:tracePt t="16979" x="10987088" y="5338763"/>
          <p14:tracePt t="16986" x="11015663" y="5295900"/>
          <p14:tracePt t="16999" x="11044238" y="5253038"/>
          <p14:tracePt t="17003" x="11058525" y="5224463"/>
          <p14:tracePt t="17019" x="11058525" y="5195888"/>
          <p14:tracePt t="17023" x="11072813" y="5167313"/>
          <p14:tracePt t="17038" x="11072813" y="5153025"/>
          <p14:tracePt t="17040" x="11072813" y="5124450"/>
          <p14:tracePt t="17056" x="11072813" y="5110163"/>
          <p14:tracePt t="17057" x="11072813" y="5053013"/>
          <p14:tracePt t="17075" x="11058525" y="4995863"/>
          <p14:tracePt t="17082" x="11058525" y="4953000"/>
          <p14:tracePt t="17089" x="11029950" y="4914900"/>
          <p14:tracePt t="17096" x="11015663" y="4857750"/>
          <p14:tracePt t="17105" x="10987088" y="4800600"/>
          <p14:tracePt t="17114" x="10958513" y="4743450"/>
          <p14:tracePt t="17120" x="10929938" y="4714875"/>
          <p14:tracePt t="17133" x="10901363" y="4629150"/>
          <p14:tracePt t="17137" x="10887075" y="4572000"/>
          <p14:tracePt t="17152" x="10858500" y="4514850"/>
          <p14:tracePt t="17153" x="10844213" y="4471988"/>
          <p14:tracePt t="17158" x="10829925" y="4414838"/>
          <p14:tracePt t="17172" x="10801350" y="4371975"/>
          <p14:tracePt t="17176" x="10772775" y="4329113"/>
          <p14:tracePt t="17192" x="10744200" y="4286250"/>
          <p14:tracePt t="17193" x="10701338" y="4229100"/>
          <p14:tracePt t="17198" x="10658475" y="4176713"/>
          <p14:tracePt t="17211" x="10615613" y="4133850"/>
          <p14:tracePt t="17216" x="10587038" y="4090988"/>
          <p14:tracePt t="17231" x="10558463" y="4062413"/>
          <p14:tracePt t="17232" x="10529888" y="4048125"/>
          <p14:tracePt t="17240" x="10501313" y="4019550"/>
          <p14:tracePt t="17251" x="10472738" y="3990975"/>
          <p14:tracePt t="17255" x="10458450" y="3976688"/>
          <p14:tracePt t="17270" x="10401300" y="3948113"/>
          <p14:tracePt t="17271" x="10363200" y="3933825"/>
          <p14:tracePt t="17290" x="10277475" y="3905250"/>
          <p14:tracePt t="17293" x="10234613" y="3890963"/>
          <p14:tracePt t="17298" x="10177463" y="3876675"/>
          <p14:tracePt t="17309" x="10134600" y="3862388"/>
          <p14:tracePt t="17314" x="10063163" y="3848100"/>
          <p14:tracePt t="17328" x="10020300" y="3833813"/>
          <p14:tracePt t="17331" x="9991725" y="3833813"/>
          <p14:tracePt t="17347" x="9963150" y="3819525"/>
          <p14:tracePt t="17351" x="9920288" y="3819525"/>
          <p14:tracePt t="17367" x="9877425" y="3819525"/>
          <p14:tracePt t="17368" x="9834563" y="3819525"/>
          <p14:tracePt t="17368" x="9805988" y="3819525"/>
          <p14:tracePt t="17376" x="9763125" y="3833813"/>
          <p14:tracePt t="17386" x="9720263" y="3833813"/>
          <p14:tracePt t="17392" x="9691688" y="3862388"/>
          <p14:tracePt t="17406" x="9653588" y="3890963"/>
          <p14:tracePt t="17409" x="9625013" y="3905250"/>
          <p14:tracePt t="17423" x="9582150" y="3948113"/>
          <p14:tracePt t="17426" x="9553575" y="3976688"/>
          <p14:tracePt t="17432" x="9496425" y="4019550"/>
          <p14:tracePt t="17440" x="9467850" y="4062413"/>
          <p14:tracePt t="17448" x="9439275" y="4090988"/>
          <p14:tracePt t="17456" x="9396413" y="4133850"/>
          <p14:tracePt t="17463" x="9367838" y="4176713"/>
          <p14:tracePt t="17473" x="9339263" y="4214813"/>
          <p14:tracePt t="17480" x="9310688" y="4243388"/>
          <p14:tracePt t="17489" x="9282113" y="4300538"/>
          <p14:tracePt t="17496" x="9267825" y="4329113"/>
          <p14:tracePt t="17506" x="9253538" y="4371975"/>
          <p14:tracePt t="17512" x="9239250" y="4414838"/>
          <p14:tracePt t="17523" x="9224963" y="4443413"/>
          <p14:tracePt t="17528" x="9210675" y="4486275"/>
          <p14:tracePt t="17539" x="9210675" y="4514850"/>
          <p14:tracePt t="17540" x="9210675" y="4543425"/>
          <p14:tracePt t="17548" x="9210675" y="4572000"/>
          <p14:tracePt t="17556" x="9210675" y="4600575"/>
          <p14:tracePt t="17564" x="9210675" y="4629150"/>
          <p14:tracePt t="17573" x="9224963" y="4672013"/>
          <p14:tracePt t="17580" x="9224963" y="4700588"/>
          <p14:tracePt t="17589" x="9253538" y="4743450"/>
          <p14:tracePt t="17596" x="9267825" y="4786313"/>
          <p14:tracePt t="17606" x="9282113" y="4829175"/>
          <p14:tracePt t="17613" x="9310688" y="4872038"/>
          <p14:tracePt t="17622" x="9339263" y="4929188"/>
          <p14:tracePt t="17628" x="9367838" y="4967288"/>
          <p14:tracePt t="17639" x="9396413" y="4995863"/>
          <p14:tracePt t="17645" x="9439275" y="5038725"/>
          <p14:tracePt t="17656" x="9467850" y="5067300"/>
          <p14:tracePt t="17662" x="9510713" y="5110163"/>
          <p14:tracePt t="17672" x="9539288" y="5124450"/>
          <p14:tracePt t="17678" x="9567863" y="5153025"/>
          <p14:tracePt t="17689" x="9596438" y="5153025"/>
          <p14:tracePt t="17690" x="9610725" y="5167313"/>
          <p14:tracePt t="17696" x="9625013" y="5167313"/>
          <p14:tracePt t="17706" x="9625013" y="5181600"/>
          <p14:tracePt t="17713" x="9639300" y="5181600"/>
          <p14:tracePt t="17729" x="9653588" y="5195888"/>
          <p14:tracePt t="17736" x="9667875" y="5195888"/>
          <p14:tracePt t="17761" x="9682163" y="5195888"/>
          <p14:tracePt t="17767" x="9691688" y="5210175"/>
          <p14:tracePt t="17774" x="9720263" y="5210175"/>
          <p14:tracePt t="17782" x="9748838" y="5210175"/>
          <p14:tracePt t="17790" x="9777413" y="5210175"/>
          <p14:tracePt t="17799" x="9805988" y="5210175"/>
          <p14:tracePt t="17806" x="9820275" y="5195888"/>
          <p14:tracePt t="17818" x="9848850" y="5181600"/>
          <p14:tracePt t="17823" x="9863138" y="5181600"/>
          <p14:tracePt t="17837" x="9891713" y="5167313"/>
          <p14:tracePt t="17844" x="9920288" y="5153025"/>
          <p14:tracePt t="17857" x="9920288" y="5138738"/>
          <p14:tracePt t="17862" x="9934575" y="5138738"/>
          <p14:tracePt t="17876" x="9948863" y="5124450"/>
          <p14:tracePt t="17880" x="9977438" y="5124450"/>
          <p14:tracePt t="17896" x="9991725" y="5110163"/>
          <p14:tracePt t="17900" x="10020300" y="5095875"/>
          <p14:tracePt t="17915" x="10020300" y="5081588"/>
          <p14:tracePt t="17918" x="10034588" y="5081588"/>
          <p14:tracePt t="17934" x="10048875" y="5067300"/>
          <p14:tracePt t="18050" x="10048875" y="5053013"/>
          <p14:tracePt t="18067" x="10034588" y="5038725"/>
          <p14:tracePt t="18081" x="10020300" y="5024438"/>
          <p14:tracePt t="18094" x="10020300" y="5010150"/>
          <p14:tracePt t="18102" x="10006013" y="5010150"/>
          <p14:tracePt t="18110" x="10006013" y="4995863"/>
          <p14:tracePt t="18118" x="9991725" y="4995863"/>
          <p14:tracePt t="18126" x="9991725" y="4981575"/>
          <p14:tracePt t="18142" x="9977438" y="4967288"/>
          <p14:tracePt t="18148" x="9977438" y="4953000"/>
          <p14:tracePt t="18166" x="9963150" y="4943475"/>
          <p14:tracePt t="18173" x="9963150" y="4929188"/>
          <p14:tracePt t="18180" x="9963150" y="4914900"/>
          <p14:tracePt t="18198" x="9963150" y="4900613"/>
          <p14:tracePt t="18213" x="9963150" y="4886325"/>
          <p14:tracePt t="18220" x="9963150" y="4872038"/>
          <p14:tracePt t="18226" x="9963150" y="4857750"/>
          <p14:tracePt t="18240" x="9963150" y="4829175"/>
          <p14:tracePt t="18243" x="9977438" y="4800600"/>
          <p14:tracePt t="18255" x="9991725" y="4772025"/>
          <p14:tracePt t="18259" x="9991725" y="4729163"/>
          <p14:tracePt t="18275" x="10006013" y="4700588"/>
          <p14:tracePt t="18282" x="10020300" y="4614863"/>
          <p14:tracePt t="18294" x="10034588" y="4586288"/>
          <p14:tracePt t="18299" x="10034588" y="4529138"/>
          <p14:tracePt t="18314" x="10048875" y="4471988"/>
          <p14:tracePt t="18314" x="10048875" y="4429125"/>
          <p14:tracePt t="18320" x="10048875" y="4371975"/>
          <p14:tracePt t="18333" x="10048875" y="4329113"/>
          <p14:tracePt t="18337" x="10048875" y="4271963"/>
          <p14:tracePt t="18353" x="10048875" y="4214813"/>
          <p14:tracePt t="18356" x="10048875" y="4176713"/>
          <p14:tracePt t="18373" x="10048875" y="4119563"/>
          <p14:tracePt t="18375" x="10048875" y="4090988"/>
          <p14:tracePt t="18387" x="10048875" y="4048125"/>
          <p14:tracePt t="18393" x="10048875" y="3976688"/>
          <p14:tracePt t="18398" x="10048875" y="3948113"/>
          <p14:tracePt t="18412" x="10048875" y="3905250"/>
          <p14:tracePt t="18416" x="10048875" y="3876675"/>
          <p14:tracePt t="18432" x="10048875" y="3833813"/>
          <p14:tracePt t="18434" x="10048875" y="3776663"/>
          <p14:tracePt t="18439" x="10048875" y="3733800"/>
          <p14:tracePt t="18452" x="10048875" y="3676650"/>
          <p14:tracePt t="18456" x="10048875" y="3619500"/>
          <p14:tracePt t="18471" x="10048875" y="3562350"/>
          <p14:tracePt t="18473" x="10034588" y="3476625"/>
          <p14:tracePt t="18477" x="10034588" y="3424238"/>
          <p14:tracePt t="18490" x="10020300" y="3352800"/>
          <p14:tracePt t="18495" x="10020300" y="3324225"/>
          <p14:tracePt t="18511" x="10020300" y="3252788"/>
          <p14:tracePt t="18511" x="10006013" y="3195638"/>
          <p14:tracePt t="18517" x="9991725" y="3138488"/>
          <p14:tracePt t="18530" x="9977438" y="3081338"/>
          <p14:tracePt t="18535" x="9963150" y="3038475"/>
          <p14:tracePt t="18549" x="9948863" y="3009900"/>
          <p14:tracePt t="18551" x="9948863" y="2967038"/>
          <p14:tracePt t="18557" x="9934575" y="2938463"/>
          <p14:tracePt t="18570" x="9920288" y="2924175"/>
          <p14:tracePt t="18574" x="9906000" y="2895600"/>
          <p14:tracePt t="18590" x="9891713" y="2881313"/>
          <p14:tracePt t="18596" x="9877425" y="2867025"/>
          <p14:tracePt t="18610" x="9863138" y="2867025"/>
          <p14:tracePt t="18614" x="9863138" y="2852738"/>
          <p14:tracePt t="18635" x="9848850" y="2852738"/>
          <p14:tracePt t="18658" x="9834563" y="2852738"/>
          <p14:tracePt t="18674" x="9820275" y="2852738"/>
          <p14:tracePt t="18690" x="9805988" y="2852738"/>
          <p14:tracePt t="18719" x="9791700" y="2852738"/>
          <p14:tracePt t="18766" x="9791700" y="2838450"/>
          <p14:tracePt t="18776" x="9777413" y="2838450"/>
          <p14:tracePt t="18782" x="9763125" y="2824163"/>
          <p14:tracePt t="18788" x="9763125" y="2809875"/>
          <p14:tracePt t="18796" x="9748838" y="2795588"/>
          <p14:tracePt t="18805" x="9734550" y="2781300"/>
          <p14:tracePt t="18820" x="9720263" y="2767013"/>
          <p14:tracePt t="18844" x="9705975" y="2767013"/>
          <p14:tracePt t="18852" x="9691688" y="2767013"/>
          <p14:tracePt t="18860" x="9691688" y="2781300"/>
          <p14:tracePt t="18866" x="9682163" y="2795588"/>
          <p14:tracePt t="18874" x="9667875" y="2838450"/>
          <p14:tracePt t="18886" x="9653588" y="2867025"/>
          <p14:tracePt t="18890" x="9639300" y="2924175"/>
          <p14:tracePt t="18898" x="9639300" y="2938463"/>
          <p14:tracePt t="18906" x="9639300" y="2981325"/>
          <p14:tracePt t="18917" x="9625013" y="3024188"/>
          <p14:tracePt t="18923" x="9625013" y="3052763"/>
          <p14:tracePt t="18937" x="9625013" y="3067050"/>
          <p14:tracePt t="18939" x="9625013" y="3095625"/>
          <p14:tracePt t="18956" x="9625013" y="3109913"/>
          <p14:tracePt t="18957" x="9625013" y="3124200"/>
          <p14:tracePt t="18961" x="9639300" y="3124200"/>
          <p14:tracePt t="18976" x="9653588" y="3138488"/>
          <p14:tracePt t="18980" x="9667875" y="3152775"/>
          <p14:tracePt t="18996" x="9682163" y="3152775"/>
          <p14:tracePt t="18997" x="9691688" y="3181350"/>
          <p14:tracePt t="19001" x="9720263" y="3181350"/>
          <p14:tracePt t="19015" x="9748838" y="3195638"/>
          <p14:tracePt t="19019" x="9777413" y="3195638"/>
          <p14:tracePt t="19035" x="9791700" y="3209925"/>
          <p14:tracePt t="19036" x="9834563" y="3209925"/>
          <p14:tracePt t="19040" x="9848850" y="3224213"/>
          <p14:tracePt t="19055" x="9877425" y="3224213"/>
          <p14:tracePt t="19058" x="9891713" y="3224213"/>
          <p14:tracePt t="19074" x="9906000" y="3224213"/>
          <p14:tracePt t="19075" x="9920288" y="3224213"/>
          <p14:tracePt t="19086" x="9934575" y="3224213"/>
          <p14:tracePt t="19094" x="9948863" y="3224213"/>
          <p14:tracePt t="19108" x="9963150" y="3224213"/>
          <p14:tracePt t="19133" x="9963150" y="3209925"/>
          <p14:tracePt t="19140" x="9963150" y="3181350"/>
          <p14:tracePt t="19148" x="9963150" y="3152775"/>
          <p14:tracePt t="19156" x="9948863" y="3124200"/>
          <p14:tracePt t="19164" x="9920288" y="3095625"/>
          <p14:tracePt t="19174" x="9891713" y="3067050"/>
          <p14:tracePt t="19178" x="9863138" y="3038475"/>
          <p14:tracePt t="19191" x="9805988" y="3009900"/>
          <p14:tracePt t="19195" x="9791700" y="2995613"/>
          <p14:tracePt t="19211" x="9734550" y="2981325"/>
          <p14:tracePt t="19215" x="9691688" y="2981325"/>
          <p14:tracePt t="19230" x="9639300" y="2967038"/>
          <p14:tracePt t="19231" x="9596438" y="2967038"/>
          <p14:tracePt t="19236" x="9539288" y="2967038"/>
          <p14:tracePt t="19250" x="9467850" y="2981325"/>
          <p14:tracePt t="19255" x="9396413" y="2995613"/>
          <p14:tracePt t="19269" x="9324975" y="3009900"/>
          <p14:tracePt t="19270" x="9267825" y="3038475"/>
          <p14:tracePt t="19275" x="9210675" y="3052763"/>
          <p14:tracePt t="19289" x="9167813" y="3081338"/>
          <p14:tracePt t="19290" x="9124950" y="3109913"/>
          <p14:tracePt t="19296" x="9082088" y="3124200"/>
          <p14:tracePt t="19310" x="9053513" y="3152775"/>
          <p14:tracePt t="19315" x="9039225" y="3152775"/>
          <p14:tracePt t="19329" x="9039225" y="3167063"/>
          <p14:tracePt t="19439" x="9024938" y="3167063"/>
          <p14:tracePt t="19445" x="9010650" y="3167063"/>
          <p14:tracePt t="19453" x="8996363" y="3167063"/>
          <p14:tracePt t="19460" x="8982075" y="3167063"/>
          <p14:tracePt t="19468" x="8943975" y="3167063"/>
          <p14:tracePt t="19476" x="8901113" y="3167063"/>
          <p14:tracePt t="19484" x="8858250" y="3167063"/>
          <p14:tracePt t="19492" x="8829675" y="3167063"/>
          <p14:tracePt t="19500" x="8786813" y="3167063"/>
          <p14:tracePt t="19510" x="8743950" y="3167063"/>
          <p14:tracePt t="19515" x="8715375" y="3167063"/>
          <p14:tracePt t="19530" x="8686800" y="3167063"/>
          <p14:tracePt t="19533" x="8658225" y="3167063"/>
          <p14:tracePt t="19550" x="8615363" y="3167063"/>
          <p14:tracePt t="19552" x="8586788" y="3167063"/>
          <p14:tracePt t="19556" x="8572500" y="3167063"/>
          <p14:tracePt t="19570" x="8558213" y="3152775"/>
          <p14:tracePt t="19574" x="8543925" y="3152775"/>
          <p14:tracePt t="19590" x="8529638" y="3152775"/>
          <p14:tracePt t="19594" x="8515350" y="3152775"/>
          <p14:tracePt t="19650" x="8515350" y="3138488"/>
          <p14:tracePt t="19665" x="8515350" y="3124200"/>
          <p14:tracePt t="19671" x="8515350" y="3109913"/>
          <p14:tracePt t="19678" x="8529638" y="3109913"/>
          <p14:tracePt t="19686" x="8529638" y="3095625"/>
          <p14:tracePt t="19694" x="8529638" y="3081338"/>
          <p14:tracePt t="19704" x="8529638" y="3067050"/>
          <p14:tracePt t="19710" x="8543925" y="3067050"/>
          <p14:tracePt t="19722" x="8543925" y="3052763"/>
          <p14:tracePt t="19727" x="8543925" y="3038475"/>
          <p14:tracePt t="19741" x="8543925" y="3024188"/>
          <p14:tracePt t="19748" x="8543925" y="3009900"/>
          <p14:tracePt t="19764" x="8543925" y="2995613"/>
          <p14:tracePt t="19782" x="8558213" y="2981325"/>
          <p14:tracePt t="19814" x="8558213" y="2967038"/>
          <p14:tracePt t="19844" x="8558213" y="2952750"/>
          <p14:tracePt t="19874" x="8558213" y="2938463"/>
          <p14:tracePt t="19992" x="8558213" y="2924175"/>
          <p14:tracePt t="19999" x="8558213" y="2909888"/>
          <p14:tracePt t="20006" x="8558213" y="2895600"/>
          <p14:tracePt t="20014" x="8572500" y="2881313"/>
          <p14:tracePt t="20023" x="8601075" y="2852738"/>
          <p14:tracePt t="20030" x="8601075" y="2838450"/>
          <p14:tracePt t="20039" x="8615363" y="2809875"/>
          <p14:tracePt t="20046" x="8629650" y="2795588"/>
          <p14:tracePt t="20057" x="8643938" y="2767013"/>
          <p14:tracePt t="20060" x="8658225" y="2738438"/>
          <p14:tracePt t="20077" x="8672513" y="2709863"/>
          <p14:tracePt t="20078" x="8686800" y="2667000"/>
          <p14:tracePt t="20084" x="8701088" y="2628900"/>
          <p14:tracePt t="20097" x="8701088" y="2571750"/>
          <p14:tracePt t="20101" x="8715375" y="2514600"/>
          <p14:tracePt t="20116" x="8715375" y="2457450"/>
          <p14:tracePt t="20119" x="8715375" y="2414588"/>
          <p14:tracePt t="20136" x="8715375" y="2371725"/>
          <p14:tracePt t="20137" x="8715375" y="2343150"/>
          <p14:tracePt t="20141" x="8715375" y="2300288"/>
          <p14:tracePt t="20156" x="8715375" y="2243138"/>
          <p14:tracePt t="20160" x="8715375" y="2214563"/>
          <p14:tracePt t="20176" x="8715375" y="2171700"/>
          <p14:tracePt t="20177" x="8715375" y="2157413"/>
          <p14:tracePt t="20181" x="8701088" y="2128838"/>
          <p14:tracePt t="20195" x="8686800" y="2100263"/>
          <p14:tracePt t="20196" x="8672513" y="2071688"/>
          <p14:tracePt t="20202" x="8658225" y="2057400"/>
          <p14:tracePt t="20215" x="8643938" y="2014538"/>
          <p14:tracePt t="20219" x="8615363" y="1971675"/>
          <p14:tracePt t="20234" x="8572500" y="1914525"/>
          <p14:tracePt t="20235" x="8558213" y="1890713"/>
          <p14:tracePt t="20241" x="8529638" y="1847850"/>
          <p14:tracePt t="20254" x="8501063" y="1804988"/>
          <p14:tracePt t="20259" x="8472488" y="1704975"/>
          <p14:tracePt t="20273" x="8429625" y="1633538"/>
          <p14:tracePt t="20274" x="8386763" y="1562100"/>
          <p14:tracePt t="20280" x="8329613" y="1490663"/>
          <p14:tracePt t="20294" x="8301038" y="1447800"/>
          <p14:tracePt t="20297" x="8258175" y="1390650"/>
          <p14:tracePt t="20313" x="8191500" y="1319213"/>
          <p14:tracePt t="20314" x="8148638" y="1276350"/>
          <p14:tracePt t="20320" x="8077200" y="1219200"/>
          <p14:tracePt t="20333" x="8034338" y="1176338"/>
          <p14:tracePt t="20337" x="7977188" y="1138238"/>
          <p14:tracePt t="20352" x="7920038" y="1095375"/>
          <p14:tracePt t="20353" x="7877175" y="1052513"/>
          <p14:tracePt t="20358" x="7820025" y="1009650"/>
          <p14:tracePt t="20372" x="7777163" y="981075"/>
          <p14:tracePt t="20375" x="7734300" y="952500"/>
          <p14:tracePt t="20391" x="7691438" y="923925"/>
          <p14:tracePt t="20391" x="7634288" y="895350"/>
          <p14:tracePt t="20397" x="7577138" y="881063"/>
          <p14:tracePt t="20411" x="7534275" y="852488"/>
          <p14:tracePt t="20415" x="7496175" y="838200"/>
          <p14:tracePt t="20430" x="7453313" y="823913"/>
          <p14:tracePt t="20431" x="7396163" y="809625"/>
          <p14:tracePt t="20437" x="7353300" y="795338"/>
          <p14:tracePt t="20450" x="7310438" y="795338"/>
          <p14:tracePt t="20453" x="7281863" y="795338"/>
          <p14:tracePt t="20469" x="7253288" y="781050"/>
          <p14:tracePt t="20470" x="7239000" y="781050"/>
          <p14:tracePt t="20474" x="7224713" y="781050"/>
          <p14:tracePt t="20489" x="7210425" y="781050"/>
          <p14:tracePt t="20498" x="7196138" y="781050"/>
          <p14:tracePt t="20509" x="7181850" y="781050"/>
          <p14:tracePt t="20514" x="7167563" y="781050"/>
          <p14:tracePt t="20528" x="7153275" y="795338"/>
          <p14:tracePt t="20533" x="7124700" y="823913"/>
          <p14:tracePt t="20547" x="7096125" y="852488"/>
          <p14:tracePt t="20548" x="7081838" y="881063"/>
          <p14:tracePt t="20553" x="7067550" y="923925"/>
          <p14:tracePt t="20567" x="7053263" y="966788"/>
          <p14:tracePt t="20571" x="7038975" y="1009650"/>
          <p14:tracePt t="20586" x="7024688" y="1066800"/>
          <p14:tracePt t="20587" x="7024688" y="1138238"/>
          <p14:tracePt t="20593" x="7010400" y="1190625"/>
          <p14:tracePt t="20606" x="6996113" y="1262063"/>
          <p14:tracePt t="20610" x="6996113" y="1319213"/>
          <p14:tracePt t="20625" x="6981825" y="1376363"/>
          <p14:tracePt t="20626" x="6967538" y="1447800"/>
          <p14:tracePt t="20631" x="6953250" y="1504950"/>
          <p14:tracePt t="20645" x="6953250" y="1576388"/>
          <p14:tracePt t="20649" x="6938963" y="1633538"/>
          <p14:tracePt t="20664" x="6924675" y="1690688"/>
          <p14:tracePt t="20665" x="6924675" y="1762125"/>
          <p14:tracePt t="20670" x="6924675" y="1819275"/>
          <p14:tracePt t="20684" x="6924675" y="1876425"/>
          <p14:tracePt t="20687" x="6910388" y="1905000"/>
          <p14:tracePt t="20703" x="6910388" y="1971675"/>
          <p14:tracePt t="20704" x="6910388" y="2014538"/>
          <p14:tracePt t="20708" x="6910388" y="2028825"/>
          <p14:tracePt t="20722" x="6924675" y="2057400"/>
          <p14:tracePt t="20726" x="6938963" y="2085975"/>
          <p14:tracePt t="20742" x="6953250" y="2114550"/>
          <p14:tracePt t="20743" x="6967538" y="2143125"/>
          <p14:tracePt t="20748" x="6981825" y="2157413"/>
          <p14:tracePt t="20761" x="6996113" y="2171700"/>
          <p14:tracePt t="20766" x="6996113" y="2185988"/>
          <p14:tracePt t="20781" x="7010400" y="2200275"/>
          <p14:tracePt t="20782" x="7024688" y="2200275"/>
          <p14:tracePt t="20787" x="7024688" y="2214563"/>
          <p14:tracePt t="20800" x="7038975" y="2228850"/>
          <p14:tracePt t="20805" x="7053263" y="2228850"/>
          <p14:tracePt t="20820" x="7067550" y="2243138"/>
          <p14:tracePt t="20827" x="7096125" y="2257425"/>
          <p14:tracePt t="20839" x="7110413" y="2271713"/>
          <p14:tracePt t="20843" x="7124700" y="2300288"/>
          <p14:tracePt t="20859" x="7138988" y="2328863"/>
          <p14:tracePt t="20863" x="7153275" y="2357438"/>
          <p14:tracePt t="20878" x="7167563" y="2371725"/>
          <p14:tracePt t="20879" x="7181850" y="23860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9AFB-0ABE-554A-8A23-0373EC1066E6}"/>
              </a:ext>
            </a:extLst>
          </p:cNvPr>
          <p:cNvSpPr>
            <a:spLocks noGrp="1"/>
          </p:cNvSpPr>
          <p:nvPr>
            <p:ph type="title"/>
          </p:nvPr>
        </p:nvSpPr>
        <p:spPr/>
        <p:txBody>
          <a:bodyPr/>
          <a:lstStyle/>
          <a:p>
            <a:r>
              <a:rPr lang="en-US" dirty="0"/>
              <a:t>Conclusion and</a:t>
            </a:r>
            <a:br>
              <a:rPr lang="en-US" dirty="0"/>
            </a:br>
            <a:r>
              <a:rPr lang="en-US" dirty="0"/>
              <a:t>Future Work</a:t>
            </a:r>
          </a:p>
        </p:txBody>
      </p:sp>
      <p:sp>
        <p:nvSpPr>
          <p:cNvPr id="3" name="Content Placeholder 2">
            <a:extLst>
              <a:ext uri="{FF2B5EF4-FFF2-40B4-BE49-F238E27FC236}">
                <a16:creationId xmlns:a16="http://schemas.microsoft.com/office/drawing/2014/main" id="{E2E26306-A30C-E44F-9B8F-0378EAC12E5A}"/>
              </a:ext>
            </a:extLst>
          </p:cNvPr>
          <p:cNvSpPr>
            <a:spLocks noGrp="1"/>
          </p:cNvSpPr>
          <p:nvPr>
            <p:ph idx="1"/>
          </p:nvPr>
        </p:nvSpPr>
        <p:spPr/>
        <p:txBody>
          <a:bodyPr/>
          <a:lstStyle/>
          <a:p>
            <a:r>
              <a:rPr lang="en-US" dirty="0"/>
              <a:t>Results</a:t>
            </a:r>
          </a:p>
          <a:p>
            <a:pPr lvl="1"/>
            <a:r>
              <a:rPr lang="en-US" dirty="0"/>
              <a:t>Accurate tests</a:t>
            </a:r>
          </a:p>
          <a:p>
            <a:pPr lvl="1"/>
            <a:r>
              <a:rPr lang="en-US" dirty="0"/>
              <a:t>Time savings</a:t>
            </a:r>
          </a:p>
          <a:p>
            <a:pPr lvl="1"/>
            <a:r>
              <a:rPr lang="en-US" dirty="0"/>
              <a:t>Not as many cost savings in our unit tests</a:t>
            </a:r>
          </a:p>
          <a:p>
            <a:endParaRPr lang="en-US" dirty="0"/>
          </a:p>
          <a:p>
            <a:r>
              <a:rPr lang="en-US" dirty="0"/>
              <a:t>Support more clouds</a:t>
            </a:r>
          </a:p>
          <a:p>
            <a:pPr lvl="1"/>
            <a:r>
              <a:rPr lang="en-US" dirty="0"/>
              <a:t>Azure and GCP</a:t>
            </a:r>
          </a:p>
          <a:p>
            <a:r>
              <a:rPr lang="en-US" dirty="0"/>
              <a:t>Add more tests</a:t>
            </a:r>
          </a:p>
          <a:p>
            <a:r>
              <a:rPr lang="en-US" dirty="0"/>
              <a:t>Verify in industry infrastructure stacks</a:t>
            </a:r>
          </a:p>
        </p:txBody>
      </p:sp>
      <p:pic>
        <p:nvPicPr>
          <p:cNvPr id="11" name="Audio 10">
            <a:hlinkClick r:id="" action="ppaction://media"/>
            <a:extLst>
              <a:ext uri="{FF2B5EF4-FFF2-40B4-BE49-F238E27FC236}">
                <a16:creationId xmlns:a16="http://schemas.microsoft.com/office/drawing/2014/main" id="{4A1A7014-163D-FD47-B3E1-30176216DF4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1327482"/>
      </p:ext>
    </p:extLst>
  </p:cSld>
  <p:clrMapOvr>
    <a:masterClrMapping/>
  </p:clrMapOvr>
  <mc:AlternateContent xmlns:mc="http://schemas.openxmlformats.org/markup-compatibility/2006">
    <mc:Choice xmlns:p14="http://schemas.microsoft.com/office/powerpoint/2010/main" Requires="p14">
      <p:transition spd="slow" p14:dur="2000" advTm="21331"/>
    </mc:Choice>
    <mc:Fallback>
      <p:transition spd="slow" advTm="213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Frame</Template>
  <TotalTime>134</TotalTime>
  <Words>1242</Words>
  <Application>Microsoft Macintosh PowerPoint</Application>
  <PresentationFormat>Widescreen</PresentationFormat>
  <Paragraphs>98</Paragraphs>
  <Slides>11</Slides>
  <Notes>3</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Wingdings</vt:lpstr>
      <vt:lpstr>Wingdings 2</vt:lpstr>
      <vt:lpstr>Frame</vt:lpstr>
      <vt:lpstr>Local Expectation Testing for Terraform</vt:lpstr>
      <vt:lpstr>Abstract</vt:lpstr>
      <vt:lpstr>State of the Field</vt:lpstr>
      <vt:lpstr>Tools</vt:lpstr>
      <vt:lpstr>Experiments</vt:lpstr>
      <vt:lpstr>Accuracy Results</vt:lpstr>
      <vt:lpstr>Time Results</vt:lpstr>
      <vt:lpstr>Cost Results</vt:lpstr>
      <vt:lpstr>Conclusion and Future Work</vt:lpstr>
      <vt:lpstr>References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Expectation Testing for Terraform</dc:title>
  <dc:creator>Zachary Gleason</dc:creator>
  <cp:lastModifiedBy>Zachary Gleason</cp:lastModifiedBy>
  <cp:revision>2</cp:revision>
  <dcterms:created xsi:type="dcterms:W3CDTF">2021-10-11T20:56:04Z</dcterms:created>
  <dcterms:modified xsi:type="dcterms:W3CDTF">2021-10-11T23:10:29Z</dcterms:modified>
</cp:coreProperties>
</file>