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5" r:id="rId4"/>
    <p:sldMasterId id="214748369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6858000" cx="12192000"/>
  <p:notesSz cx="6858000" cy="9144000"/>
  <p:embeddedFontLst>
    <p:embeddedFont>
      <p:font typeface="IBM Plex Sans"/>
      <p:regular r:id="rId34"/>
      <p:bold r:id="rId35"/>
      <p:italic r:id="rId36"/>
      <p:boldItalic r:id="rId37"/>
    </p:embeddedFont>
    <p:embeddedFont>
      <p:font typeface="Roboto Medium"/>
      <p:regular r:id="rId38"/>
      <p:bold r:id="rId39"/>
      <p:italic r:id="rId40"/>
      <p:boldItalic r:id="rId41"/>
    </p:embeddedFont>
    <p:embeddedFont>
      <p:font typeface="Roboto"/>
      <p:regular r:id="rId42"/>
      <p:bold r:id="rId43"/>
      <p:italic r:id="rId44"/>
      <p:boldItalic r:id="rId45"/>
    </p:embeddedFont>
    <p:embeddedFont>
      <p:font typeface="IBM Plex Sans SemiBold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pos="483">
          <p15:clr>
            <a:srgbClr val="A4A3A4"/>
          </p15:clr>
        </p15:guide>
        <p15:guide id="3" orient="horz" pos="436">
          <p15:clr>
            <a:srgbClr val="A4A3A4"/>
          </p15:clr>
        </p15:guide>
        <p15:guide id="4" orient="horz" pos="3793">
          <p15:clr>
            <a:srgbClr val="A4A3A4"/>
          </p15:clr>
        </p15:guide>
        <p15:guide id="5" pos="7197">
          <p15:clr>
            <a:srgbClr val="A4A3A4"/>
          </p15:clr>
        </p15:guide>
        <p15:guide id="6" pos="2162">
          <p15:clr>
            <a:srgbClr val="A4A3A4"/>
          </p15:clr>
        </p15:guide>
        <p15:guide id="7" pos="3341">
          <p15:clr>
            <a:srgbClr val="A4A3A4"/>
          </p15:clr>
        </p15:guide>
        <p15:guide id="8" pos="43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483"/>
        <p:guide pos="436" orient="horz"/>
        <p:guide pos="3793" orient="horz"/>
        <p:guide pos="7197"/>
        <p:guide pos="2162"/>
        <p:guide pos="3341"/>
        <p:guide pos="43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edium-italic.fntdata"/><Relationship Id="rId42" Type="http://schemas.openxmlformats.org/officeDocument/2006/relationships/font" Target="fonts/Roboto-regular.fntdata"/><Relationship Id="rId41" Type="http://schemas.openxmlformats.org/officeDocument/2006/relationships/font" Target="fonts/RobotoMedium-boldItalic.fntdata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IBMPlexSansSemiBold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IBMPlexSansSemiBold-italic.fntdata"/><Relationship Id="rId47" Type="http://schemas.openxmlformats.org/officeDocument/2006/relationships/font" Target="fonts/IBMPlexSansSemiBold-bold.fntdata"/><Relationship Id="rId49" Type="http://schemas.openxmlformats.org/officeDocument/2006/relationships/font" Target="fonts/IBMPlexSansSemiBold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font" Target="fonts/IBMPlexSans-bold.fntdata"/><Relationship Id="rId34" Type="http://schemas.openxmlformats.org/officeDocument/2006/relationships/font" Target="fonts/IBMPlexSans-regular.fntdata"/><Relationship Id="rId37" Type="http://schemas.openxmlformats.org/officeDocument/2006/relationships/font" Target="fonts/IBMPlexSans-boldItalic.fntdata"/><Relationship Id="rId36" Type="http://schemas.openxmlformats.org/officeDocument/2006/relationships/font" Target="fonts/IBMPlexSans-italic.fntdata"/><Relationship Id="rId39" Type="http://schemas.openxmlformats.org/officeDocument/2006/relationships/font" Target="fonts/RobotoMedium-bold.fntdata"/><Relationship Id="rId38" Type="http://schemas.openxmlformats.org/officeDocument/2006/relationships/font" Target="fonts/RobotoMedium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19c2089a5_1_1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19c2089a5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825d07198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825d0719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19c2089a5_2_1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819c2089a5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825d07198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825d0719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825d07198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825d071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825d07198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825d0719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8825d07198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8825d0719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19c2089a5_2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19c2089a5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19c2089a5_2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19c2089a5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825d07198_0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825d0719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825d07198_0_1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825d0719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19c2089a5_2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19c2089a5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19c2089a5_2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19c2089a5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8825d07198_0_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8825d0719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8825d07198_0_1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8825d0719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19c2089a5_2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19c2089a5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825d07198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8825d0719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8825d07198_0_1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8825d0719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8825d07198_0_1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8825d07198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19c2089a5_2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19c2089a5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19c2089a5_2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19c2089a5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825d07198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825d0719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19c2089a5_2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19c2089a5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19c2089a5_2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819c2089a5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19c2089a5_2_1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819c2089a5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825d07198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825d0719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825d07198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8825d0719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6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 (01)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2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 (02)">
  <p:cSld name="BLANK_1">
    <p:bg>
      <p:bgPr>
        <a:solidFill>
          <a:srgbClr val="6E32E0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3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 (03)">
  <p:cSld name="BLANK_1_1">
    <p:bg>
      <p:bgPr>
        <a:solidFill>
          <a:srgbClr val="000000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— Текст (01)">
  <p:cSld name="3_Только заголовок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52" name="Google Shape;52;p1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15"/>
          <p:cNvSpPr/>
          <p:nvPr/>
        </p:nvSpPr>
        <p:spPr>
          <a:xfrm>
            <a:off x="6096000" y="3429000"/>
            <a:ext cx="6096000" cy="343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4" name="Google Shape;54;p1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5"/>
          <p:cNvSpPr txBox="1"/>
          <p:nvPr>
            <p:ph idx="1" type="subTitle"/>
          </p:nvPr>
        </p:nvSpPr>
        <p:spPr>
          <a:xfrm>
            <a:off x="6788475" y="692177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6" name="Google Shape;56;p15"/>
          <p:cNvSpPr txBox="1"/>
          <p:nvPr>
            <p:ph idx="2" type="subTitle"/>
          </p:nvPr>
        </p:nvSpPr>
        <p:spPr>
          <a:xfrm>
            <a:off x="6788475" y="4129690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1)">
  <p:cSld name="2_Только заголовок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9" name="Google Shape;59;p1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6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2)">
  <p:cSld name="2_Только заголовок_1_3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7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3)">
  <p:cSld name="2_Только заголовок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8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2" name="Google Shape;72;p18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4)">
  <p:cSld name="2_Только заголовок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9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7" name="Google Shape;77;p1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5)">
  <p:cSld name="2_Только заголовок_1_2">
    <p:bg>
      <p:bgPr>
        <a:solidFill>
          <a:srgbClr val="000000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20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1 - Заголовок | Текст">
  <p:cSld name="2_Только заголовок_1_2_3">
    <p:bg>
      <p:bgPr>
        <a:solidFill>
          <a:srgbClr val="6E32E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21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1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88" name="Google Shape;88;p21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01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4)">
  <p:cSld name="20_Только заголовок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/>
          <p:nvPr/>
        </p:nvSpPr>
        <p:spPr>
          <a:xfrm>
            <a:off x="0" y="1651000"/>
            <a:ext cx="12192000" cy="52071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4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4" name="Google Shape;14;p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4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2 - Заголовок | Текст">
  <p:cSld name="2_Только заголовок_1_2_3_1">
    <p:bg>
      <p:bgPr>
        <a:solidFill>
          <a:srgbClr val="6E32E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2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95" name="Google Shape;95;p22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02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3 - Заголовок | Текст">
  <p:cSld name="2_Только заголовок_1_2_3_1_1">
    <p:bg>
      <p:bgPr>
        <a:solidFill>
          <a:srgbClr val="6E32E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3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3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01" name="Google Shape;101;p23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02" name="Google Shape;102;p23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03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4 - Заголовок | Текст">
  <p:cSld name="2_Только заголовок_1_2_3_1_1_1">
    <p:bg>
      <p:bgPr>
        <a:solidFill>
          <a:srgbClr val="6E32E0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4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24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08" name="Google Shape;108;p24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09" name="Google Shape;109;p24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04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5 - Заголовок | Текст">
  <p:cSld name="2_Только заголовок_1_2_3_1_1_1_1">
    <p:bg>
      <p:bgPr>
        <a:solidFill>
          <a:srgbClr val="6E32E0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5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5" name="Google Shape;115;p25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16" name="Google Shape;116;p25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05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6 - Заголовок | Текст">
  <p:cSld name="2_Только заголовок_1_2_3_1_1_1_1_1">
    <p:bg>
      <p:bgPr>
        <a:solidFill>
          <a:srgbClr val="6E32E0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6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6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2" name="Google Shape;122;p26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23" name="Google Shape;123;p26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4" name="Google Shape;124;p26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06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7 - Заголовок | Текст">
  <p:cSld name="2_Только заголовок_1_2_3_1_1_1_1_1_1">
    <p:bg>
      <p:bgPr>
        <a:solidFill>
          <a:srgbClr val="6E32E0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7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7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9" name="Google Shape;129;p27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30" name="Google Shape;130;p27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07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8 - Заголовок | Текст">
  <p:cSld name="2_Только заголовок_1_2_3_1_1_1_1_1_1_1">
    <p:bg>
      <p:bgPr>
        <a:solidFill>
          <a:srgbClr val="6E32E0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8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8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36" name="Google Shape;136;p28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37" name="Google Shape;137;p28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8" name="Google Shape;138;p28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08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9 - Заголовок | Текст">
  <p:cSld name="2_Только заголовок_1_2_3_1_1_1_1_1_1_1_1">
    <p:bg>
      <p:bgPr>
        <a:solidFill>
          <a:srgbClr val="6E32E0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9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9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43" name="Google Shape;143;p29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44" name="Google Shape;144;p29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5" name="Google Shape;145;p29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09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(01)">
  <p:cSld name="2_Только заголовок_1_2_2"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idx="1" type="body"/>
          </p:nvPr>
        </p:nvSpPr>
        <p:spPr>
          <a:xfrm>
            <a:off x="69083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48" name="Google Shape;148;p30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0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30"/>
          <p:cNvSpPr txBox="1"/>
          <p:nvPr>
            <p:ph idx="2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| Текст (04)">
  <p:cSld name="2_Только заголовок_1_2_2_1"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/>
          <p:nvPr/>
        </p:nvSpPr>
        <p:spPr>
          <a:xfrm flipH="1">
            <a:off x="4063950" y="0"/>
            <a:ext cx="40641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31"/>
          <p:cNvSpPr/>
          <p:nvPr/>
        </p:nvSpPr>
        <p:spPr>
          <a:xfrm flipH="1">
            <a:off x="8127900" y="0"/>
            <a:ext cx="40641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p31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1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1"/>
          <p:cNvSpPr txBox="1"/>
          <p:nvPr>
            <p:ph idx="1" type="subTitle"/>
          </p:nvPr>
        </p:nvSpPr>
        <p:spPr>
          <a:xfrm>
            <a:off x="690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7" name="Google Shape;157;p31"/>
          <p:cNvSpPr txBox="1"/>
          <p:nvPr>
            <p:ph idx="2" type="subTitle"/>
          </p:nvPr>
        </p:nvSpPr>
        <p:spPr>
          <a:xfrm>
            <a:off x="4754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8" name="Google Shape;158;p31"/>
          <p:cNvSpPr txBox="1"/>
          <p:nvPr>
            <p:ph idx="3" type="subTitle"/>
          </p:nvPr>
        </p:nvSpPr>
        <p:spPr>
          <a:xfrm>
            <a:off x="8818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5)">
  <p:cSld name="20_Только заголовок_3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/>
          <p:nvPr/>
        </p:nvSpPr>
        <p:spPr>
          <a:xfrm>
            <a:off x="0" y="0"/>
            <a:ext cx="12192000" cy="16509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9" name="Google Shape;19;p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1" name="Google Shape;21;p5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| Текст (03)">
  <p:cSld name="2_Только заголовок_1_2_2_1_2"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/>
          <p:nvPr/>
        </p:nvSpPr>
        <p:spPr>
          <a:xfrm flipH="1">
            <a:off x="8127900" y="0"/>
            <a:ext cx="40641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32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2"/>
          <p:cNvSpPr txBox="1"/>
          <p:nvPr/>
        </p:nvSpPr>
        <p:spPr>
          <a:xfrm>
            <a:off x="7287617" y="3618254"/>
            <a:ext cx="32391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434343"/>
                </a:solidFill>
                <a:latin typeface="IBM Plex Sans"/>
                <a:ea typeface="IBM Plex Sans"/>
                <a:cs typeface="IBM Plex Sans"/>
                <a:sym typeface="IBM Plex Sans"/>
              </a:rPr>
              <a:t>03</a:t>
            </a:r>
            <a:endParaRPr b="1" sz="20000">
              <a:solidFill>
                <a:srgbClr val="43434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3" name="Google Shape;163;p32"/>
          <p:cNvSpPr/>
          <p:nvPr/>
        </p:nvSpPr>
        <p:spPr>
          <a:xfrm flipH="1">
            <a:off x="4063950" y="0"/>
            <a:ext cx="40641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32"/>
          <p:cNvSpPr txBox="1"/>
          <p:nvPr/>
        </p:nvSpPr>
        <p:spPr>
          <a:xfrm>
            <a:off x="3214128" y="3625375"/>
            <a:ext cx="32391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02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5" name="Google Shape;165;p32"/>
          <p:cNvSpPr/>
          <p:nvPr/>
        </p:nvSpPr>
        <p:spPr>
          <a:xfrm flipH="1">
            <a:off x="0" y="0"/>
            <a:ext cx="40641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32"/>
          <p:cNvSpPr txBox="1"/>
          <p:nvPr/>
        </p:nvSpPr>
        <p:spPr>
          <a:xfrm>
            <a:off x="-868625" y="3625375"/>
            <a:ext cx="32391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DCDDDF"/>
                </a:solidFill>
                <a:latin typeface="IBM Plex Sans"/>
                <a:ea typeface="IBM Plex Sans"/>
                <a:cs typeface="IBM Plex Sans"/>
                <a:sym typeface="IBM Plex Sans"/>
              </a:rPr>
              <a:t>01</a:t>
            </a:r>
            <a:endParaRPr b="1" sz="20000">
              <a:solidFill>
                <a:srgbClr val="DCDDD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7" name="Google Shape;167;p32"/>
          <p:cNvSpPr txBox="1"/>
          <p:nvPr>
            <p:ph idx="1" type="subTitle"/>
          </p:nvPr>
        </p:nvSpPr>
        <p:spPr>
          <a:xfrm>
            <a:off x="690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68" name="Google Shape;168;p32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2"/>
          <p:cNvSpPr txBox="1"/>
          <p:nvPr>
            <p:ph idx="2" type="subTitle"/>
          </p:nvPr>
        </p:nvSpPr>
        <p:spPr>
          <a:xfrm>
            <a:off x="4754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0" name="Google Shape;170;p32"/>
          <p:cNvSpPr txBox="1"/>
          <p:nvPr>
            <p:ph idx="3" type="subTitle"/>
          </p:nvPr>
        </p:nvSpPr>
        <p:spPr>
          <a:xfrm>
            <a:off x="8818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| Текст (01)">
  <p:cSld name="2_Только заголовок_1_2_2_1_1"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3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3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3"/>
          <p:cNvSpPr txBox="1"/>
          <p:nvPr>
            <p:ph idx="1" type="subTitle"/>
          </p:nvPr>
        </p:nvSpPr>
        <p:spPr>
          <a:xfrm>
            <a:off x="690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5" name="Google Shape;175;p33"/>
          <p:cNvSpPr txBox="1"/>
          <p:nvPr>
            <p:ph idx="2" type="subTitle"/>
          </p:nvPr>
        </p:nvSpPr>
        <p:spPr>
          <a:xfrm>
            <a:off x="4754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6" name="Google Shape;176;p33"/>
          <p:cNvSpPr txBox="1"/>
          <p:nvPr>
            <p:ph idx="3" type="subTitle"/>
          </p:nvPr>
        </p:nvSpPr>
        <p:spPr>
          <a:xfrm>
            <a:off x="8818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| Текст (02)">
  <p:cSld name="2_Только заголовок_1_2_2_1_1_2">
    <p:bg>
      <p:bgPr>
        <a:solidFill>
          <a:srgbClr val="6E32E0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4"/>
          <p:cNvSpPr txBox="1"/>
          <p:nvPr>
            <p:ph idx="1" type="subTitle"/>
          </p:nvPr>
        </p:nvSpPr>
        <p:spPr>
          <a:xfrm>
            <a:off x="690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0" name="Google Shape;180;p34"/>
          <p:cNvSpPr txBox="1"/>
          <p:nvPr>
            <p:ph idx="2" type="subTitle"/>
          </p:nvPr>
        </p:nvSpPr>
        <p:spPr>
          <a:xfrm>
            <a:off x="4754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1" name="Google Shape;181;p34"/>
          <p:cNvSpPr txBox="1"/>
          <p:nvPr>
            <p:ph idx="3" type="subTitle"/>
          </p:nvPr>
        </p:nvSpPr>
        <p:spPr>
          <a:xfrm>
            <a:off x="8818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| Текст | Текст | Текст (01)">
  <p:cSld name="2_Только заголовок_1_2_2_1_1_1">
    <p:bg>
      <p:bgPr>
        <a:solidFill>
          <a:srgbClr val="FFFFF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>
            <p:ph idx="1" type="subTitle"/>
          </p:nvPr>
        </p:nvSpPr>
        <p:spPr>
          <a:xfrm>
            <a:off x="93165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pic>
        <p:nvPicPr>
          <p:cNvPr id="184" name="Google Shape;184;p3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5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5"/>
          <p:cNvSpPr txBox="1"/>
          <p:nvPr>
            <p:ph idx="2" type="subTitle"/>
          </p:nvPr>
        </p:nvSpPr>
        <p:spPr>
          <a:xfrm>
            <a:off x="69085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87" name="Google Shape;187;p35"/>
          <p:cNvSpPr txBox="1"/>
          <p:nvPr>
            <p:ph idx="3" type="subTitle"/>
          </p:nvPr>
        </p:nvSpPr>
        <p:spPr>
          <a:xfrm>
            <a:off x="35661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88" name="Google Shape;188;p35"/>
          <p:cNvSpPr txBox="1"/>
          <p:nvPr>
            <p:ph idx="4" type="subTitle"/>
          </p:nvPr>
        </p:nvSpPr>
        <p:spPr>
          <a:xfrm>
            <a:off x="64413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89" name="Google Shape;189;p35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| Текст | Текст | Текст (02) 1">
  <p:cSld name="2_Только заголовок_1_2_2_1_1_1_2">
    <p:bg>
      <p:bgPr>
        <a:solidFill>
          <a:srgbClr val="6E32E0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idx="1" type="subTitle"/>
          </p:nvPr>
        </p:nvSpPr>
        <p:spPr>
          <a:xfrm>
            <a:off x="93165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92" name="Google Shape;192;p3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6"/>
          <p:cNvSpPr txBox="1"/>
          <p:nvPr>
            <p:ph idx="2" type="subTitle"/>
          </p:nvPr>
        </p:nvSpPr>
        <p:spPr>
          <a:xfrm>
            <a:off x="69085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4" name="Google Shape;194;p36"/>
          <p:cNvSpPr txBox="1"/>
          <p:nvPr>
            <p:ph idx="3" type="subTitle"/>
          </p:nvPr>
        </p:nvSpPr>
        <p:spPr>
          <a:xfrm>
            <a:off x="35661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5" name="Google Shape;195;p36"/>
          <p:cNvSpPr txBox="1"/>
          <p:nvPr>
            <p:ph idx="4" type="subTitle"/>
          </p:nvPr>
        </p:nvSpPr>
        <p:spPr>
          <a:xfrm>
            <a:off x="64413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6" name="Google Shape;196;p36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| Текст | Текст (01) 1">
  <p:cSld name="2_Только заголовок_1_2_2_1_1_1_1">
    <p:bg>
      <p:bgPr>
        <a:solidFill>
          <a:srgbClr val="FFFFFF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7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7"/>
          <p:cNvSpPr txBox="1"/>
          <p:nvPr>
            <p:ph idx="1" type="subTitle"/>
          </p:nvPr>
        </p:nvSpPr>
        <p:spPr>
          <a:xfrm>
            <a:off x="69085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1" name="Google Shape;201;p37"/>
          <p:cNvSpPr txBox="1"/>
          <p:nvPr>
            <p:ph idx="2" type="subTitle"/>
          </p:nvPr>
        </p:nvSpPr>
        <p:spPr>
          <a:xfrm>
            <a:off x="452460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2" name="Google Shape;202;p37"/>
          <p:cNvSpPr txBox="1"/>
          <p:nvPr>
            <p:ph idx="3" type="subTitle"/>
          </p:nvPr>
        </p:nvSpPr>
        <p:spPr>
          <a:xfrm>
            <a:off x="835835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3" name="Google Shape;203;p37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| Текст | Текст (02)">
  <p:cSld name="2_Только заголовок_1_2_2_1_1_1_1_1">
    <p:bg>
      <p:bgPr>
        <a:solidFill>
          <a:srgbClr val="6E32E0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8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8"/>
          <p:cNvSpPr txBox="1"/>
          <p:nvPr>
            <p:ph idx="1" type="subTitle"/>
          </p:nvPr>
        </p:nvSpPr>
        <p:spPr>
          <a:xfrm>
            <a:off x="69085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7" name="Google Shape;207;p38"/>
          <p:cNvSpPr txBox="1"/>
          <p:nvPr>
            <p:ph idx="2" type="subTitle"/>
          </p:nvPr>
        </p:nvSpPr>
        <p:spPr>
          <a:xfrm>
            <a:off x="452460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8" name="Google Shape;208;p38"/>
          <p:cNvSpPr txBox="1"/>
          <p:nvPr>
            <p:ph idx="3" type="subTitle"/>
          </p:nvPr>
        </p:nvSpPr>
        <p:spPr>
          <a:xfrm>
            <a:off x="835835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9" name="Google Shape;209;p38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6)">
  <p:cSld name="2_Только заголовок_1_2_1">
    <p:bg>
      <p:bgPr>
        <a:solidFill>
          <a:srgbClr val="FFFFF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2" name="Google Shape;212;p39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pic>
        <p:nvPicPr>
          <p:cNvPr id="213" name="Google Shape;213;p3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1)">
  <p:cSld name="2_Только заголовок_1_2_1_2"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>
            <p:ph idx="1" type="body"/>
          </p:nvPr>
        </p:nvSpPr>
        <p:spPr>
          <a:xfrm>
            <a:off x="691025" y="2354800"/>
            <a:ext cx="10778700" cy="3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6" name="Google Shape;216;p40"/>
          <p:cNvSpPr txBox="1"/>
          <p:nvPr>
            <p:ph type="title"/>
          </p:nvPr>
        </p:nvSpPr>
        <p:spPr>
          <a:xfrm>
            <a:off x="690850" y="692150"/>
            <a:ext cx="10778700" cy="14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pic>
        <p:nvPicPr>
          <p:cNvPr id="217" name="Google Shape;217;p40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(01)">
  <p:cSld name="2_Только заголовок_1_2_1_2_1">
    <p:bg>
      <p:bgPr>
        <a:solidFill>
          <a:srgbClr val="FFFFF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/>
          <p:nvPr>
            <p:ph idx="1" type="body"/>
          </p:nvPr>
        </p:nvSpPr>
        <p:spPr>
          <a:xfrm>
            <a:off x="691025" y="692150"/>
            <a:ext cx="107787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IBM Plex Sans"/>
              <a:buAutoNum type="arabicPeriod"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20" name="Google Shape;220;p41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4)">
  <p:cSld name="20_Только заголовок_2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4" name="Google Shape;24;p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6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6" name="Google Shape;26;p6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(02)">
  <p:cSld name="2_Только заголовок_1_2_1_2_1_1">
    <p:bg>
      <p:bgPr>
        <a:solidFill>
          <a:srgbClr val="6E32E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idx="1" type="body"/>
          </p:nvPr>
        </p:nvSpPr>
        <p:spPr>
          <a:xfrm>
            <a:off x="691025" y="692150"/>
            <a:ext cx="107787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AutoNum type="arabicPeriod"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23" name="Google Shape;223;p42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(03)">
  <p:cSld name="2_Только заголовок_1_2_1_2_1_1_1">
    <p:bg>
      <p:bgPr>
        <a:solidFill>
          <a:schemeClr val="dk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/>
          <p:nvPr>
            <p:ph idx="1" type="body"/>
          </p:nvPr>
        </p:nvSpPr>
        <p:spPr>
          <a:xfrm>
            <a:off x="691025" y="692150"/>
            <a:ext cx="107787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AutoNum type="arabicPeriod"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26" name="Google Shape;226;p43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7)">
  <p:cSld name="2_Только заголовок_1_2_1_1">
    <p:bg>
      <p:bgPr>
        <a:solidFill>
          <a:srgbClr val="000000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4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4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8)">
  <p:cSld name="2_Только заголовок_1_2_1_1_1">
    <p:bg>
      <p:bgPr>
        <a:solidFill>
          <a:srgbClr val="6E32E0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4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5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4" name="Google Shape;234;p45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(02) Название урока">
  <p:cSld name="5_Титульный слайд"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/>
          <p:nvPr>
            <p:ph type="title"/>
          </p:nvPr>
        </p:nvSpPr>
        <p:spPr>
          <a:xfrm>
            <a:off x="690850" y="1699925"/>
            <a:ext cx="107790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IBM Plex Sans SemiBold"/>
              <a:buNone/>
              <a:defRPr i="0" sz="7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7" name="Google Shape;237;p46"/>
          <p:cNvSpPr txBox="1"/>
          <p:nvPr>
            <p:ph idx="1" type="subTitle"/>
          </p:nvPr>
        </p:nvSpPr>
        <p:spPr>
          <a:xfrm>
            <a:off x="690850" y="5095375"/>
            <a:ext cx="107790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38" name="Google Shape;238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9528" y="745141"/>
            <a:ext cx="2769800" cy="5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(03) Название урока">
  <p:cSld name="4_Титульный слайд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/>
          <p:nvPr>
            <p:ph type="title"/>
          </p:nvPr>
        </p:nvSpPr>
        <p:spPr>
          <a:xfrm>
            <a:off x="690850" y="1699925"/>
            <a:ext cx="107790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IBM Plex Sans SemiBold"/>
              <a:buNone/>
              <a:defRPr i="0" sz="7200" u="none" cap="none" strike="noStrik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" name="Google Shape;241;p47"/>
          <p:cNvSpPr txBox="1"/>
          <p:nvPr>
            <p:ph idx="1" type="subTitle"/>
          </p:nvPr>
        </p:nvSpPr>
        <p:spPr>
          <a:xfrm>
            <a:off x="690850" y="5095375"/>
            <a:ext cx="107790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242" name="Google Shape;24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528" y="745141"/>
            <a:ext cx="2769800" cy="5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(01) Название урока 1">
  <p:cSld name="4_Титульный слайд_1">
    <p:bg>
      <p:bgPr>
        <a:solidFill>
          <a:srgbClr val="6E32E0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8"/>
          <p:cNvSpPr txBox="1"/>
          <p:nvPr>
            <p:ph type="title"/>
          </p:nvPr>
        </p:nvSpPr>
        <p:spPr>
          <a:xfrm>
            <a:off x="690850" y="1699925"/>
            <a:ext cx="107790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IBM Plex Sans SemiBold"/>
              <a:buNone/>
              <a:defRPr i="0" sz="7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5" name="Google Shape;245;p48"/>
          <p:cNvSpPr txBox="1"/>
          <p:nvPr>
            <p:ph idx="1" type="subTitle"/>
          </p:nvPr>
        </p:nvSpPr>
        <p:spPr>
          <a:xfrm>
            <a:off x="690850" y="5095375"/>
            <a:ext cx="107790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46" name="Google Shape;246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528" y="745141"/>
            <a:ext cx="2769800" cy="5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— Текст — Текст (01)">
  <p:cSld name="11_Только заголовок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9"/>
          <p:cNvSpPr/>
          <p:nvPr/>
        </p:nvSpPr>
        <p:spPr>
          <a:xfrm>
            <a:off x="6096000" y="0"/>
            <a:ext cx="6096000" cy="22851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49"/>
          <p:cNvSpPr/>
          <p:nvPr/>
        </p:nvSpPr>
        <p:spPr>
          <a:xfrm>
            <a:off x="6096000" y="2285156"/>
            <a:ext cx="6096000" cy="22851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49"/>
          <p:cNvSpPr/>
          <p:nvPr/>
        </p:nvSpPr>
        <p:spPr>
          <a:xfrm>
            <a:off x="6096000" y="4572844"/>
            <a:ext cx="6096000" cy="228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49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1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pic>
        <p:nvPicPr>
          <p:cNvPr id="252" name="Google Shape;252;p4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9"/>
          <p:cNvSpPr txBox="1"/>
          <p:nvPr>
            <p:ph idx="1" type="subTitle"/>
          </p:nvPr>
        </p:nvSpPr>
        <p:spPr>
          <a:xfrm>
            <a:off x="6788475" y="692150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4" name="Google Shape;254;p49"/>
          <p:cNvSpPr txBox="1"/>
          <p:nvPr>
            <p:ph idx="2" type="subTitle"/>
          </p:nvPr>
        </p:nvSpPr>
        <p:spPr>
          <a:xfrm>
            <a:off x="6788475" y="2945338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5" name="Google Shape;255;p49"/>
          <p:cNvSpPr txBox="1"/>
          <p:nvPr>
            <p:ph idx="3" type="subTitle"/>
          </p:nvPr>
        </p:nvSpPr>
        <p:spPr>
          <a:xfrm>
            <a:off x="6788475" y="5262863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2)">
  <p:cSld name="20_Только заголовок_2_1">
    <p:bg>
      <p:bgPr>
        <a:solidFill>
          <a:srgbClr val="6E32E0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30" name="Google Shape;30;p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3)">
  <p:cSld name="20_Только заголовок_2_1_1">
    <p:bg>
      <p:bgPr>
        <a:solidFill>
          <a:srgbClr val="000000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34" name="Google Shape;34;p8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(01)">
  <p:cSld name="20_Только заголовок_2_1_1_1">
    <p:bg>
      <p:bgPr>
        <a:solidFill>
          <a:srgbClr val="FFFFFF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37" name="Google Shape;37;p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(02)">
  <p:cSld name="20_Только заголовок_2_1_1_1_1">
    <p:bg>
      <p:bgPr>
        <a:solidFill>
          <a:srgbClr val="6E32E0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0" name="Google Shape;40;p10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(03)">
  <p:cSld name="20_Только заголовок_2_1_1_1_1_1">
    <p:bg>
      <p:bgPr>
        <a:solidFill>
          <a:srgbClr val="000000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3" name="Google Shape;43;p11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3.xml"/><Relationship Id="rId41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23.xml"/><Relationship Id="rId44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22.xml"/><Relationship Id="rId43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24.xml"/><Relationship Id="rId45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26" Type="http://schemas.openxmlformats.org/officeDocument/2006/relationships/slideLayout" Target="../slideLayouts/slideLayout27.xml"/><Relationship Id="rId25" Type="http://schemas.openxmlformats.org/officeDocument/2006/relationships/slideLayout" Target="../slideLayouts/slideLayout26.xml"/><Relationship Id="rId47" Type="http://schemas.openxmlformats.org/officeDocument/2006/relationships/theme" Target="../theme/theme2.xml"/><Relationship Id="rId28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28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29" Type="http://schemas.openxmlformats.org/officeDocument/2006/relationships/slideLayout" Target="../slideLayouts/slideLayout30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31" Type="http://schemas.openxmlformats.org/officeDocument/2006/relationships/slideLayout" Target="../slideLayouts/slideLayout32.xml"/><Relationship Id="rId3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12.xml"/><Relationship Id="rId3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14.xml"/><Relationship Id="rId35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13.xml"/><Relationship Id="rId3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16.xml"/><Relationship Id="rId37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17.xml"/><Relationship Id="rId38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0"/>
          <p:cNvSpPr txBox="1"/>
          <p:nvPr>
            <p:ph type="title"/>
          </p:nvPr>
        </p:nvSpPr>
        <p:spPr>
          <a:xfrm>
            <a:off x="690850" y="2297600"/>
            <a:ext cx="11352600" cy="2951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/>
              <a:t>Настройка интерфейса командной строки и знакомство с ним</a:t>
            </a:r>
            <a:endParaRPr/>
          </a:p>
        </p:txBody>
      </p:sp>
      <p:sp>
        <p:nvSpPr>
          <p:cNvPr id="261" name="Google Shape;261;p50"/>
          <p:cNvSpPr txBox="1"/>
          <p:nvPr>
            <p:ph idx="1" type="subTitle"/>
          </p:nvPr>
        </p:nvSpPr>
        <p:spPr>
          <a:xfrm>
            <a:off x="690850" y="5247775"/>
            <a:ext cx="10779000" cy="9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Linux</a:t>
            </a:r>
            <a:endParaRPr/>
          </a:p>
        </p:txBody>
      </p:sp>
      <p:sp>
        <p:nvSpPr>
          <p:cNvPr id="262" name="Google Shape;262;p50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Урок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3324" y="692150"/>
            <a:ext cx="5519551" cy="51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59"/>
          <p:cNvSpPr txBox="1"/>
          <p:nvPr>
            <p:ph type="title"/>
          </p:nvPr>
        </p:nvSpPr>
        <p:spPr>
          <a:xfrm>
            <a:off x="690850" y="692150"/>
            <a:ext cx="6361500" cy="54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Навигация по файловой системе.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B187FF"/>
                </a:solidFill>
              </a:rPr>
              <a:t>Основные команды</a:t>
            </a:r>
            <a:endParaRPr>
              <a:solidFill>
                <a:srgbClr val="B187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0"/>
          <p:cNvSpPr txBox="1"/>
          <p:nvPr>
            <p:ph idx="1" type="body"/>
          </p:nvPr>
        </p:nvSpPr>
        <p:spPr>
          <a:xfrm>
            <a:off x="6386000" y="692150"/>
            <a:ext cx="54141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Путь до файла или каталога — это набор символов, показывающий расположение файла или каталога в файловой системе.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Путь может быть </a:t>
            </a:r>
            <a:r>
              <a:rPr b="1" lang="ru-RU"/>
              <a:t>полным (абсолютным)</a:t>
            </a:r>
            <a:r>
              <a:rPr lang="ru-RU"/>
              <a:t> — это путь, который указывает на одно и то же место в файловой системе, вне зависимости от текущего рабочего каталога. Полный путь всегда начинается с корневого каталога, например /usr/local/bin/.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Путь может быть также </a:t>
            </a:r>
            <a:r>
              <a:rPr b="1" lang="ru-RU"/>
              <a:t>относительным</a:t>
            </a:r>
            <a:r>
              <a:rPr lang="ru-RU"/>
              <a:t> — это путь по отношению к текущему рабочему каталогу пользователя.</a:t>
            </a:r>
            <a:endParaRPr/>
          </a:p>
        </p:txBody>
      </p:sp>
      <p:sp>
        <p:nvSpPr>
          <p:cNvPr id="327" name="Google Shape;327;p60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Навигация по файловой системе.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8F93A3"/>
                </a:solidFill>
              </a:rPr>
              <a:t>Основные команды</a:t>
            </a:r>
            <a:endParaRPr>
              <a:solidFill>
                <a:srgbClr val="8F93A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1"/>
          <p:cNvSpPr txBox="1"/>
          <p:nvPr>
            <p:ph idx="1" type="body"/>
          </p:nvPr>
        </p:nvSpPr>
        <p:spPr>
          <a:xfrm>
            <a:off x="6386000" y="692150"/>
            <a:ext cx="54141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500"/>
              <a:t>Команды</a:t>
            </a:r>
            <a:endParaRPr b="1"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/>
              <a:t>pwd (print working directory)</a:t>
            </a:r>
            <a:r>
              <a:rPr lang="ru-RU"/>
              <a:t> покажет текущий каталог (каталог, в котором мы сейчас находимся) и полный путь. Команда необходима, чтобы понять, в каком месте файловой системы мы находимся.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61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Навигация по файловой системе.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8F93A3"/>
                </a:solidFill>
              </a:rPr>
              <a:t>Основные команды</a:t>
            </a:r>
            <a:endParaRPr>
              <a:solidFill>
                <a:srgbClr val="8F93A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2"/>
          <p:cNvSpPr txBox="1"/>
          <p:nvPr>
            <p:ph idx="1" type="body"/>
          </p:nvPr>
        </p:nvSpPr>
        <p:spPr>
          <a:xfrm>
            <a:off x="6386000" y="692150"/>
            <a:ext cx="54141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2500"/>
              <a:t>Команды</a:t>
            </a:r>
            <a:endParaRPr b="1"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/>
              <a:t>cd (change directory) </a:t>
            </a:r>
            <a:r>
              <a:rPr lang="ru-RU"/>
              <a:t>— перемещение между каталогами</a:t>
            </a:r>
            <a:r>
              <a:rPr lang="ru-RU"/>
              <a:t>. Эта</a:t>
            </a:r>
            <a:r>
              <a:rPr lang="ru-RU"/>
              <a:t> команда позволит нам сменить текущую директорию, используя полный или относительный путь: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используем полный путь: cd /usr/local/bin;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используем относительный путь: cd Загрузки;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быстро вернуться в домашний каталог: cd ~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62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Навигация по файловой системе.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8F93A3"/>
                </a:solidFill>
              </a:rPr>
              <a:t>Основные команды</a:t>
            </a:r>
            <a:endParaRPr>
              <a:solidFill>
                <a:srgbClr val="8F93A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3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Навигация по файловой системе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63"/>
          <p:cNvSpPr txBox="1"/>
          <p:nvPr>
            <p:ph idx="1" type="subTitle"/>
          </p:nvPr>
        </p:nvSpPr>
        <p:spPr>
          <a:xfrm>
            <a:off x="6788475" y="692175"/>
            <a:ext cx="4993200" cy="20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ls -l</a:t>
            </a:r>
            <a:r>
              <a:rPr b="0" lang="ru-RU"/>
              <a:t> покажет подробный список содержимого. Сюда будут включены дата изменения, владелец и группа владельца, права и другие свойства файлов или каталогов в директории.</a:t>
            </a:r>
            <a:endParaRPr b="0"/>
          </a:p>
        </p:txBody>
      </p:sp>
      <p:sp>
        <p:nvSpPr>
          <p:cNvPr id="346" name="Google Shape;346;p63"/>
          <p:cNvSpPr txBox="1"/>
          <p:nvPr>
            <p:ph idx="2" type="subTitle"/>
          </p:nvPr>
        </p:nvSpPr>
        <p:spPr>
          <a:xfrm>
            <a:off x="6788475" y="4129695"/>
            <a:ext cx="4993200" cy="20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ls -a</a:t>
            </a:r>
            <a:r>
              <a:rPr b="0" lang="ru-RU"/>
              <a:t> покажет скрытые файлы и каталоги. В Unix-подобных системах такие файлы и каталоги начинаются с точки. Этот параметр очень часто используют в сочетании с параметром -l, например ls -al /home/user.</a:t>
            </a:r>
            <a:endParaRPr b="0"/>
          </a:p>
        </p:txBody>
      </p:sp>
      <p:sp>
        <p:nvSpPr>
          <p:cNvPr id="347" name="Google Shape;347;p63"/>
          <p:cNvSpPr txBox="1"/>
          <p:nvPr>
            <p:ph idx="1" type="subTitle"/>
          </p:nvPr>
        </p:nvSpPr>
        <p:spPr>
          <a:xfrm>
            <a:off x="766775" y="3107752"/>
            <a:ext cx="4681200" cy="20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000000"/>
                </a:solidFill>
              </a:rPr>
              <a:t>Команда ls</a:t>
            </a:r>
            <a:r>
              <a:rPr b="0" lang="ru-RU">
                <a:solidFill>
                  <a:srgbClr val="000000"/>
                </a:solidFill>
              </a:rPr>
              <a:t> позволяет просмотреть содержимое каталога. У этой команды есть ряд полезных параметров:</a:t>
            </a:r>
            <a:endParaRPr b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4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Навигация по файловой системе. </a:t>
            </a:r>
            <a:r>
              <a:rPr lang="ru-RU">
                <a:solidFill>
                  <a:srgbClr val="8F93A3"/>
                </a:solidFill>
              </a:rPr>
              <a:t>Основные команды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64"/>
          <p:cNvSpPr txBox="1"/>
          <p:nvPr>
            <p:ph idx="1" type="subTitle"/>
          </p:nvPr>
        </p:nvSpPr>
        <p:spPr>
          <a:xfrm>
            <a:off x="6788475" y="692175"/>
            <a:ext cx="4993200" cy="20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Команда cp (copy):</a:t>
            </a:r>
            <a:r>
              <a:rPr b="0" lang="ru-RU"/>
              <a:t> cp file1 file2  — копирование файлов или каталогов. При операции копирования можно использовать как полный, так и относительный путь. </a:t>
            </a:r>
            <a:endParaRPr b="0"/>
          </a:p>
        </p:txBody>
      </p:sp>
      <p:sp>
        <p:nvSpPr>
          <p:cNvPr id="354" name="Google Shape;354;p64"/>
          <p:cNvSpPr txBox="1"/>
          <p:nvPr>
            <p:ph idx="2" type="subTitle"/>
          </p:nvPr>
        </p:nvSpPr>
        <p:spPr>
          <a:xfrm>
            <a:off x="6788475" y="4129695"/>
            <a:ext cx="4993200" cy="20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Копирование директорий</a:t>
            </a:r>
            <a:r>
              <a:rPr b="0" lang="ru-RU"/>
              <a:t> Поскольку директория может содержать поддиректории, необходимо использовать параметр </a:t>
            </a:r>
            <a:r>
              <a:rPr lang="ru-RU"/>
              <a:t>-r </a:t>
            </a:r>
            <a:r>
              <a:rPr b="0" lang="ru-RU"/>
              <a:t>(рекурсивно). 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/>
              <a:t>Например, </a:t>
            </a:r>
            <a:r>
              <a:rPr lang="ru-RU"/>
              <a:t>cp -r /dir1 .</a:t>
            </a:r>
            <a:r>
              <a:rPr b="0" lang="ru-RU"/>
              <a:t> скопирует каталог /dir1 в текущую директорию.</a:t>
            </a:r>
            <a:endParaRPr b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5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Навигация по файловой системе 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65"/>
          <p:cNvSpPr txBox="1"/>
          <p:nvPr>
            <p:ph idx="1" type="subTitle"/>
          </p:nvPr>
        </p:nvSpPr>
        <p:spPr>
          <a:xfrm>
            <a:off x="6709925" y="692150"/>
            <a:ext cx="4905300" cy="9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/>
              <a:t>mv /home/user/file /home/user1/file переместит файл из каталога /home/user в каталог /home/user1. </a:t>
            </a:r>
            <a:endParaRPr b="0"/>
          </a:p>
        </p:txBody>
      </p:sp>
      <p:sp>
        <p:nvSpPr>
          <p:cNvPr id="361" name="Google Shape;361;p65"/>
          <p:cNvSpPr txBox="1"/>
          <p:nvPr>
            <p:ph idx="2" type="subTitle"/>
          </p:nvPr>
        </p:nvSpPr>
        <p:spPr>
          <a:xfrm>
            <a:off x="6709925" y="2945343"/>
            <a:ext cx="4905300" cy="9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/>
              <a:t>Команда </a:t>
            </a:r>
            <a:r>
              <a:rPr lang="ru-RU"/>
              <a:t>mv</a:t>
            </a:r>
            <a:r>
              <a:rPr b="0" lang="ru-RU"/>
              <a:t>, если её применить к файлу или каталогу в текущей директории, переименует файл или каталог. Например: mv file1 file2, mv dir1 dir2.</a:t>
            </a:r>
            <a:endParaRPr b="0"/>
          </a:p>
        </p:txBody>
      </p:sp>
      <p:sp>
        <p:nvSpPr>
          <p:cNvPr id="362" name="Google Shape;362;p65"/>
          <p:cNvSpPr txBox="1"/>
          <p:nvPr>
            <p:ph idx="3" type="subTitle"/>
          </p:nvPr>
        </p:nvSpPr>
        <p:spPr>
          <a:xfrm>
            <a:off x="6709925" y="5262875"/>
            <a:ext cx="4905300" cy="11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ru-RU"/>
              <a:t>В случае с каталогами операция mv не требует параметра -r, поскольку никак не воздействует на поддиректории.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363" name="Google Shape;363;p65"/>
          <p:cNvSpPr txBox="1"/>
          <p:nvPr>
            <p:ph idx="1" type="subTitle"/>
          </p:nvPr>
        </p:nvSpPr>
        <p:spPr>
          <a:xfrm>
            <a:off x="766775" y="3163275"/>
            <a:ext cx="4681200" cy="13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Команда mv (move)</a:t>
            </a:r>
            <a:r>
              <a:rPr b="0" lang="ru-RU"/>
              <a:t> — перемещение файлов или каталогов.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6"/>
          <p:cNvSpPr txBox="1"/>
          <p:nvPr>
            <p:ph idx="1" type="body"/>
          </p:nvPr>
        </p:nvSpPr>
        <p:spPr>
          <a:xfrm>
            <a:off x="691025" y="2354800"/>
            <a:ext cx="10778700" cy="374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/>
              <a:t>Команда rm (remove)</a:t>
            </a:r>
            <a:r>
              <a:rPr lang="ru-RU"/>
              <a:t> — удаление файлов или каталогов. Например, rm file1 удалит файл. Для удаления каталогов необходимо использовать параметр -rf (recursive, forced) — удалить со всем содержимым, не спрашивая подтверждения.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>
                <a:solidFill>
                  <a:srgbClr val="FF0000"/>
                </a:solidFill>
              </a:rPr>
              <a:t>Внимание! Операция удаления — необратимое действие. Debian-подобные дистрибутивы не спрашивают подтверждения действия. Ошибочное удаление файлов или каталогов может привести к неработоспособности системы.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6E32E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66"/>
          <p:cNvSpPr txBox="1"/>
          <p:nvPr>
            <p:ph type="title"/>
          </p:nvPr>
        </p:nvSpPr>
        <p:spPr>
          <a:xfrm>
            <a:off x="690850" y="692150"/>
            <a:ext cx="10778700" cy="146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Навигация по файловой системе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8F93A3"/>
                </a:solidFill>
              </a:rPr>
              <a:t>Основные команды</a:t>
            </a:r>
            <a:endParaRPr>
              <a:solidFill>
                <a:srgbClr val="8F93A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7"/>
          <p:cNvSpPr txBox="1"/>
          <p:nvPr>
            <p:ph idx="1" type="body"/>
          </p:nvPr>
        </p:nvSpPr>
        <p:spPr>
          <a:xfrm>
            <a:off x="6617375" y="692150"/>
            <a:ext cx="5209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Команда </a:t>
            </a:r>
            <a:r>
              <a:rPr b="1" lang="ru-RU"/>
              <a:t>touch</a:t>
            </a:r>
            <a:r>
              <a:rPr lang="ru-RU"/>
              <a:t> создаст пустой файл.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Команда </a:t>
            </a:r>
            <a:r>
              <a:rPr b="1" lang="ru-RU"/>
              <a:t>mkdir</a:t>
            </a:r>
            <a:r>
              <a:rPr lang="ru-RU"/>
              <a:t> создаст каталог. В некоторых дистрибутивах — md, make directory.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Команда </a:t>
            </a:r>
            <a:r>
              <a:rPr b="1" lang="ru-RU"/>
              <a:t>cat</a:t>
            </a:r>
            <a:r>
              <a:rPr lang="ru-RU"/>
              <a:t> (catenate) позволяет быстро прочитать содержимое файла, а также склеить несколько файлов в один.</a:t>
            </a:r>
            <a:endParaRPr/>
          </a:p>
        </p:txBody>
      </p:sp>
      <p:sp>
        <p:nvSpPr>
          <p:cNvPr id="375" name="Google Shape;375;p67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Навигация по файловой системе. </a:t>
            </a:r>
            <a:r>
              <a:rPr lang="ru-RU">
                <a:solidFill>
                  <a:srgbClr val="8F93A3"/>
                </a:solidFill>
              </a:rPr>
              <a:t>Основные команды</a:t>
            </a:r>
            <a:endParaRPr>
              <a:solidFill>
                <a:srgbClr val="8F93A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8"/>
          <p:cNvSpPr txBox="1"/>
          <p:nvPr>
            <p:ph idx="1" type="body"/>
          </p:nvPr>
        </p:nvSpPr>
        <p:spPr>
          <a:xfrm>
            <a:off x="6617375" y="692150"/>
            <a:ext cx="5209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 startAt="4"/>
            </a:pPr>
            <a:r>
              <a:rPr lang="ru-RU"/>
              <a:t>Программы постраничного просмотра текста: </a:t>
            </a:r>
            <a:r>
              <a:rPr b="1" lang="ru-RU"/>
              <a:t>less</a:t>
            </a:r>
            <a:r>
              <a:rPr lang="ru-RU"/>
              <a:t> и </a:t>
            </a:r>
            <a:r>
              <a:rPr b="1" lang="ru-RU"/>
              <a:t>more</a:t>
            </a:r>
            <a:r>
              <a:rPr lang="ru-RU"/>
              <a:t>. 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 startAt="4"/>
            </a:pPr>
            <a:r>
              <a:rPr lang="ru-RU"/>
              <a:t>Команда </a:t>
            </a:r>
            <a:r>
              <a:rPr b="1" lang="ru-RU"/>
              <a:t>tail</a:t>
            </a:r>
            <a:r>
              <a:rPr lang="ru-RU"/>
              <a:t> позволит вывести на экран заданное количество строк от конца файла или содержимое файла в режиме интерактивного просмотра.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68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Навигация по файловой системе. </a:t>
            </a:r>
            <a:r>
              <a:rPr lang="ru-RU">
                <a:solidFill>
                  <a:srgbClr val="8F93A3"/>
                </a:solidFill>
              </a:rPr>
              <a:t>Основные команды</a:t>
            </a:r>
            <a:endParaRPr>
              <a:solidFill>
                <a:srgbClr val="8F93A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1200" y="570675"/>
            <a:ext cx="5614224" cy="522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51"/>
          <p:cNvSpPr txBox="1"/>
          <p:nvPr>
            <p:ph type="title"/>
          </p:nvPr>
        </p:nvSpPr>
        <p:spPr>
          <a:xfrm>
            <a:off x="690850" y="692150"/>
            <a:ext cx="6088500" cy="54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Вопросы по практическому заданию и предыдущему уроку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187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5900" y="299575"/>
            <a:ext cx="6148449" cy="5721824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69"/>
          <p:cNvSpPr txBox="1"/>
          <p:nvPr>
            <p:ph type="title"/>
          </p:nvPr>
        </p:nvSpPr>
        <p:spPr>
          <a:xfrm>
            <a:off x="690850" y="692150"/>
            <a:ext cx="5926500" cy="54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Знакомство с текстовыми редакторами</a:t>
            </a:r>
            <a:endParaRPr>
              <a:solidFill>
                <a:srgbClr val="8F93A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70"/>
          <p:cNvSpPr txBox="1"/>
          <p:nvPr>
            <p:ph type="title"/>
          </p:nvPr>
        </p:nvSpPr>
        <p:spPr>
          <a:xfrm>
            <a:off x="690850" y="692150"/>
            <a:ext cx="10778700" cy="146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Текстовые редакторы vi/Vim</a:t>
            </a:r>
            <a:endParaRPr>
              <a:solidFill>
                <a:srgbClr val="8F93A3"/>
              </a:solidFill>
            </a:endParaRPr>
          </a:p>
        </p:txBody>
      </p:sp>
      <p:sp>
        <p:nvSpPr>
          <p:cNvPr id="393" name="Google Shape;393;p70"/>
          <p:cNvSpPr/>
          <p:nvPr/>
        </p:nvSpPr>
        <p:spPr>
          <a:xfrm>
            <a:off x="4664076" y="3479900"/>
            <a:ext cx="3027000" cy="254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Режим редактирования:</a:t>
            </a:r>
            <a:endParaRPr b="1"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ввод и редактирование текста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94" name="Google Shape;394;p70"/>
          <p:cNvSpPr/>
          <p:nvPr/>
        </p:nvSpPr>
        <p:spPr>
          <a:xfrm>
            <a:off x="690850" y="3479900"/>
            <a:ext cx="3390600" cy="254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Командный режим: </a:t>
            </a:r>
            <a:endParaRPr b="1"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навигация по файлу;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удаление символов или строк;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копирование/вставка.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95" name="Google Shape;395;p70"/>
          <p:cNvSpPr/>
          <p:nvPr/>
        </p:nvSpPr>
        <p:spPr>
          <a:xfrm>
            <a:off x="8273700" y="3479900"/>
            <a:ext cx="3055500" cy="254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Режим последней строки:</a:t>
            </a:r>
            <a:endParaRPr b="1"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сохранение файла;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выход из редактора;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поиск по тексту.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96" name="Google Shape;396;p70"/>
          <p:cNvSpPr/>
          <p:nvPr/>
        </p:nvSpPr>
        <p:spPr>
          <a:xfrm>
            <a:off x="690850" y="2130604"/>
            <a:ext cx="10638300" cy="9024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Режимы работы редактора</a:t>
            </a:r>
            <a:endParaRPr b="1" sz="22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1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Текстовые редакторы vi/Vim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02" name="Google Shape;402;p71"/>
          <p:cNvSpPr txBox="1"/>
          <p:nvPr>
            <p:ph idx="1" type="subTitle"/>
          </p:nvPr>
        </p:nvSpPr>
        <p:spPr>
          <a:xfrm>
            <a:off x="6709925" y="692150"/>
            <a:ext cx="4905300" cy="9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Командный режим:</a:t>
            </a:r>
            <a:r>
              <a:rPr b="0" lang="ru-RU"/>
              <a:t> навигация по строкам осуществляется либо при помощи клавиш «Вверх», «Вниз», «Влево», «Вправо», либо используя буквы: k — вверх, j — вниз, h — влево, l — вправо.</a:t>
            </a:r>
            <a:endParaRPr b="0"/>
          </a:p>
        </p:txBody>
      </p:sp>
      <p:sp>
        <p:nvSpPr>
          <p:cNvPr id="403" name="Google Shape;403;p71"/>
          <p:cNvSpPr txBox="1"/>
          <p:nvPr>
            <p:ph idx="2" type="subTitle"/>
          </p:nvPr>
        </p:nvSpPr>
        <p:spPr>
          <a:xfrm>
            <a:off x="6709925" y="2945343"/>
            <a:ext cx="4905300" cy="9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Удаление символа под курсором </a:t>
            </a:r>
            <a:r>
              <a:rPr b="0" lang="ru-RU"/>
              <a:t>— клавиша x. Удаление строки: dd (дважды нажать клавишу d).</a:t>
            </a:r>
            <a:endParaRPr b="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Удаление строки:</a:t>
            </a:r>
            <a:r>
              <a:rPr b="0" lang="ru-RU"/>
              <a:t> dd (дважды нажать клавишу d). </a:t>
            </a:r>
            <a:endParaRPr b="0"/>
          </a:p>
        </p:txBody>
      </p:sp>
      <p:sp>
        <p:nvSpPr>
          <p:cNvPr id="404" name="Google Shape;404;p71"/>
          <p:cNvSpPr txBox="1"/>
          <p:nvPr>
            <p:ph idx="3" type="subTitle"/>
          </p:nvPr>
        </p:nvSpPr>
        <p:spPr>
          <a:xfrm>
            <a:off x="6709925" y="5262875"/>
            <a:ext cx="4905300" cy="11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Пролистывание страниц:</a:t>
            </a:r>
            <a:r>
              <a:rPr b="0" lang="ru-RU"/>
              <a:t> клавиши PgUp, PgDn или комбинации Ctrl + F, Ctrl + B.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2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/>
              <a:t>Режим редактирования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Для перехода в режим редактирования используется одна из команд: 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клавиша </a:t>
            </a:r>
            <a:r>
              <a:rPr b="1" lang="ru-RU"/>
              <a:t>i</a:t>
            </a:r>
            <a:r>
              <a:rPr lang="ru-RU"/>
              <a:t> начнёт редактирование строки с текущего положения курсора;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клавиша </a:t>
            </a:r>
            <a:r>
              <a:rPr b="1" lang="ru-RU"/>
              <a:t>a</a:t>
            </a:r>
            <a:r>
              <a:rPr lang="ru-RU"/>
              <a:t> начнёт редактирование строки со следующего после курсора символа;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клавиша </a:t>
            </a:r>
            <a:r>
              <a:rPr b="1" lang="ru-RU"/>
              <a:t>o</a:t>
            </a:r>
            <a:r>
              <a:rPr lang="ru-RU"/>
              <a:t> начнёт редактирование текста со следующей строки.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72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Текстовые редакторы vi/vim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3"/>
          <p:cNvSpPr txBox="1"/>
          <p:nvPr>
            <p:ph type="title"/>
          </p:nvPr>
        </p:nvSpPr>
        <p:spPr>
          <a:xfrm>
            <a:off x="690850" y="692150"/>
            <a:ext cx="10810200" cy="108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Текстовые редакторы vi/vim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187FF"/>
              </a:solidFill>
            </a:endParaRPr>
          </a:p>
        </p:txBody>
      </p:sp>
      <p:sp>
        <p:nvSpPr>
          <p:cNvPr id="416" name="Google Shape;416;p73"/>
          <p:cNvSpPr txBox="1"/>
          <p:nvPr>
            <p:ph idx="1" type="body"/>
          </p:nvPr>
        </p:nvSpPr>
        <p:spPr>
          <a:xfrm>
            <a:off x="691025" y="1618400"/>
            <a:ext cx="10778700" cy="44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Режим последней строки:</a:t>
            </a:r>
            <a:r>
              <a:rPr lang="ru-RU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 после окончания работы с текстом нажимаем клавишу Esc (выходим из режима редактирования). Далее нажимаем клавишу «:» (двоеточие) и получаем в последней строке редактора приглашение к вводу команд:</a:t>
            </a:r>
            <a:endParaRPr sz="2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Char char="●"/>
            </a:pPr>
            <a:r>
              <a:rPr lang="ru-RU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q — выйти из редактора;</a:t>
            </a:r>
            <a:endParaRPr sz="2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Char char="●"/>
            </a:pPr>
            <a:r>
              <a:rPr lang="ru-RU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q! — выйти из редактора без сохранения изменений;</a:t>
            </a:r>
            <a:endParaRPr sz="2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Char char="●"/>
            </a:pPr>
            <a:r>
              <a:rPr lang="ru-RU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w — сохранить файл;</a:t>
            </a:r>
            <a:endParaRPr sz="2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Char char="●"/>
            </a:pPr>
            <a:r>
              <a:rPr lang="ru-RU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wq — сохранить и выйти из редактора.</a:t>
            </a:r>
            <a:endParaRPr sz="2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 После ввода нужной команды нажимаем клавишу Enter.</a:t>
            </a:r>
            <a:endParaRPr sz="2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4"/>
          <p:cNvSpPr txBox="1"/>
          <p:nvPr>
            <p:ph type="title"/>
          </p:nvPr>
        </p:nvSpPr>
        <p:spPr>
          <a:xfrm>
            <a:off x="690850" y="692150"/>
            <a:ext cx="9181500" cy="54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Текстовые редакторы vi/vim</a:t>
            </a:r>
            <a:endParaRPr>
              <a:solidFill>
                <a:srgbClr val="B187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187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FFFFFF"/>
                </a:solidFill>
              </a:rPr>
              <a:t>Быстро и безболезненно освоить работу с редактором поможет программа </a:t>
            </a:r>
            <a:r>
              <a:rPr lang="ru-RU" sz="3000"/>
              <a:t>v</a:t>
            </a:r>
            <a:r>
              <a:rPr lang="ru-RU" sz="3000">
                <a:solidFill>
                  <a:srgbClr val="FFFFFF"/>
                </a:solidFill>
              </a:rPr>
              <a:t>imtutor</a:t>
            </a:r>
            <a:r>
              <a:rPr lang="ru-RU" sz="3700">
                <a:solidFill>
                  <a:srgbClr val="FFFFFF"/>
                </a:solidFill>
              </a:rPr>
              <a:t>.</a:t>
            </a:r>
            <a:endParaRPr sz="3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B187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B187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187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5"/>
          <p:cNvSpPr txBox="1"/>
          <p:nvPr>
            <p:ph idx="1" type="body"/>
          </p:nvPr>
        </p:nvSpPr>
        <p:spPr>
          <a:xfrm>
            <a:off x="6311801" y="692150"/>
            <a:ext cx="51579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Сразу после запуска открытый файл становится доступным для редактирования. В отличие от редактора vim, у nano нет каких-то особых режимов работы.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Ниже области редактирования располагается панель с наиболее популярными комбинациями клавиш управления редактором. ^ означает клавишу Ctrl. Сохранение файла — комбинация клавиш Ctrl + o, выход из редактора — Ctrl + x.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75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Текстовый редактор nano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654" y="0"/>
            <a:ext cx="736934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76"/>
          <p:cNvSpPr txBox="1"/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Спасибо!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B187FF"/>
                </a:solidFill>
              </a:rPr>
              <a:t>Каждый день</a:t>
            </a:r>
            <a:endParaRPr>
              <a:solidFill>
                <a:srgbClr val="B187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B187FF"/>
                </a:solidFill>
              </a:rPr>
              <a:t>вы становитесь</a:t>
            </a:r>
            <a:endParaRPr>
              <a:solidFill>
                <a:srgbClr val="B187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B187FF"/>
                </a:solidFill>
              </a:rPr>
              <a:t>лучше :)</a:t>
            </a:r>
            <a:endParaRPr>
              <a:solidFill>
                <a:srgbClr val="B187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2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Знакомство с интерфейсом командной строки.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Навигация по файловой системе и основные операции с файлами и каталогами.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Знакомство с текстовыми редакторами.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Текстовый редактор vi/Vim.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Текстовый редактор nano.</a:t>
            </a:r>
            <a:endParaRPr/>
          </a:p>
        </p:txBody>
      </p:sp>
      <p:sp>
        <p:nvSpPr>
          <p:cNvPr id="274" name="Google Shape;274;p52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План урока</a:t>
            </a:r>
            <a:endParaRPr/>
          </a:p>
        </p:txBody>
      </p:sp>
      <p:sp>
        <p:nvSpPr>
          <p:cNvPr id="275" name="Google Shape;275;p52"/>
          <p:cNvSpPr txBox="1"/>
          <p:nvPr>
            <p:ph idx="1" type="body"/>
          </p:nvPr>
        </p:nvSpPr>
        <p:spPr>
          <a:xfrm>
            <a:off x="766775" y="2532100"/>
            <a:ext cx="4681200" cy="297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000000"/>
                </a:solidFill>
              </a:rPr>
              <a:t>Мы разберём основы работы в командной строке Linux и работу с консольными текстовыми редакторами.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3"/>
          <p:cNvSpPr txBox="1"/>
          <p:nvPr>
            <p:ph idx="1" type="body"/>
          </p:nvPr>
        </p:nvSpPr>
        <p:spPr>
          <a:xfrm>
            <a:off x="6788501" y="692150"/>
            <a:ext cx="5038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Виртуальная или физическая машина с установленной операционной системой Linux.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SSH-клиент для подключения к операционной системе:</a:t>
            </a:r>
            <a:r>
              <a:rPr lang="ru-RU"/>
              <a:t> </a:t>
            </a:r>
            <a:endParaRPr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ru-RU"/>
              <a:t>PuTTY</a:t>
            </a:r>
            <a:r>
              <a:rPr lang="ru-RU"/>
              <a:t> — для пользователей Windows;</a:t>
            </a:r>
            <a:endParaRPr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ru-RU"/>
              <a:t>Terminal — для пользователей Linux;</a:t>
            </a:r>
            <a:endParaRPr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ru-RU"/>
              <a:t>iTerm2 — для пользователей macOS.</a:t>
            </a:r>
            <a:endParaRPr/>
          </a:p>
        </p:txBody>
      </p:sp>
      <p:sp>
        <p:nvSpPr>
          <p:cNvPr id="281" name="Google Shape;281;p53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Инструменты, которые нам понадобятся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54"/>
          <p:cNvPicPr preferRelativeResize="0"/>
          <p:nvPr/>
        </p:nvPicPr>
        <p:blipFill rotWithShape="1">
          <a:blip r:embed="rId3">
            <a:alphaModFix amt="22000"/>
          </a:blip>
          <a:srcRect b="0" l="0" r="0" t="0"/>
          <a:stretch/>
        </p:blipFill>
        <p:spPr>
          <a:xfrm>
            <a:off x="0" y="-206950"/>
            <a:ext cx="12192000" cy="81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54"/>
          <p:cNvSpPr txBox="1"/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Знакомство с интерфейсом командной строки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5"/>
          <p:cNvSpPr txBox="1"/>
          <p:nvPr>
            <p:ph idx="1" type="body"/>
          </p:nvPr>
        </p:nvSpPr>
        <p:spPr>
          <a:xfrm>
            <a:off x="6580500" y="692150"/>
            <a:ext cx="48891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Основной пользовательский интерфейс в Linux — это </a:t>
            </a:r>
            <a:r>
              <a:rPr b="1" lang="ru-RU"/>
              <a:t>терминал</a:t>
            </a:r>
            <a:r>
              <a:rPr lang="ru-RU"/>
              <a:t>. Он позволяет нам вводить текстовые команды, получать ответ системы на них в текстовом виде и таким образом управлять операционной системой.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Особый тип терминала — </a:t>
            </a:r>
            <a:r>
              <a:rPr b="1" lang="ru-RU"/>
              <a:t>консоль</a:t>
            </a:r>
            <a:r>
              <a:rPr lang="ru-RU"/>
              <a:t>. Это интерфейс командной строки, доступный нам после загрузки операционной системы непосредственно на мониторе нашего сервера или в окне виртуальной машины.</a:t>
            </a:r>
            <a:endParaRPr/>
          </a:p>
        </p:txBody>
      </p:sp>
      <p:sp>
        <p:nvSpPr>
          <p:cNvPr id="293" name="Google Shape;293;p55"/>
          <p:cNvSpPr txBox="1"/>
          <p:nvPr>
            <p:ph type="title"/>
          </p:nvPr>
        </p:nvSpPr>
        <p:spPr>
          <a:xfrm>
            <a:off x="690850" y="1011650"/>
            <a:ext cx="4613100" cy="226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Знакомство с интерфейсом командной строки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5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ТЕМА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6"/>
          <p:cNvSpPr txBox="1"/>
          <p:nvPr>
            <p:ph idx="1" type="body"/>
          </p:nvPr>
        </p:nvSpPr>
        <p:spPr>
          <a:xfrm>
            <a:off x="6492051" y="435650"/>
            <a:ext cx="49911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Для подключения по протоколу SSH в окне клиента </a:t>
            </a:r>
            <a:r>
              <a:rPr b="1" lang="ru-RU"/>
              <a:t>набираем команду</a:t>
            </a:r>
            <a:r>
              <a:rPr lang="ru-RU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ru-RU">
                <a:solidFill>
                  <a:schemeClr val="dk1"/>
                </a:solidFill>
              </a:rPr>
              <a:t>PuTTY: user_name@ip_server</a:t>
            </a:r>
            <a:endParaRPr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ru-RU">
                <a:solidFill>
                  <a:schemeClr val="dk1"/>
                </a:solidFill>
              </a:rPr>
              <a:t>GNOME Terminal &amp; iTerm2: ssh user_name@ip_server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</a:rPr>
              <a:t>После подключения </a:t>
            </a:r>
            <a:r>
              <a:rPr b="1" lang="ru-RU">
                <a:solidFill>
                  <a:schemeClr val="dk1"/>
                </a:solidFill>
              </a:rPr>
              <a:t>вводим свой</a:t>
            </a:r>
            <a:r>
              <a:rPr lang="ru-RU">
                <a:solidFill>
                  <a:schemeClr val="dk1"/>
                </a:solidFill>
              </a:rPr>
              <a:t> </a:t>
            </a:r>
            <a:r>
              <a:rPr b="1" lang="ru-RU">
                <a:solidFill>
                  <a:schemeClr val="dk1"/>
                </a:solidFill>
              </a:rPr>
              <a:t>пароль</a:t>
            </a:r>
            <a:r>
              <a:rPr lang="ru-RU">
                <a:solidFill>
                  <a:schemeClr val="dk1"/>
                </a:solidFill>
              </a:rPr>
              <a:t> и получаем приглашение оболочки вида </a:t>
            </a:r>
            <a:r>
              <a:rPr b="1" lang="ru-RU">
                <a:solidFill>
                  <a:schemeClr val="dk1"/>
                </a:solidFill>
              </a:rPr>
              <a:t>user@comp:~$</a:t>
            </a:r>
            <a:r>
              <a:rPr lang="ru-RU">
                <a:solidFill>
                  <a:schemeClr val="dk1"/>
                </a:solidFill>
              </a:rPr>
              <a:t> , где user — имя пользователя,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</a:rPr>
              <a:t>comp — имя компьютера,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</a:rPr>
              <a:t>~ — текущий каталог,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</a:rPr>
              <a:t>$ используется для обычных пользователей,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</a:rPr>
              <a:t># для суперпользователя.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0" name="Google Shape;300;p56"/>
          <p:cNvSpPr txBox="1"/>
          <p:nvPr>
            <p:ph type="title"/>
          </p:nvPr>
        </p:nvSpPr>
        <p:spPr>
          <a:xfrm>
            <a:off x="690850" y="1011650"/>
            <a:ext cx="4681200" cy="226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Знакомство с интерфейсом командной строки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56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ТЕМА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7"/>
          <p:cNvSpPr txBox="1"/>
          <p:nvPr>
            <p:ph idx="1" type="body"/>
          </p:nvPr>
        </p:nvSpPr>
        <p:spPr>
          <a:xfrm>
            <a:off x="6460025" y="692150"/>
            <a:ext cx="50097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</a:rPr>
              <a:t>Для работы с сервером будем использовать подключение по протоколу SSH. Для этого нам необходимо убедиться, что на сервере запущен OpenSSH Server: </a:t>
            </a:r>
            <a:r>
              <a:rPr b="1" lang="ru-RU">
                <a:solidFill>
                  <a:schemeClr val="dk1"/>
                </a:solidFill>
              </a:rPr>
              <a:t>systemctl status sshd</a:t>
            </a:r>
            <a:r>
              <a:rPr lang="ru-RU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</a:rPr>
              <a:t>Если такой службы нет, необходимо её установить: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</a:rPr>
              <a:t>sudo apt install openssh-server -y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7" name="Google Shape;307;p57"/>
          <p:cNvSpPr txBox="1"/>
          <p:nvPr>
            <p:ph type="title"/>
          </p:nvPr>
        </p:nvSpPr>
        <p:spPr>
          <a:xfrm>
            <a:off x="690850" y="1011650"/>
            <a:ext cx="4681200" cy="226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Знакомство с интерфейсом командной строки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57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ТЕМА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8"/>
          <p:cNvSpPr txBox="1"/>
          <p:nvPr>
            <p:ph idx="1" type="body"/>
          </p:nvPr>
        </p:nvSpPr>
        <p:spPr>
          <a:xfrm>
            <a:off x="6469276" y="692150"/>
            <a:ext cx="50004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ru-RU">
                <a:solidFill>
                  <a:schemeClr val="dk1"/>
                </a:solidFill>
              </a:rPr>
              <a:t>Выяснить IP-адрес сервера: </a:t>
            </a:r>
            <a:r>
              <a:rPr b="1" lang="ru-RU">
                <a:solidFill>
                  <a:schemeClr val="dk1"/>
                </a:solidFill>
              </a:rPr>
              <a:t>ip a</a:t>
            </a:r>
            <a:r>
              <a:rPr lang="ru-RU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ru-RU">
                <a:solidFill>
                  <a:schemeClr val="dk1"/>
                </a:solidFill>
              </a:rPr>
              <a:t>Установить на свой компьютер клиент SSH:</a:t>
            </a:r>
            <a:endParaRPr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ru-RU">
                <a:solidFill>
                  <a:schemeClr val="dk1"/>
                </a:solidFill>
              </a:rPr>
              <a:t>PowerShell или PuTTY для Windows-систем;</a:t>
            </a:r>
            <a:endParaRPr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ru-RU">
                <a:solidFill>
                  <a:schemeClr val="dk1"/>
                </a:solidFill>
              </a:rPr>
              <a:t>GNOME Terminal для Linux;</a:t>
            </a:r>
            <a:endParaRPr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ru-RU">
                <a:solidFill>
                  <a:schemeClr val="dk1"/>
                </a:solidFill>
              </a:rPr>
              <a:t>iTerm2 для macOS.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4" name="Google Shape;314;p58"/>
          <p:cNvSpPr txBox="1"/>
          <p:nvPr>
            <p:ph type="title"/>
          </p:nvPr>
        </p:nvSpPr>
        <p:spPr>
          <a:xfrm>
            <a:off x="690850" y="1011650"/>
            <a:ext cx="4681200" cy="226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Знакомство с интерфейсом командной строки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58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ТЕМА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