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4"/>
    <p:sldMasterId id="214748369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12192000"/>
  <p:notesSz cx="6858000" cy="9144000"/>
  <p:embeddedFontLst>
    <p:embeddedFont>
      <p:font typeface="IBM Plex Sans"/>
      <p:regular r:id="rId25"/>
      <p:bold r:id="rId26"/>
      <p:italic r:id="rId27"/>
      <p:boldItalic r:id="rId28"/>
    </p:embeddedFont>
    <p:embeddedFont>
      <p:font typeface="Roboto Medium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IBM Plex Sans SemiBold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pos="483">
          <p15:clr>
            <a:srgbClr val="A4A3A4"/>
          </p15:clr>
        </p15:guide>
        <p15:guide id="3" orient="horz" pos="436">
          <p15:clr>
            <a:srgbClr val="A4A3A4"/>
          </p15:clr>
        </p15:guide>
        <p15:guide id="4" orient="horz" pos="3793">
          <p15:clr>
            <a:srgbClr val="A4A3A4"/>
          </p15:clr>
        </p15:guide>
        <p15:guide id="5" pos="7197">
          <p15:clr>
            <a:srgbClr val="A4A3A4"/>
          </p15:clr>
        </p15:guide>
        <p15:guide id="6" pos="2162">
          <p15:clr>
            <a:srgbClr val="A4A3A4"/>
          </p15:clr>
        </p15:guide>
        <p15:guide id="7" pos="3341">
          <p15:clr>
            <a:srgbClr val="A4A3A4"/>
          </p15:clr>
        </p15:guide>
        <p15:guide id="8" pos="43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483"/>
        <p:guide pos="436" orient="horz"/>
        <p:guide pos="3793" orient="horz"/>
        <p:guide pos="7197"/>
        <p:guide pos="2162"/>
        <p:guide pos="3341"/>
        <p:guide pos="43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BMPlexSansSemiBold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BMPlexSans-bold.fntdata"/><Relationship Id="rId25" Type="http://schemas.openxmlformats.org/officeDocument/2006/relationships/font" Target="fonts/IBMPlexSans-regular.fntdata"/><Relationship Id="rId28" Type="http://schemas.openxmlformats.org/officeDocument/2006/relationships/font" Target="fonts/IBMPlexSans-boldItalic.fntdata"/><Relationship Id="rId27" Type="http://schemas.openxmlformats.org/officeDocument/2006/relationships/font" Target="fonts/IBMPlex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edium-italic.fntdata"/><Relationship Id="rId30" Type="http://schemas.openxmlformats.org/officeDocument/2006/relationships/font" Target="fonts/RobotoMedium-bold.fntdata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font" Target="fonts/RobotoMedium-boldItalic.fntdata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37" Type="http://schemas.openxmlformats.org/officeDocument/2006/relationships/font" Target="fonts/IBMPlexSansSemiBold-regular.fntdata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39" Type="http://schemas.openxmlformats.org/officeDocument/2006/relationships/font" Target="fonts/IBMPlexSansSemiBold-italic.fntdata"/><Relationship Id="rId16" Type="http://schemas.openxmlformats.org/officeDocument/2006/relationships/slide" Target="slides/slide10.xml"/><Relationship Id="rId38" Type="http://schemas.openxmlformats.org/officeDocument/2006/relationships/font" Target="fonts/IBMPlexSansSemiBold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8e5cf27d2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8e5cf27d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8aa9198e8_0_5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8aa9198e8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8aa9198e8_0_3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8aa9198e8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8aa9198e8_0_8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8aa9198e8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8aa9198e8_0_10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8aa9198e8_0_1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8aa9198e8_0_13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8aa9198e8_0_1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88aa9198e8_0_16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88aa9198e8_0_1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88aa9198e8_0_18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88aa9198e8_0_1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8aa9198e8_0_18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8aa9198e8_0_1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19c2089a5_2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819c2089a5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19c2089a5_2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19c2089a5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19c2089a5_2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19c2089a5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19c2089a5_2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19c2089a5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8aa9198e8_0_2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8aa9198e8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8aa9198e8_0_2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8aa9198e8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19c2089a5_2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19c2089a5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19c2089a5_2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19c2089a5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8aa9198e8_0_3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8aa9198e8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 (01)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 (02)">
  <p:cSld name="BLANK_1">
    <p:bg>
      <p:bgPr>
        <a:solidFill>
          <a:srgbClr val="6E32E0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 (03)">
  <p:cSld name="BLANK_1_1">
    <p:bg>
      <p:bgPr>
        <a:solidFill>
          <a:srgbClr val="000000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— Текст (01)">
  <p:cSld name="3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2" name="Google Shape;52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5"/>
          <p:cNvSpPr/>
          <p:nvPr/>
        </p:nvSpPr>
        <p:spPr>
          <a:xfrm>
            <a:off x="6096000" y="3429000"/>
            <a:ext cx="6096000" cy="343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" name="Google Shape;54;p1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5"/>
          <p:cNvSpPr txBox="1"/>
          <p:nvPr>
            <p:ph idx="1" type="subTitle"/>
          </p:nvPr>
        </p:nvSpPr>
        <p:spPr>
          <a:xfrm>
            <a:off x="6788475" y="692177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Google Shape;56;p15"/>
          <p:cNvSpPr txBox="1"/>
          <p:nvPr>
            <p:ph idx="2" type="subTitle"/>
          </p:nvPr>
        </p:nvSpPr>
        <p:spPr>
          <a:xfrm>
            <a:off x="6788475" y="4129690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1)">
  <p:cSld name="2_Только заголовок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" name="Google Shape;59;p1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6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2)">
  <p:cSld name="2_Только заголовок_1_3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7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3)">
  <p:cSld name="2_Только заголовок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8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2" name="Google Shape;72;p1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4)">
  <p:cSld name="2_Только заголовок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7" name="Google Shape;77;p1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5)">
  <p:cSld name="2_Только заголовок_1_2">
    <p:bg>
      <p:bgPr>
        <a:solidFill>
          <a:srgbClr val="00000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2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1 - Заголовок | Текст">
  <p:cSld name="2_Только заголовок_1_2_3">
    <p:bg>
      <p:bgPr>
        <a:solidFill>
          <a:srgbClr val="6E32E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2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1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88" name="Google Shape;88;p21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01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4)">
  <p:cSld name="20_Только заголовок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/>
          <p:nvPr/>
        </p:nvSpPr>
        <p:spPr>
          <a:xfrm>
            <a:off x="0" y="1651000"/>
            <a:ext cx="12192000" cy="52071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4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4" name="Google Shape;14;p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2 - Заголовок | Текст">
  <p:cSld name="2_Только заголовок_1_2_3_1">
    <p:bg>
      <p:bgPr>
        <a:solidFill>
          <a:srgbClr val="6E32E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95" name="Google Shape;95;p22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02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3 - Заголовок | Текст">
  <p:cSld name="2_Только заголовок_1_2_3_1_1">
    <p:bg>
      <p:bgPr>
        <a:solidFill>
          <a:srgbClr val="6E32E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3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02" name="Google Shape;102;p23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03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4 - Заголовок | Текст">
  <p:cSld name="2_Только заголовок_1_2_3_1_1_1">
    <p:bg>
      <p:bgPr>
        <a:solidFill>
          <a:srgbClr val="6E32E0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4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8" name="Google Shape;108;p24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09" name="Google Shape;109;p24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04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5 - Заголовок | Текст">
  <p:cSld name="2_Только заголовок_1_2_3_1_1_1_1">
    <p:bg>
      <p:bgPr>
        <a:solidFill>
          <a:srgbClr val="6E32E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5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16" name="Google Shape;116;p25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05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6 - Заголовок | Текст">
  <p:cSld name="2_Только заголовок_1_2_3_1_1_1_1_1">
    <p:bg>
      <p:bgPr>
        <a:solidFill>
          <a:srgbClr val="6E32E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6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6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2" name="Google Shape;122;p26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23" name="Google Shape;123;p26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06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7 - Заголовок | Текст">
  <p:cSld name="2_Только заголовок_1_2_3_1_1_1_1_1_1">
    <p:bg>
      <p:bgPr>
        <a:solidFill>
          <a:srgbClr val="6E32E0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7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7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9" name="Google Shape;129;p27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30" name="Google Shape;130;p27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07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8 - Заголовок | Текст">
  <p:cSld name="2_Только заголовок_1_2_3_1_1_1_1_1_1_1">
    <p:bg>
      <p:bgPr>
        <a:solidFill>
          <a:srgbClr val="6E32E0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36" name="Google Shape;136;p28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37" name="Google Shape;137;p28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08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9 - Заголовок | Текст">
  <p:cSld name="2_Только заголовок_1_2_3_1_1_1_1_1_1_1_1">
    <p:bg>
      <p:bgPr>
        <a:solidFill>
          <a:srgbClr val="6E32E0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3" name="Google Shape;143;p29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44" name="Google Shape;144;p29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5" name="Google Shape;145;p29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09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(01)">
  <p:cSld name="2_Только заголовок_1_2_2"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idx="1" type="body"/>
          </p:nvPr>
        </p:nvSpPr>
        <p:spPr>
          <a:xfrm>
            <a:off x="69083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48" name="Google Shape;148;p3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0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30"/>
          <p:cNvSpPr txBox="1"/>
          <p:nvPr>
            <p:ph idx="2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4)">
  <p:cSld name="2_Только заголовок_1_2_2_1"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/>
          <p:nvPr/>
        </p:nvSpPr>
        <p:spPr>
          <a:xfrm flipH="1">
            <a:off x="4063950" y="0"/>
            <a:ext cx="40641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31"/>
          <p:cNvSpPr/>
          <p:nvPr/>
        </p:nvSpPr>
        <p:spPr>
          <a:xfrm flipH="1">
            <a:off x="8127900" y="0"/>
            <a:ext cx="40641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3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1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1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7" name="Google Shape;157;p31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8" name="Google Shape;158;p31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5)">
  <p:cSld name="20_Только заголовок_3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/>
          <p:nvPr/>
        </p:nvSpPr>
        <p:spPr>
          <a:xfrm>
            <a:off x="0" y="0"/>
            <a:ext cx="12192000" cy="16509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9" name="Google Shape;19;p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1" name="Google Shape;21;p5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3)">
  <p:cSld name="2_Только заголовок_1_2_2_1_2"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/>
          <p:nvPr/>
        </p:nvSpPr>
        <p:spPr>
          <a:xfrm flipH="1">
            <a:off x="8127900" y="0"/>
            <a:ext cx="40641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3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2"/>
          <p:cNvSpPr txBox="1"/>
          <p:nvPr/>
        </p:nvSpPr>
        <p:spPr>
          <a:xfrm>
            <a:off x="7287617" y="3618254"/>
            <a:ext cx="32391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434343"/>
                </a:solidFill>
                <a:latin typeface="IBM Plex Sans"/>
                <a:ea typeface="IBM Plex Sans"/>
                <a:cs typeface="IBM Plex Sans"/>
                <a:sym typeface="IBM Plex Sans"/>
              </a:rPr>
              <a:t>03</a:t>
            </a:r>
            <a:endParaRPr b="1" sz="20000">
              <a:solidFill>
                <a:srgbClr val="43434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3" name="Google Shape;163;p32"/>
          <p:cNvSpPr/>
          <p:nvPr/>
        </p:nvSpPr>
        <p:spPr>
          <a:xfrm flipH="1">
            <a:off x="4063950" y="0"/>
            <a:ext cx="40641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>
            <a:off x="3214128" y="3625375"/>
            <a:ext cx="32391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02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5" name="Google Shape;165;p32"/>
          <p:cNvSpPr/>
          <p:nvPr/>
        </p:nvSpPr>
        <p:spPr>
          <a:xfrm flipH="1">
            <a:off x="0" y="0"/>
            <a:ext cx="40641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32"/>
          <p:cNvSpPr txBox="1"/>
          <p:nvPr/>
        </p:nvSpPr>
        <p:spPr>
          <a:xfrm>
            <a:off x="-868625" y="3625375"/>
            <a:ext cx="32391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DCDDDF"/>
                </a:solidFill>
                <a:latin typeface="IBM Plex Sans"/>
                <a:ea typeface="IBM Plex Sans"/>
                <a:cs typeface="IBM Plex Sans"/>
                <a:sym typeface="IBM Plex Sans"/>
              </a:rPr>
              <a:t>01</a:t>
            </a:r>
            <a:endParaRPr b="1" sz="20000">
              <a:solidFill>
                <a:srgbClr val="DCDDD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7" name="Google Shape;167;p32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2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0" name="Google Shape;170;p32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1)">
  <p:cSld name="2_Только заголовок_1_2_2_1_1"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3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3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5" name="Google Shape;175;p33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6" name="Google Shape;176;p33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2)">
  <p:cSld name="2_Только заголовок_1_2_2_1_1_2">
    <p:bg>
      <p:bgPr>
        <a:solidFill>
          <a:srgbClr val="6E32E0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4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0" name="Google Shape;180;p34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1" name="Google Shape;181;p34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| Текст (01)">
  <p:cSld name="2_Только заголовок_1_2_2_1_1_1"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idx="1" type="subTitle"/>
          </p:nvPr>
        </p:nvSpPr>
        <p:spPr>
          <a:xfrm>
            <a:off x="93165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184" name="Google Shape;184;p3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5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5"/>
          <p:cNvSpPr txBox="1"/>
          <p:nvPr>
            <p:ph idx="2" type="subTitle"/>
          </p:nvPr>
        </p:nvSpPr>
        <p:spPr>
          <a:xfrm>
            <a:off x="69085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87" name="Google Shape;187;p35"/>
          <p:cNvSpPr txBox="1"/>
          <p:nvPr>
            <p:ph idx="3" type="subTitle"/>
          </p:nvPr>
        </p:nvSpPr>
        <p:spPr>
          <a:xfrm>
            <a:off x="35661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88" name="Google Shape;188;p35"/>
          <p:cNvSpPr txBox="1"/>
          <p:nvPr>
            <p:ph idx="4" type="subTitle"/>
          </p:nvPr>
        </p:nvSpPr>
        <p:spPr>
          <a:xfrm>
            <a:off x="64413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89" name="Google Shape;189;p35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| Текст (02) 1">
  <p:cSld name="2_Только заголовок_1_2_2_1_1_1_2">
    <p:bg>
      <p:bgPr>
        <a:solidFill>
          <a:srgbClr val="6E32E0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idx="1" type="subTitle"/>
          </p:nvPr>
        </p:nvSpPr>
        <p:spPr>
          <a:xfrm>
            <a:off x="93165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92" name="Google Shape;192;p3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6"/>
          <p:cNvSpPr txBox="1"/>
          <p:nvPr>
            <p:ph idx="2" type="subTitle"/>
          </p:nvPr>
        </p:nvSpPr>
        <p:spPr>
          <a:xfrm>
            <a:off x="69085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4" name="Google Shape;194;p36"/>
          <p:cNvSpPr txBox="1"/>
          <p:nvPr>
            <p:ph idx="3" type="subTitle"/>
          </p:nvPr>
        </p:nvSpPr>
        <p:spPr>
          <a:xfrm>
            <a:off x="35661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5" name="Google Shape;195;p36"/>
          <p:cNvSpPr txBox="1"/>
          <p:nvPr>
            <p:ph idx="4" type="subTitle"/>
          </p:nvPr>
        </p:nvSpPr>
        <p:spPr>
          <a:xfrm>
            <a:off x="64413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6" name="Google Shape;196;p36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(01) 1">
  <p:cSld name="2_Только заголовок_1_2_2_1_1_1_1"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7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7"/>
          <p:cNvSpPr txBox="1"/>
          <p:nvPr>
            <p:ph idx="1" type="subTitle"/>
          </p:nvPr>
        </p:nvSpPr>
        <p:spPr>
          <a:xfrm>
            <a:off x="6908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1" name="Google Shape;201;p37"/>
          <p:cNvSpPr txBox="1"/>
          <p:nvPr>
            <p:ph idx="2" type="subTitle"/>
          </p:nvPr>
        </p:nvSpPr>
        <p:spPr>
          <a:xfrm>
            <a:off x="452460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2" name="Google Shape;202;p37"/>
          <p:cNvSpPr txBox="1"/>
          <p:nvPr>
            <p:ph idx="3" type="subTitle"/>
          </p:nvPr>
        </p:nvSpPr>
        <p:spPr>
          <a:xfrm>
            <a:off x="83583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3" name="Google Shape;203;p37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(02)">
  <p:cSld name="2_Только заголовок_1_2_2_1_1_1_1_1">
    <p:bg>
      <p:bgPr>
        <a:solidFill>
          <a:srgbClr val="6E32E0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8"/>
          <p:cNvSpPr txBox="1"/>
          <p:nvPr>
            <p:ph idx="1" type="subTitle"/>
          </p:nvPr>
        </p:nvSpPr>
        <p:spPr>
          <a:xfrm>
            <a:off x="6908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7" name="Google Shape;207;p38"/>
          <p:cNvSpPr txBox="1"/>
          <p:nvPr>
            <p:ph idx="2" type="subTitle"/>
          </p:nvPr>
        </p:nvSpPr>
        <p:spPr>
          <a:xfrm>
            <a:off x="452460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8" name="Google Shape;208;p38"/>
          <p:cNvSpPr txBox="1"/>
          <p:nvPr>
            <p:ph idx="3" type="subTitle"/>
          </p:nvPr>
        </p:nvSpPr>
        <p:spPr>
          <a:xfrm>
            <a:off x="83583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9" name="Google Shape;209;p38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6)">
  <p:cSld name="2_Только заголовок_1_2_1"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2" name="Google Shape;212;p3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pic>
        <p:nvPicPr>
          <p:cNvPr id="213" name="Google Shape;213;p3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1)">
  <p:cSld name="2_Только заголовок_1_2_1_2"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idx="1" type="body"/>
          </p:nvPr>
        </p:nvSpPr>
        <p:spPr>
          <a:xfrm>
            <a:off x="691025" y="2354800"/>
            <a:ext cx="10778700" cy="3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6" name="Google Shape;216;p40"/>
          <p:cNvSpPr txBox="1"/>
          <p:nvPr>
            <p:ph type="title"/>
          </p:nvPr>
        </p:nvSpPr>
        <p:spPr>
          <a:xfrm>
            <a:off x="690850" y="692150"/>
            <a:ext cx="10778700" cy="1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pic>
        <p:nvPicPr>
          <p:cNvPr id="217" name="Google Shape;217;p4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(01)">
  <p:cSld name="2_Только заголовок_1_2_1_2_1"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IBM Plex Sans"/>
              <a:buAutoNum type="arabicPeriod"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0" name="Google Shape;220;p4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4)">
  <p:cSld name="20_Только заголовок_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4" name="Google Shape;24;p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6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6" name="Google Shape;26;p6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(02)">
  <p:cSld name="2_Только заголовок_1_2_1_2_1_1">
    <p:bg>
      <p:bgPr>
        <a:solidFill>
          <a:srgbClr val="6E32E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AutoNum type="arabicPeriod"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3" name="Google Shape;223;p4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(03)">
  <p:cSld name="2_Только заголовок_1_2_1_2_1_1_1">
    <p:bg>
      <p:bgPr>
        <a:solidFill>
          <a:schemeClr val="dk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AutoNum type="arabicPeriod"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6" name="Google Shape;226;p4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7)">
  <p:cSld name="2_Только заголовок_1_2_1_1">
    <p:bg>
      <p:bgPr>
        <a:solidFill>
          <a:srgbClr val="000000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8)">
  <p:cSld name="2_Только заголовок_1_2_1_1_1">
    <p:bg>
      <p:bgPr>
        <a:solidFill>
          <a:srgbClr val="6E32E0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4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5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4" name="Google Shape;234;p4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(02) Название урока">
  <p:cSld name="5_Титульный слайд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IBM Plex Sans SemiBold"/>
              <a:buNone/>
              <a:defRPr i="0" sz="7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7" name="Google Shape;237;p46"/>
          <p:cNvSpPr txBox="1"/>
          <p:nvPr>
            <p:ph idx="1" type="subTitle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38" name="Google Shape;238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528" y="745141"/>
            <a:ext cx="2769800" cy="5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(03) Название урока">
  <p:cSld name="4_Титульный слайд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IBM Plex Sans SemiBold"/>
              <a:buNone/>
              <a:defRPr i="0" sz="7200" u="none" cap="none" strike="noStrik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47"/>
          <p:cNvSpPr txBox="1"/>
          <p:nvPr>
            <p:ph idx="1" type="subTitle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242" name="Google Shape;24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528" y="745141"/>
            <a:ext cx="2769800" cy="5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(01) Название урока 1">
  <p:cSld name="4_Титульный слайд_1">
    <p:bg>
      <p:bgPr>
        <a:solidFill>
          <a:srgbClr val="6E32E0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 txBox="1"/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IBM Plex Sans SemiBold"/>
              <a:buNone/>
              <a:defRPr i="0" sz="7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5" name="Google Shape;245;p48"/>
          <p:cNvSpPr txBox="1"/>
          <p:nvPr>
            <p:ph idx="1" type="subTitle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46" name="Google Shape;246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528" y="745141"/>
            <a:ext cx="2769800" cy="5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— Текст — Текст (01)">
  <p:cSld name="11_Только заголовок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9"/>
          <p:cNvSpPr/>
          <p:nvPr/>
        </p:nvSpPr>
        <p:spPr>
          <a:xfrm>
            <a:off x="6096000" y="0"/>
            <a:ext cx="6096000" cy="22851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49"/>
          <p:cNvSpPr/>
          <p:nvPr/>
        </p:nvSpPr>
        <p:spPr>
          <a:xfrm>
            <a:off x="6096000" y="2285156"/>
            <a:ext cx="6096000" cy="22851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49"/>
          <p:cNvSpPr/>
          <p:nvPr/>
        </p:nvSpPr>
        <p:spPr>
          <a:xfrm>
            <a:off x="6096000" y="4572844"/>
            <a:ext cx="6096000" cy="228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4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1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pic>
        <p:nvPicPr>
          <p:cNvPr id="252" name="Google Shape;252;p4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9"/>
          <p:cNvSpPr txBox="1"/>
          <p:nvPr>
            <p:ph idx="1" type="subTitle"/>
          </p:nvPr>
        </p:nvSpPr>
        <p:spPr>
          <a:xfrm>
            <a:off x="6788475" y="692150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4" name="Google Shape;254;p49"/>
          <p:cNvSpPr txBox="1"/>
          <p:nvPr>
            <p:ph idx="2" type="subTitle"/>
          </p:nvPr>
        </p:nvSpPr>
        <p:spPr>
          <a:xfrm>
            <a:off x="6788475" y="2945338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5" name="Google Shape;255;p49"/>
          <p:cNvSpPr txBox="1"/>
          <p:nvPr>
            <p:ph idx="3" type="subTitle"/>
          </p:nvPr>
        </p:nvSpPr>
        <p:spPr>
          <a:xfrm>
            <a:off x="6788475" y="5262863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2)">
  <p:cSld name="20_Только заголовок_2_1">
    <p:bg>
      <p:bgPr>
        <a:solidFill>
          <a:srgbClr val="6E32E0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0" name="Google Shape;30;p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3)">
  <p:cSld name="20_Только заголовок_2_1_1">
    <p:bg>
      <p:bgPr>
        <a:solidFill>
          <a:srgbClr val="000000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4" name="Google Shape;34;p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(01)">
  <p:cSld name="20_Только заголовок_2_1_1_1">
    <p:bg>
      <p:bgPr>
        <a:solidFill>
          <a:srgbClr val="FFFFF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7" name="Google Shape;37;p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(02)">
  <p:cSld name="20_Только заголовок_2_1_1_1_1">
    <p:bg>
      <p:bgPr>
        <a:solidFill>
          <a:srgbClr val="6E32E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0" name="Google Shape;40;p1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(03)">
  <p:cSld name="20_Только заголовок_2_1_1_1_1_1">
    <p:bg>
      <p:bgPr>
        <a:solidFill>
          <a:srgbClr val="000000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3" name="Google Shape;43;p1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3.xml"/><Relationship Id="rId41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23.xml"/><Relationship Id="rId44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22.xml"/><Relationship Id="rId43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24.xml"/><Relationship Id="rId45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26" Type="http://schemas.openxmlformats.org/officeDocument/2006/relationships/slideLayout" Target="../slideLayouts/slideLayout27.xml"/><Relationship Id="rId25" Type="http://schemas.openxmlformats.org/officeDocument/2006/relationships/slideLayout" Target="../slideLayouts/slideLayout26.xml"/><Relationship Id="rId47" Type="http://schemas.openxmlformats.org/officeDocument/2006/relationships/theme" Target="../theme/theme1.xml"/><Relationship Id="rId28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28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29" Type="http://schemas.openxmlformats.org/officeDocument/2006/relationships/slideLayout" Target="../slideLayouts/slideLayout30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31" Type="http://schemas.openxmlformats.org/officeDocument/2006/relationships/slideLayout" Target="../slideLayouts/slideLayout32.xml"/><Relationship Id="rId3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12.xml"/><Relationship Id="rId3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14.xml"/><Relationship Id="rId35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13.xml"/><Relationship Id="rId3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16.xml"/><Relationship Id="rId37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17.xml"/><Relationship Id="rId38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0"/>
          <p:cNvSpPr txBox="1"/>
          <p:nvPr>
            <p:ph type="title"/>
          </p:nvPr>
        </p:nvSpPr>
        <p:spPr>
          <a:xfrm>
            <a:off x="690850" y="2080925"/>
            <a:ext cx="10779000" cy="3172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0000"/>
                </a:solidFill>
              </a:rPr>
              <a:t>Пользователи и управление пользователями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61" name="Google Shape;261;p50"/>
          <p:cNvSpPr txBox="1"/>
          <p:nvPr>
            <p:ph idx="1" type="subTitle"/>
          </p:nvPr>
        </p:nvSpPr>
        <p:spPr>
          <a:xfrm>
            <a:off x="690850" y="5476375"/>
            <a:ext cx="10779000" cy="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Linux</a:t>
            </a:r>
            <a:endParaRPr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2" name="Google Shape;262;p50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lang="ru-RU" sz="2200">
                <a:latin typeface="IBM Plex Sans"/>
                <a:ea typeface="IBM Plex Sans"/>
                <a:cs typeface="IBM Plex Sans"/>
                <a:sym typeface="IBM Plex Sans"/>
              </a:rPr>
              <a:t>Урок 3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3250" y="392700"/>
            <a:ext cx="6152450" cy="57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59"/>
          <p:cNvSpPr txBox="1"/>
          <p:nvPr>
            <p:ph type="title"/>
          </p:nvPr>
        </p:nvSpPr>
        <p:spPr>
          <a:xfrm>
            <a:off x="690850" y="692150"/>
            <a:ext cx="5508600" cy="54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Управление пользователями и группами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F93A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0"/>
          <p:cNvSpPr txBox="1"/>
          <p:nvPr>
            <p:ph idx="1" type="subTitle"/>
          </p:nvPr>
        </p:nvSpPr>
        <p:spPr>
          <a:xfrm>
            <a:off x="385750" y="570900"/>
            <a:ext cx="3226800" cy="53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/>
              <a:t>Файл </a:t>
            </a:r>
            <a:r>
              <a:rPr lang="ru-RU"/>
              <a:t>/etc/passwd</a:t>
            </a:r>
            <a:r>
              <a:rPr b="0" lang="ru-RU"/>
              <a:t> п</a:t>
            </a:r>
            <a:r>
              <a:rPr b="0" lang="ru-RU"/>
              <a:t>редназначен для хранения списка учётных записей (аккаунтов) в текстовом виде.</a:t>
            </a:r>
            <a:endParaRPr b="0"/>
          </a:p>
        </p:txBody>
      </p:sp>
      <p:sp>
        <p:nvSpPr>
          <p:cNvPr id="338" name="Google Shape;338;p60"/>
          <p:cNvSpPr txBox="1"/>
          <p:nvPr>
            <p:ph idx="2" type="subTitle"/>
          </p:nvPr>
        </p:nvSpPr>
        <p:spPr>
          <a:xfrm>
            <a:off x="4534375" y="570900"/>
            <a:ext cx="3339600" cy="53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ru-RU"/>
              <a:t>Файл </a:t>
            </a:r>
            <a:r>
              <a:rPr lang="ru-RU"/>
              <a:t>/etc/group</a:t>
            </a:r>
            <a:r>
              <a:rPr b="0" lang="ru-RU"/>
              <a:t> хранит информацию о группах и пользователях, состоящих в этих группах.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339" name="Google Shape;339;p60"/>
          <p:cNvSpPr txBox="1"/>
          <p:nvPr>
            <p:ph idx="3" type="subTitle"/>
          </p:nvPr>
        </p:nvSpPr>
        <p:spPr>
          <a:xfrm>
            <a:off x="8523100" y="570900"/>
            <a:ext cx="3226800" cy="53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ru-RU"/>
              <a:t>Файл </a:t>
            </a:r>
            <a:r>
              <a:rPr lang="ru-RU"/>
              <a:t>/etc/shadow</a:t>
            </a:r>
            <a:r>
              <a:rPr b="0" lang="ru-RU"/>
              <a:t> хранит информацию о паролях пользователей из файла etc/passwd. Во многих системах файл доступен для чтения и записи </a:t>
            </a:r>
            <a:r>
              <a:rPr b="0" lang="ru-RU">
                <a:solidFill>
                  <a:schemeClr val="lt1"/>
                </a:solidFill>
              </a:rPr>
              <a:t>только </a:t>
            </a:r>
            <a:r>
              <a:rPr b="0" lang="ru-RU"/>
              <a:t>пользователю root.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1"/>
          <p:cNvSpPr txBox="1"/>
          <p:nvPr>
            <p:ph type="title"/>
          </p:nvPr>
        </p:nvSpPr>
        <p:spPr>
          <a:xfrm>
            <a:off x="690850" y="692150"/>
            <a:ext cx="48576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Управление пользователями и группами</a:t>
            </a:r>
            <a:endParaRPr/>
          </a:p>
        </p:txBody>
      </p:sp>
      <p:sp>
        <p:nvSpPr>
          <p:cNvPr id="345" name="Google Shape;345;p61"/>
          <p:cNvSpPr txBox="1"/>
          <p:nvPr>
            <p:ph idx="1" type="subTitle"/>
          </p:nvPr>
        </p:nvSpPr>
        <p:spPr>
          <a:xfrm>
            <a:off x="6531575" y="692175"/>
            <a:ext cx="4938000" cy="20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u</a:t>
            </a:r>
            <a:r>
              <a:rPr lang="ru-RU"/>
              <a:t>seradd </a:t>
            </a:r>
            <a:r>
              <a:rPr b="0" lang="ru-RU"/>
              <a:t>— стандартная команда Linux, она предназначена для создания пользователя в системе. </a:t>
            </a:r>
            <a:endParaRPr b="0"/>
          </a:p>
        </p:txBody>
      </p:sp>
      <p:sp>
        <p:nvSpPr>
          <p:cNvPr id="346" name="Google Shape;346;p61"/>
          <p:cNvSpPr txBox="1"/>
          <p:nvPr>
            <p:ph idx="2" type="subTitle"/>
          </p:nvPr>
        </p:nvSpPr>
        <p:spPr>
          <a:xfrm>
            <a:off x="6531575" y="4415025"/>
            <a:ext cx="5470500" cy="20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a</a:t>
            </a:r>
            <a:r>
              <a:rPr lang="ru-RU"/>
              <a:t>dduser </a:t>
            </a:r>
            <a:r>
              <a:rPr b="0" lang="ru-RU"/>
              <a:t>— Perl-скрипт, реализующий в более удобном и интерактивном виде функционал команды useradd. Он рекомендуется к использованию в Debian-подобных системах. Одна из особенностей этой команды — отсутствие каких-либо дополнительных действий с учётной записью после её создания.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2"/>
          <p:cNvSpPr txBox="1"/>
          <p:nvPr>
            <p:ph type="title"/>
          </p:nvPr>
        </p:nvSpPr>
        <p:spPr>
          <a:xfrm>
            <a:off x="690850" y="692150"/>
            <a:ext cx="49521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Управление пользователями и группами</a:t>
            </a:r>
            <a:endParaRPr/>
          </a:p>
        </p:txBody>
      </p:sp>
      <p:sp>
        <p:nvSpPr>
          <p:cNvPr id="352" name="Google Shape;352;p62"/>
          <p:cNvSpPr txBox="1"/>
          <p:nvPr>
            <p:ph idx="1" type="subTitle"/>
          </p:nvPr>
        </p:nvSpPr>
        <p:spPr>
          <a:xfrm>
            <a:off x="6531575" y="844550"/>
            <a:ext cx="5470500" cy="24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g</a:t>
            </a:r>
            <a:r>
              <a:rPr lang="ru-RU"/>
              <a:t>roupadd </a:t>
            </a:r>
            <a:r>
              <a:rPr b="0" lang="ru-RU"/>
              <a:t>— стандартная утилита Linux, предназначенная для создания групп. Обычно группы создаются сразу при создании пользователя. Но довольно часто бывают ситуации, когда в одну группу должны входить сразу несколько пользователей. Здесь на выручку придёт команда groupadd.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353" name="Google Shape;353;p62"/>
          <p:cNvSpPr txBox="1"/>
          <p:nvPr>
            <p:ph idx="2" type="subTitle"/>
          </p:nvPr>
        </p:nvSpPr>
        <p:spPr>
          <a:xfrm>
            <a:off x="6531575" y="4415025"/>
            <a:ext cx="5470500" cy="20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a</a:t>
            </a:r>
            <a:r>
              <a:rPr lang="ru-RU"/>
              <a:t>ddgroup </a:t>
            </a:r>
            <a:r>
              <a:rPr b="0" lang="ru-RU"/>
              <a:t>—</a:t>
            </a:r>
            <a:r>
              <a:rPr lang="ru-RU"/>
              <a:t> </a:t>
            </a:r>
            <a:r>
              <a:rPr b="0" lang="ru-RU"/>
              <a:t>скрипт, использующий функционал команды groupadd.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3"/>
          <p:cNvSpPr txBox="1"/>
          <p:nvPr>
            <p:ph idx="2" type="subTitle"/>
          </p:nvPr>
        </p:nvSpPr>
        <p:spPr>
          <a:xfrm>
            <a:off x="690850" y="2247775"/>
            <a:ext cx="21843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p</a:t>
            </a:r>
            <a:r>
              <a:rPr lang="ru-RU"/>
              <a:t>asswd user_name </a:t>
            </a:r>
            <a:r>
              <a:rPr b="0" lang="ru-RU"/>
              <a:t>изменит пароль пользователя с именем user_name.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63"/>
          <p:cNvSpPr txBox="1"/>
          <p:nvPr>
            <p:ph idx="3" type="subTitle"/>
          </p:nvPr>
        </p:nvSpPr>
        <p:spPr>
          <a:xfrm>
            <a:off x="3566100" y="2247775"/>
            <a:ext cx="21843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p</a:t>
            </a:r>
            <a:r>
              <a:rPr lang="ru-RU"/>
              <a:t>asswd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/>
              <a:t>без указания пользователя изменит или задаст пароль текущему пользователю.</a:t>
            </a:r>
            <a:endParaRPr b="0"/>
          </a:p>
        </p:txBody>
      </p:sp>
      <p:sp>
        <p:nvSpPr>
          <p:cNvPr id="360" name="Google Shape;360;p63"/>
          <p:cNvSpPr txBox="1"/>
          <p:nvPr>
            <p:ph idx="4" type="subTitle"/>
          </p:nvPr>
        </p:nvSpPr>
        <p:spPr>
          <a:xfrm>
            <a:off x="6441300" y="2247775"/>
            <a:ext cx="23607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c</a:t>
            </a:r>
            <a:r>
              <a:rPr lang="ru-RU"/>
              <a:t>hage user_name </a:t>
            </a:r>
            <a:r>
              <a:rPr b="0" lang="ru-RU"/>
              <a:t>позволит изменить политики для паролей конкретного пользователя. Действие требует прав суперпользователя, поэтому данная команда также используется с командой sudo.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361" name="Google Shape;361;p63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Сравнение или перечисление</a:t>
            </a:r>
            <a:endParaRPr/>
          </a:p>
        </p:txBody>
      </p:sp>
      <p:sp>
        <p:nvSpPr>
          <p:cNvPr id="362" name="Google Shape;362;p63"/>
          <p:cNvSpPr txBox="1"/>
          <p:nvPr>
            <p:ph idx="1" type="subTitle"/>
          </p:nvPr>
        </p:nvSpPr>
        <p:spPr>
          <a:xfrm>
            <a:off x="9316500" y="2247775"/>
            <a:ext cx="21843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u</a:t>
            </a:r>
            <a:r>
              <a:rPr lang="ru-RU"/>
              <a:t>sermod </a:t>
            </a:r>
            <a:r>
              <a:rPr b="0" lang="ru-RU"/>
              <a:t>изменяет атрибуты пользователя.</a:t>
            </a:r>
            <a:endParaRPr b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4"/>
          <p:cNvSpPr txBox="1"/>
          <p:nvPr>
            <p:ph idx="1" type="body"/>
          </p:nvPr>
        </p:nvSpPr>
        <p:spPr>
          <a:xfrm>
            <a:off x="691025" y="2354800"/>
            <a:ext cx="10778700" cy="374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Для выполнения административных действий обычным пользователем используют две утилиты: su и sudo.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64"/>
          <p:cNvSpPr txBox="1"/>
          <p:nvPr>
            <p:ph type="title"/>
          </p:nvPr>
        </p:nvSpPr>
        <p:spPr>
          <a:xfrm>
            <a:off x="690850" y="692150"/>
            <a:ext cx="10778700" cy="146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Утилиты sudo, su</a:t>
            </a:r>
            <a:endParaRPr>
              <a:solidFill>
                <a:srgbClr val="8F93A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5"/>
          <p:cNvSpPr txBox="1"/>
          <p:nvPr>
            <p:ph idx="1" type="body"/>
          </p:nvPr>
        </p:nvSpPr>
        <p:spPr>
          <a:xfrm>
            <a:off x="6580500" y="692150"/>
            <a:ext cx="48891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/>
              <a:t>su </a:t>
            </a:r>
            <a:r>
              <a:rPr lang="ru-RU"/>
              <a:t>— команда, которая позволяет сменить ID пользователя или делает пользователя суперпользователем, при этом не завершая сеанс пользователя.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su</a:t>
            </a:r>
            <a:r>
              <a:rPr b="1" lang="ru-RU"/>
              <a:t> </a:t>
            </a:r>
            <a:r>
              <a:rPr lang="ru-RU"/>
              <a:t>без параметров переключит текущего пользователя в суперпользователя. Этот метод работы под суперпользователем не очень хорош, так как нет никаких ограничений.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74" name="Google Shape;374;p65"/>
          <p:cNvSpPr txBox="1"/>
          <p:nvPr>
            <p:ph type="title"/>
          </p:nvPr>
        </p:nvSpPr>
        <p:spPr>
          <a:xfrm>
            <a:off x="690850" y="1011650"/>
            <a:ext cx="4613100" cy="226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Утилиты sudo, su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65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ТЕМА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6"/>
          <p:cNvSpPr txBox="1"/>
          <p:nvPr>
            <p:ph idx="1" type="body"/>
          </p:nvPr>
        </p:nvSpPr>
        <p:spPr>
          <a:xfrm>
            <a:off x="6478551" y="692150"/>
            <a:ext cx="49911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</a:rPr>
              <a:t>sudo </a:t>
            </a:r>
            <a:r>
              <a:rPr lang="ru-RU">
                <a:solidFill>
                  <a:schemeClr val="dk1"/>
                </a:solidFill>
              </a:rPr>
              <a:t>— утилита, которая позволит выполнять административные действия в системе согласно настройкам в файле /etc/sudoers.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</a:rPr>
              <a:t>Файл /etc/sudoers редактируется только пользователем, имеющим права администратора системы.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1" name="Google Shape;381;p66"/>
          <p:cNvSpPr txBox="1"/>
          <p:nvPr>
            <p:ph type="title"/>
          </p:nvPr>
        </p:nvSpPr>
        <p:spPr>
          <a:xfrm>
            <a:off x="690850" y="1011650"/>
            <a:ext cx="4681200" cy="226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</a:rPr>
              <a:t>Утилиты sudo, su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2" name="Google Shape;382;p66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ТЕМА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654" y="0"/>
            <a:ext cx="736934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67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Спасибо!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B187FF"/>
                </a:solidFill>
              </a:rPr>
              <a:t>Каждый день</a:t>
            </a:r>
            <a:endParaRPr>
              <a:solidFill>
                <a:srgbClr val="B187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B187FF"/>
                </a:solidFill>
              </a:rPr>
              <a:t>вы становитесь</a:t>
            </a:r>
            <a:endParaRPr>
              <a:solidFill>
                <a:srgbClr val="B187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B187FF"/>
                </a:solidFill>
              </a:rPr>
              <a:t>лучше :)</a:t>
            </a:r>
            <a:endParaRPr>
              <a:solidFill>
                <a:srgbClr val="B187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200" y="570675"/>
            <a:ext cx="5614224" cy="52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51"/>
          <p:cNvSpPr txBox="1"/>
          <p:nvPr>
            <p:ph type="title"/>
          </p:nvPr>
        </p:nvSpPr>
        <p:spPr>
          <a:xfrm>
            <a:off x="690850" y="692150"/>
            <a:ext cx="6088500" cy="54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Вопросы по практическому заданию и предыдущему уроку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187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2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Типы пользователей.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Управление пользователями и группами.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Утилиты sudo, su.</a:t>
            </a:r>
            <a:endParaRPr/>
          </a:p>
        </p:txBody>
      </p:sp>
      <p:sp>
        <p:nvSpPr>
          <p:cNvPr id="274" name="Google Shape;274;p52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План урока</a:t>
            </a:r>
            <a:endParaRPr/>
          </a:p>
        </p:txBody>
      </p:sp>
      <p:sp>
        <p:nvSpPr>
          <p:cNvPr id="275" name="Google Shape;275;p52"/>
          <p:cNvSpPr txBox="1"/>
          <p:nvPr>
            <p:ph idx="1" type="body"/>
          </p:nvPr>
        </p:nvSpPr>
        <p:spPr>
          <a:xfrm>
            <a:off x="766775" y="2259275"/>
            <a:ext cx="4681200" cy="297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0000"/>
                </a:solidFill>
              </a:rPr>
              <a:t>Мы освоим управление пользователями и группами. Узнаем, как применять штатные утилиты и вручную добавлять пользователей, редактируя соответствующие файлы. А также научимся изменять владельца и группу владельца файлов и каталогов.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3"/>
          <p:cNvSpPr txBox="1"/>
          <p:nvPr>
            <p:ph idx="1" type="body"/>
          </p:nvPr>
        </p:nvSpPr>
        <p:spPr>
          <a:xfrm>
            <a:off x="691025" y="2354800"/>
            <a:ext cx="10778700" cy="374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>
                <a:solidFill>
                  <a:srgbClr val="6E32E0"/>
                </a:solidFill>
              </a:rPr>
              <a:t>Пользователь </a:t>
            </a:r>
            <a:r>
              <a:rPr lang="ru-RU"/>
              <a:t>—</a:t>
            </a:r>
            <a:r>
              <a:rPr b="1" lang="ru-RU"/>
              <a:t> </a:t>
            </a:r>
            <a:r>
              <a:rPr lang="ru-RU"/>
              <a:t>ключевое понятие организации системы доступа к ресурсам ОС Linux. У пользователей есть два основных атрибута: UID и GID.</a:t>
            </a:r>
            <a:endParaRPr/>
          </a:p>
        </p:txBody>
      </p:sp>
      <p:sp>
        <p:nvSpPr>
          <p:cNvPr id="281" name="Google Shape;281;p53"/>
          <p:cNvSpPr txBox="1"/>
          <p:nvPr>
            <p:ph type="title"/>
          </p:nvPr>
        </p:nvSpPr>
        <p:spPr>
          <a:xfrm>
            <a:off x="690850" y="692150"/>
            <a:ext cx="10778700" cy="146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Типы пользователей</a:t>
            </a:r>
            <a:endParaRPr>
              <a:solidFill>
                <a:srgbClr val="8F93A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4"/>
          <p:cNvSpPr txBox="1"/>
          <p:nvPr>
            <p:ph type="title"/>
          </p:nvPr>
        </p:nvSpPr>
        <p:spPr>
          <a:xfrm>
            <a:off x="690850" y="692150"/>
            <a:ext cx="10778700" cy="95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Типы пользователей</a:t>
            </a:r>
            <a:endParaRPr>
              <a:solidFill>
                <a:srgbClr val="8F93A3"/>
              </a:solidFill>
            </a:endParaRPr>
          </a:p>
        </p:txBody>
      </p:sp>
      <p:sp>
        <p:nvSpPr>
          <p:cNvPr id="287" name="Google Shape;287;p54"/>
          <p:cNvSpPr/>
          <p:nvPr/>
        </p:nvSpPr>
        <p:spPr>
          <a:xfrm>
            <a:off x="936575" y="1746650"/>
            <a:ext cx="10488600" cy="9537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Атрибуты пользователей</a:t>
            </a:r>
            <a:endParaRPr b="1" sz="22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8" name="Google Shape;288;p54"/>
          <p:cNvSpPr/>
          <p:nvPr/>
        </p:nvSpPr>
        <p:spPr>
          <a:xfrm>
            <a:off x="936575" y="3135675"/>
            <a:ext cx="3793800" cy="27345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9" name="Google Shape;289;p54"/>
          <p:cNvSpPr/>
          <p:nvPr/>
        </p:nvSpPr>
        <p:spPr>
          <a:xfrm>
            <a:off x="5475100" y="3135675"/>
            <a:ext cx="5949900" cy="27345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290" name="Google Shape;290;p54"/>
          <p:cNvCxnSpPr>
            <a:endCxn id="288" idx="0"/>
          </p:cNvCxnSpPr>
          <p:nvPr/>
        </p:nvCxnSpPr>
        <p:spPr>
          <a:xfrm>
            <a:off x="2833475" y="2662275"/>
            <a:ext cx="0" cy="47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54"/>
          <p:cNvSpPr txBox="1"/>
          <p:nvPr/>
        </p:nvSpPr>
        <p:spPr>
          <a:xfrm>
            <a:off x="5870225" y="3367850"/>
            <a:ext cx="5211600" cy="20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GID</a:t>
            </a: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— идентификатор группы пользователей. Каждый пользователь в ОС Linux принадлежит как минимум к одной группе — группе по умолчанию, которая создаётся одновременно с учётной записью пользователя и совпадает с именем пользователя. У пользователя может быть несколько групп. 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2" name="Google Shape;292;p54"/>
          <p:cNvSpPr txBox="1"/>
          <p:nvPr/>
        </p:nvSpPr>
        <p:spPr>
          <a:xfrm>
            <a:off x="1213550" y="3429000"/>
            <a:ext cx="3224400" cy="17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UID</a:t>
            </a: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— идентификатор пользователя. Операционная система различает пользователей именно по UID.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293" name="Google Shape;293;p54"/>
          <p:cNvCxnSpPr>
            <a:endCxn id="289" idx="0"/>
          </p:cNvCxnSpPr>
          <p:nvPr/>
        </p:nvCxnSpPr>
        <p:spPr>
          <a:xfrm>
            <a:off x="8450050" y="2652975"/>
            <a:ext cx="0" cy="48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5"/>
          <p:cNvSpPr txBox="1"/>
          <p:nvPr>
            <p:ph type="title"/>
          </p:nvPr>
        </p:nvSpPr>
        <p:spPr>
          <a:xfrm>
            <a:off x="690850" y="692150"/>
            <a:ext cx="10778700" cy="95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Типы пользователей</a:t>
            </a:r>
            <a:endParaRPr>
              <a:solidFill>
                <a:srgbClr val="8F93A3"/>
              </a:solidFill>
            </a:endParaRPr>
          </a:p>
        </p:txBody>
      </p:sp>
      <p:sp>
        <p:nvSpPr>
          <p:cNvPr id="299" name="Google Shape;299;p55"/>
          <p:cNvSpPr/>
          <p:nvPr/>
        </p:nvSpPr>
        <p:spPr>
          <a:xfrm>
            <a:off x="1192659" y="2079950"/>
            <a:ext cx="8860200" cy="909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200">
                <a:solidFill>
                  <a:srgbClr val="FFFFFF"/>
                </a:solidFill>
              </a:rPr>
              <a:t>Пользователи</a:t>
            </a:r>
            <a:endParaRPr b="1" sz="2200">
              <a:solidFill>
                <a:srgbClr val="FFFFFF"/>
              </a:solidFill>
            </a:endParaRPr>
          </a:p>
        </p:txBody>
      </p:sp>
      <p:sp>
        <p:nvSpPr>
          <p:cNvPr id="300" name="Google Shape;300;p55"/>
          <p:cNvSpPr/>
          <p:nvPr/>
        </p:nvSpPr>
        <p:spPr>
          <a:xfrm>
            <a:off x="690850" y="3507003"/>
            <a:ext cx="2979600" cy="8310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FFFFFF"/>
                </a:solidFill>
              </a:rPr>
              <a:t>СУПЕРПОЛЬЗОВАТЕЛЬ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FFFFFF"/>
                </a:solidFill>
              </a:rPr>
              <a:t>(ROOT)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1" name="Google Shape;301;p55"/>
          <p:cNvSpPr/>
          <p:nvPr/>
        </p:nvSpPr>
        <p:spPr>
          <a:xfrm>
            <a:off x="4133016" y="3515107"/>
            <a:ext cx="2979600" cy="8310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rgbClr val="FFFFFF"/>
                </a:solidFill>
              </a:rPr>
              <a:t>ДЕМОНЫ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02" name="Google Shape;302;p55"/>
          <p:cNvSpPr/>
          <p:nvPr/>
        </p:nvSpPr>
        <p:spPr>
          <a:xfrm>
            <a:off x="7736842" y="3515107"/>
            <a:ext cx="2979600" cy="8310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rgbClr val="FFFFFF"/>
                </a:solidFill>
              </a:rPr>
              <a:t>ПОЛЬЗОВАТЕЛИ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rgbClr val="FFFFFF"/>
                </a:solidFill>
              </a:rPr>
              <a:t>(ЛЮДИ)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03" name="Google Shape;303;p55"/>
          <p:cNvCxnSpPr>
            <a:endCxn id="300" idx="0"/>
          </p:cNvCxnSpPr>
          <p:nvPr/>
        </p:nvCxnSpPr>
        <p:spPr>
          <a:xfrm>
            <a:off x="2165050" y="2973903"/>
            <a:ext cx="15600" cy="533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55"/>
          <p:cNvCxnSpPr>
            <a:stCxn id="299" idx="2"/>
            <a:endCxn id="301" idx="0"/>
          </p:cNvCxnSpPr>
          <p:nvPr/>
        </p:nvCxnSpPr>
        <p:spPr>
          <a:xfrm>
            <a:off x="5622759" y="2989550"/>
            <a:ext cx="0" cy="525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55"/>
          <p:cNvCxnSpPr>
            <a:endCxn id="302" idx="0"/>
          </p:cNvCxnSpPr>
          <p:nvPr/>
        </p:nvCxnSpPr>
        <p:spPr>
          <a:xfrm>
            <a:off x="9206242" y="3005107"/>
            <a:ext cx="20400" cy="51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6"/>
          <p:cNvSpPr txBox="1"/>
          <p:nvPr>
            <p:ph idx="1" type="body"/>
          </p:nvPr>
        </p:nvSpPr>
        <p:spPr>
          <a:xfrm>
            <a:off x="6580500" y="692150"/>
            <a:ext cx="48891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/>
              <a:t>Суперпользователь (root) </a:t>
            </a:r>
            <a:r>
              <a:rPr lang="ru-RU"/>
              <a:t>— это пользователь с неограниченными правами. Он имеет UID и GID, равные 0. В системе больше не должно быть пользователей с таким UID, но другие пользователи могут входить в группу суперпользователя.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Этот пользователь предназначен для выполнения команд и действий с файлами, которые могут влиять на работу как отдельных служб, так и всей системы.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56"/>
          <p:cNvSpPr txBox="1"/>
          <p:nvPr>
            <p:ph type="title"/>
          </p:nvPr>
        </p:nvSpPr>
        <p:spPr>
          <a:xfrm>
            <a:off x="690850" y="1011650"/>
            <a:ext cx="4613100" cy="226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Типы пользователей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56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ТЕМА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7"/>
          <p:cNvSpPr txBox="1"/>
          <p:nvPr>
            <p:ph idx="1" type="body"/>
          </p:nvPr>
        </p:nvSpPr>
        <p:spPr>
          <a:xfrm>
            <a:off x="6478551" y="692150"/>
            <a:ext cx="49911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>
                <a:solidFill>
                  <a:schemeClr val="dk1"/>
                </a:solidFill>
              </a:rPr>
              <a:t>Системные пользователи (пользователи-демоны, технологические пользователи) </a:t>
            </a:r>
            <a:r>
              <a:rPr lang="ru-RU">
                <a:solidFill>
                  <a:schemeClr val="dk1"/>
                </a:solidFill>
              </a:rPr>
              <a:t>предназначены для обеспечения работы запущенных процессов. Обычно такие пользователи не имеют оболочки, а также не могут никаким образом авторизоваться в системе.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8" name="Google Shape;318;p57"/>
          <p:cNvSpPr txBox="1"/>
          <p:nvPr>
            <p:ph type="title"/>
          </p:nvPr>
        </p:nvSpPr>
        <p:spPr>
          <a:xfrm>
            <a:off x="690850" y="1011650"/>
            <a:ext cx="4681200" cy="226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</a:rPr>
              <a:t>Типы пользователей</a:t>
            </a:r>
            <a:endParaRPr/>
          </a:p>
        </p:txBody>
      </p:sp>
      <p:sp>
        <p:nvSpPr>
          <p:cNvPr id="319" name="Google Shape;319;p57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ТЕМА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8"/>
          <p:cNvSpPr txBox="1"/>
          <p:nvPr>
            <p:ph idx="1" type="body"/>
          </p:nvPr>
        </p:nvSpPr>
        <p:spPr>
          <a:xfrm>
            <a:off x="6460025" y="692150"/>
            <a:ext cx="52899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</a:rPr>
              <a:t>Обычные пользователи </a:t>
            </a:r>
            <a:r>
              <a:rPr lang="ru-RU">
                <a:solidFill>
                  <a:schemeClr val="dk1"/>
                </a:solidFill>
              </a:rPr>
              <a:t>— это учётные записи, которые используются для работы в ОС и создаются администратором системы.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</a:rPr>
              <a:t>Они могут быть локальными — созданными непосредственно на сервере, либо сетевыми, например если сведения об учётной записи хранятся в домене LDAP (аналог службы Active Directory в Windows).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</a:rPr>
              <a:t>Такой тип учётных записей может использоваться не только людьми, но и программным обеспечением, предназначенным для управления конфигурациями (например, Ansible).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5" name="Google Shape;325;p58"/>
          <p:cNvSpPr txBox="1"/>
          <p:nvPr>
            <p:ph type="title"/>
          </p:nvPr>
        </p:nvSpPr>
        <p:spPr>
          <a:xfrm>
            <a:off x="690850" y="1011650"/>
            <a:ext cx="4681200" cy="226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</a:rPr>
              <a:t>Типы пользователей</a:t>
            </a:r>
            <a:endParaRPr/>
          </a:p>
        </p:txBody>
      </p:sp>
      <p:sp>
        <p:nvSpPr>
          <p:cNvPr id="326" name="Google Shape;326;p58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ТЕМА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