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AA1419-129F-46AC-939C-32ED958FDC8F}">
  <a:tblStyle styleId="{AEAA1419-129F-46AC-939C-32ED958FD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b625c9cd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b625c9c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f3214be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f3214be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baa530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baa530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d4047e9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d4047e9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4047e9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4047e9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b80e40d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b80e40d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b80e40d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b80e40d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b80e40d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b80e40d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b80e40d4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b80e40d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b625c9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b625c9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b972b74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b972b74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b972b74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b972b74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3b972b74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3b972b74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b972b74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b972b74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b972b74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b972b74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b972b74c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b972b74c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b972b74c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b972b74c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b972b74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b972b74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625c9c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625c9c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b890ada6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b890ada6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b890ada6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b890ada6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890ada6d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890ada6d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3b890ada6d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3b890ada6d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3b890ada6d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3b890ada6d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b890ada6d_1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3b890ada6d_1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625c9c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625c9c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625c9c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625c9c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b625c9cd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b625c9c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0" name="Google Shape;43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427075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1694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6427075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71694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2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6427075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1694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116200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0122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2116200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0122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2</a:t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2116200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0122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2116200" y="32722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0122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3</a:t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5608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4664925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5608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4664925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5607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author_</a:t>
            </a:r>
            <a:r>
              <a:rPr lang="ru"/>
              <a:t>id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6649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book_id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5608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4664925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454" name="Google Shape;454;p22"/>
          <p:cNvCxnSpPr>
            <a:stCxn id="438" idx="3"/>
            <a:endCxn id="446" idx="1"/>
          </p:cNvCxnSpPr>
          <p:nvPr/>
        </p:nvCxnSpPr>
        <p:spPr>
          <a:xfrm>
            <a:off x="2858400" y="26858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endCxn id="448" idx="1"/>
          </p:cNvCxnSpPr>
          <p:nvPr/>
        </p:nvCxnSpPr>
        <p:spPr>
          <a:xfrm>
            <a:off x="2858500" y="30767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>
            <a:stCxn id="444" idx="3"/>
            <a:endCxn id="452" idx="1"/>
          </p:cNvCxnSpPr>
          <p:nvPr/>
        </p:nvCxnSpPr>
        <p:spPr>
          <a:xfrm>
            <a:off x="2858400" y="34676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47" idx="3"/>
            <a:endCxn id="432" idx="1"/>
          </p:cNvCxnSpPr>
          <p:nvPr/>
        </p:nvCxnSpPr>
        <p:spPr>
          <a:xfrm>
            <a:off x="5768925" y="26858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stCxn id="449" idx="3"/>
            <a:endCxn id="434" idx="1"/>
          </p:cNvCxnSpPr>
          <p:nvPr/>
        </p:nvCxnSpPr>
        <p:spPr>
          <a:xfrm>
            <a:off x="5768925" y="30767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53" idx="3"/>
            <a:endCxn id="434" idx="1"/>
          </p:cNvCxnSpPr>
          <p:nvPr/>
        </p:nvCxnSpPr>
        <p:spPr>
          <a:xfrm flipH="1" rot="10800000">
            <a:off x="5768925" y="3076750"/>
            <a:ext cx="658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" y="-50"/>
            <a:ext cx="36175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 txBox="1"/>
          <p:nvPr>
            <p:ph type="ctrTitle"/>
          </p:nvPr>
        </p:nvSpPr>
        <p:spPr>
          <a:xfrm>
            <a:off x="3889425" y="571450"/>
            <a:ext cx="4680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C5D6E"/>
                </a:solidFill>
              </a:rPr>
              <a:t>Эдгар Кодд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Правила функционирования реляционных баз данных были </a:t>
            </a:r>
            <a:r>
              <a:rPr lang="ru" sz="1600">
                <a:solidFill>
                  <a:srgbClr val="2C2D30"/>
                </a:solidFill>
              </a:rPr>
              <a:t>сформулированы</a:t>
            </a:r>
            <a:r>
              <a:rPr lang="ru" sz="1600">
                <a:solidFill>
                  <a:srgbClr val="2C2D30"/>
                </a:solidFill>
              </a:rPr>
              <a:t> доктором Э.Ф. Коддом в 1970 году.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С работы Кодда берут начало все современные реляционные базы данных.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Первая РСУБД Oracle появилась в 1979 году.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2" name="Google Shape;492;p2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5" name="Google Shape;52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71600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Oracle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171600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 SQL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1716000" y="38136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DB2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501855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01855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5018550" y="3856975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Firebird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4" name="Google Shape;56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530061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530061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5491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5491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5491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66963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66963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6963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80446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180446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0529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20529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0529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32002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32002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2002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8" name="Google Shape;61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3745875" y="249018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631913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2688888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626" name="Google Shape;626;p26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627" name="Google Shape;627;p26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532475" y="3429000"/>
            <a:ext cx="1223050" cy="1079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6"/>
          <p:cNvCxnSpPr/>
          <p:nvPr/>
        </p:nvCxnSpPr>
        <p:spPr>
          <a:xfrm flipH="1">
            <a:off x="3386775" y="2860688"/>
            <a:ext cx="8142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6"/>
          <p:cNvCxnSpPr>
            <a:stCxn id="621" idx="2"/>
          </p:cNvCxnSpPr>
          <p:nvPr/>
        </p:nvCxnSpPr>
        <p:spPr>
          <a:xfrm>
            <a:off x="2087013" y="2860700"/>
            <a:ext cx="8235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6"/>
          <p:cNvCxnSpPr/>
          <p:nvPr/>
        </p:nvCxnSpPr>
        <p:spPr>
          <a:xfrm>
            <a:off x="3132675" y="2859133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6"/>
          <p:cNvSpPr/>
          <p:nvPr/>
        </p:nvSpPr>
        <p:spPr>
          <a:xfrm>
            <a:off x="5334000" y="2490200"/>
            <a:ext cx="24744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47113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6206075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7265050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6"/>
          <p:cNvCxnSpPr>
            <a:stCxn id="632" idx="2"/>
          </p:cNvCxnSpPr>
          <p:nvPr/>
        </p:nvCxnSpPr>
        <p:spPr>
          <a:xfrm>
            <a:off x="6571200" y="2860700"/>
            <a:ext cx="10593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>
            <a:stCxn id="632" idx="2"/>
          </p:cNvCxnSpPr>
          <p:nvPr/>
        </p:nvCxnSpPr>
        <p:spPr>
          <a:xfrm flipH="1">
            <a:off x="5514000" y="2860700"/>
            <a:ext cx="10572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>
            <a:stCxn id="632" idx="2"/>
          </p:cNvCxnSpPr>
          <p:nvPr/>
        </p:nvCxnSpPr>
        <p:spPr>
          <a:xfrm>
            <a:off x="6571200" y="2860700"/>
            <a:ext cx="9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1" name="Google Shape;671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/>
          <p:nvPr>
            <p:ph type="ctrTitle"/>
          </p:nvPr>
        </p:nvSpPr>
        <p:spPr>
          <a:xfrm>
            <a:off x="1144800" y="3989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Redis: один поток обслуживает все соединения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04" name="Google Shape;70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2921600" y="16912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5125113" y="1534600"/>
            <a:ext cx="1153500" cy="279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8"/>
          <p:cNvCxnSpPr/>
          <p:nvPr/>
        </p:nvCxnSpPr>
        <p:spPr>
          <a:xfrm rot="10800000">
            <a:off x="5416263" y="216955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8"/>
          <p:cNvCxnSpPr/>
          <p:nvPr/>
        </p:nvCxnSpPr>
        <p:spPr>
          <a:xfrm>
            <a:off x="5987463" y="2180050"/>
            <a:ext cx="0" cy="15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8"/>
          <p:cNvSpPr/>
          <p:nvPr/>
        </p:nvSpPr>
        <p:spPr>
          <a:xfrm>
            <a:off x="2921600" y="20553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2921600" y="24194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2921600" y="278350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2921600" y="31475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2921600" y="35116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2921600" y="38757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1" name="Google Shape;721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7" name="Google Shape;747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p29"/>
          <p:cNvCxnSpPr>
            <a:stCxn id="757" idx="3"/>
            <a:endCxn id="75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9"/>
          <p:cNvCxnSpPr>
            <a:stCxn id="756" idx="1"/>
            <a:endCxn id="75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9"/>
          <p:cNvCxnSpPr>
            <a:endCxn id="75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2" name="Google Shape;79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30"/>
          <p:cNvCxnSpPr>
            <a:stCxn id="794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0"/>
          <p:cNvCxnSpPr>
            <a:stCxn id="796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0"/>
          <p:cNvCxnSpPr>
            <a:stCxn id="794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0"/>
          <p:cNvCxnSpPr>
            <a:stCxn id="795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0"/>
          <p:cNvCxnSpPr>
            <a:stCxn id="797" idx="4"/>
            <a:endCxn id="798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Разрыв связи между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5" name="Google Shape;83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31"/>
          <p:cNvCxnSpPr>
            <a:stCxn id="837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1"/>
          <p:cNvCxnSpPr>
            <a:stCxn id="839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1"/>
          <p:cNvCxnSpPr>
            <a:stCxn id="838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Данные и программы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NoSQL-базы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в современных приложениях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6" name="Google Shape;87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883" name="Google Shape;883;p32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887" name="Google Shape;887;p32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888" name="Google Shape;888;p32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2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2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8" name="Google Shape;92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35" name="Google Shape;935;p3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39" name="Google Shape;939;p3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40" name="Google Shape;940;p3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0" name="Google Shape;980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85" name="Google Shape;985;p34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86" name="Google Shape;986;p34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87" name="Google Shape;987;p34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91" name="Google Shape;991;p34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92" name="Google Shape;992;p34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2" name="Google Shape;1032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39" name="Google Shape;1039;p35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4" name="Google Shape;1084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91" name="Google Shape;1091;p36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95" name="Google Shape;1095;p36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110" name="Google Shape;11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</a:t>
            </a:r>
            <a:r>
              <a:rPr lang="ru" sz="1600">
                <a:solidFill>
                  <a:srgbClr val="BDC2CA"/>
                </a:solidFill>
              </a:rPr>
              <a:t>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12" name="Google Shape;1112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Основы реляционных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3" name="Google Shape;1143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Таблицы, строки и 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Первичные и внешние ключи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Транзакции.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44" name="Google Shape;1144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0" name="Google Shape;1170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7" name="Google Shape;117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3" name="Google Shape;118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3" name="Google Shape;120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3131975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06" name="Google Shape;1206;p39"/>
          <p:cNvSpPr/>
          <p:nvPr/>
        </p:nvSpPr>
        <p:spPr>
          <a:xfrm>
            <a:off x="3874300" y="2965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207" name="Google Shape;1207;p39"/>
          <p:cNvSpPr/>
          <p:nvPr/>
        </p:nvSpPr>
        <p:spPr>
          <a:xfrm>
            <a:off x="313197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08" name="Google Shape;1208;p39"/>
          <p:cNvSpPr/>
          <p:nvPr/>
        </p:nvSpPr>
        <p:spPr>
          <a:xfrm>
            <a:off x="3874300" y="33563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209" name="Google Shape;1209;p39"/>
          <p:cNvSpPr/>
          <p:nvPr/>
        </p:nvSpPr>
        <p:spPr>
          <a:xfrm>
            <a:off x="5906800" y="2574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210" name="Google Shape;1210;p39"/>
          <p:cNvSpPr/>
          <p:nvPr/>
        </p:nvSpPr>
        <p:spPr>
          <a:xfrm>
            <a:off x="3874300" y="2574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11" name="Google Shape;1211;p39"/>
          <p:cNvSpPr/>
          <p:nvPr/>
        </p:nvSpPr>
        <p:spPr>
          <a:xfrm>
            <a:off x="3131963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3874300" y="37472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2170538" y="2991525"/>
            <a:ext cx="742200" cy="33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9"/>
          <p:cNvSpPr txBox="1"/>
          <p:nvPr/>
        </p:nvSpPr>
        <p:spPr>
          <a:xfrm>
            <a:off x="1289275" y="2965425"/>
            <a:ext cx="789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Строка</a:t>
            </a:r>
            <a:endParaRPr/>
          </a:p>
        </p:txBody>
      </p:sp>
      <p:sp>
        <p:nvSpPr>
          <p:cNvPr id="1215" name="Google Shape;1215;p39"/>
          <p:cNvSpPr txBox="1"/>
          <p:nvPr/>
        </p:nvSpPr>
        <p:spPr>
          <a:xfrm>
            <a:off x="3044825" y="1400888"/>
            <a:ext cx="916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Столбец</a:t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3334925" y="1841188"/>
            <a:ext cx="336300" cy="571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3131963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3874300" y="41381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3131975" y="25740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5906800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>
            <a:off x="590692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5906925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223" name="Google Shape;1223;p39"/>
          <p:cNvSpPr/>
          <p:nvPr/>
        </p:nvSpPr>
        <p:spPr>
          <a:xfrm>
            <a:off x="5906925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9" name="Google Shape;1229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5" name="Google Shape;1255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0"/>
          <p:cNvSpPr/>
          <p:nvPr/>
        </p:nvSpPr>
        <p:spPr>
          <a:xfrm>
            <a:off x="3295533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0"/>
          <p:cNvSpPr/>
          <p:nvPr/>
        </p:nvSpPr>
        <p:spPr>
          <a:xfrm>
            <a:off x="3783383" y="382808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0"/>
          <p:cNvSpPr/>
          <p:nvPr/>
        </p:nvSpPr>
        <p:spPr>
          <a:xfrm>
            <a:off x="3295533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0"/>
          <p:cNvSpPr/>
          <p:nvPr/>
        </p:nvSpPr>
        <p:spPr>
          <a:xfrm>
            <a:off x="3783383" y="404384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0"/>
          <p:cNvSpPr/>
          <p:nvPr/>
        </p:nvSpPr>
        <p:spPr>
          <a:xfrm>
            <a:off x="5119126" y="361233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0"/>
          <p:cNvSpPr/>
          <p:nvPr/>
        </p:nvSpPr>
        <p:spPr>
          <a:xfrm>
            <a:off x="3783383" y="361233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3295525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0"/>
          <p:cNvSpPr/>
          <p:nvPr/>
        </p:nvSpPr>
        <p:spPr>
          <a:xfrm>
            <a:off x="3783383" y="425960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0"/>
          <p:cNvSpPr/>
          <p:nvPr/>
        </p:nvSpPr>
        <p:spPr>
          <a:xfrm>
            <a:off x="3295525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0"/>
          <p:cNvSpPr/>
          <p:nvPr/>
        </p:nvSpPr>
        <p:spPr>
          <a:xfrm>
            <a:off x="3783383" y="4475361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0"/>
          <p:cNvSpPr/>
          <p:nvPr/>
        </p:nvSpPr>
        <p:spPr>
          <a:xfrm>
            <a:off x="3295533" y="3612074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0"/>
          <p:cNvSpPr/>
          <p:nvPr/>
        </p:nvSpPr>
        <p:spPr>
          <a:xfrm>
            <a:off x="5119126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0"/>
          <p:cNvSpPr/>
          <p:nvPr/>
        </p:nvSpPr>
        <p:spPr>
          <a:xfrm>
            <a:off x="5119208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0"/>
          <p:cNvSpPr/>
          <p:nvPr/>
        </p:nvSpPr>
        <p:spPr>
          <a:xfrm>
            <a:off x="5119208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0"/>
          <p:cNvSpPr/>
          <p:nvPr/>
        </p:nvSpPr>
        <p:spPr>
          <a:xfrm>
            <a:off x="5119208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0"/>
          <p:cNvSpPr/>
          <p:nvPr/>
        </p:nvSpPr>
        <p:spPr>
          <a:xfrm>
            <a:off x="5116520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0"/>
          <p:cNvSpPr/>
          <p:nvPr/>
        </p:nvSpPr>
        <p:spPr>
          <a:xfrm>
            <a:off x="5604370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0"/>
          <p:cNvSpPr/>
          <p:nvPr/>
        </p:nvSpPr>
        <p:spPr>
          <a:xfrm>
            <a:off x="5116520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0"/>
          <p:cNvSpPr/>
          <p:nvPr/>
        </p:nvSpPr>
        <p:spPr>
          <a:xfrm>
            <a:off x="5604370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6940113" y="188576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5604370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5116512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0"/>
          <p:cNvSpPr/>
          <p:nvPr/>
        </p:nvSpPr>
        <p:spPr>
          <a:xfrm>
            <a:off x="5604370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0"/>
          <p:cNvSpPr/>
          <p:nvPr/>
        </p:nvSpPr>
        <p:spPr>
          <a:xfrm>
            <a:off x="5116512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0"/>
          <p:cNvSpPr/>
          <p:nvPr/>
        </p:nvSpPr>
        <p:spPr>
          <a:xfrm>
            <a:off x="5604370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0"/>
          <p:cNvSpPr/>
          <p:nvPr/>
        </p:nvSpPr>
        <p:spPr>
          <a:xfrm>
            <a:off x="5116520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0"/>
          <p:cNvSpPr/>
          <p:nvPr/>
        </p:nvSpPr>
        <p:spPr>
          <a:xfrm>
            <a:off x="6940113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0"/>
          <p:cNvSpPr/>
          <p:nvPr/>
        </p:nvSpPr>
        <p:spPr>
          <a:xfrm>
            <a:off x="6940195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0"/>
          <p:cNvSpPr/>
          <p:nvPr/>
        </p:nvSpPr>
        <p:spPr>
          <a:xfrm>
            <a:off x="6940195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0"/>
          <p:cNvSpPr/>
          <p:nvPr/>
        </p:nvSpPr>
        <p:spPr>
          <a:xfrm>
            <a:off x="6940195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0"/>
          <p:cNvSpPr/>
          <p:nvPr/>
        </p:nvSpPr>
        <p:spPr>
          <a:xfrm>
            <a:off x="1956858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0"/>
          <p:cNvSpPr/>
          <p:nvPr/>
        </p:nvSpPr>
        <p:spPr>
          <a:xfrm>
            <a:off x="2444708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0"/>
          <p:cNvSpPr/>
          <p:nvPr/>
        </p:nvSpPr>
        <p:spPr>
          <a:xfrm>
            <a:off x="1956858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0"/>
          <p:cNvSpPr/>
          <p:nvPr/>
        </p:nvSpPr>
        <p:spPr>
          <a:xfrm>
            <a:off x="2444708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0"/>
          <p:cNvSpPr/>
          <p:nvPr/>
        </p:nvSpPr>
        <p:spPr>
          <a:xfrm>
            <a:off x="2444708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0"/>
          <p:cNvSpPr/>
          <p:nvPr/>
        </p:nvSpPr>
        <p:spPr>
          <a:xfrm>
            <a:off x="1956850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0"/>
          <p:cNvSpPr/>
          <p:nvPr/>
        </p:nvSpPr>
        <p:spPr>
          <a:xfrm>
            <a:off x="2444708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0"/>
          <p:cNvSpPr/>
          <p:nvPr/>
        </p:nvSpPr>
        <p:spPr>
          <a:xfrm>
            <a:off x="1956850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0"/>
          <p:cNvSpPr/>
          <p:nvPr/>
        </p:nvSpPr>
        <p:spPr>
          <a:xfrm>
            <a:off x="2444708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0"/>
          <p:cNvSpPr/>
          <p:nvPr/>
        </p:nvSpPr>
        <p:spPr>
          <a:xfrm>
            <a:off x="1956858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0"/>
          <p:cNvSpPr txBox="1"/>
          <p:nvPr/>
        </p:nvSpPr>
        <p:spPr>
          <a:xfrm>
            <a:off x="1956850" y="1490075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1298" name="Google Shape;1298;p40"/>
          <p:cNvSpPr txBox="1"/>
          <p:nvPr/>
        </p:nvSpPr>
        <p:spPr>
          <a:xfrm>
            <a:off x="5116525" y="1499313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</a:t>
            </a:r>
            <a:endParaRPr/>
          </a:p>
        </p:txBody>
      </p:sp>
      <p:sp>
        <p:nvSpPr>
          <p:cNvPr id="1299" name="Google Shape;1299;p40"/>
          <p:cNvSpPr txBox="1"/>
          <p:nvPr/>
        </p:nvSpPr>
        <p:spPr>
          <a:xfrm>
            <a:off x="3295525" y="3217150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1" name="Google Shape;1311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1" name="Google Shape;1331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34" name="Google Shape;1334;p41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133265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36" name="Google Shape;1336;p41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37" name="Google Shape;1337;p41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38" name="Google Shape;1338;p41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41" name="Google Shape;1341;p41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42" name="Google Shape;1342;p41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44" name="Google Shape;1344;p41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45" name="Google Shape;1345;p41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46" name="Google Shape;1346;p41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47" name="Google Shape;1347;p41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Данные живут дольше программ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303375" y="2106088"/>
            <a:ext cx="2025700" cy="2074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852075" y="1799175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Десктопная программа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841975" y="2857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Web-сайт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852075" y="4000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781725" y="2920950"/>
            <a:ext cx="952500" cy="5715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53" name="Google Shape;135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9" name="Google Shape;137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1332662" y="25564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07" name="Google Shape;1407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27" name="Google Shape;1427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3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30" name="Google Shape;1430;p43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31" name="Google Shape;1431;p43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32" name="Google Shape;1432;p43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33" name="Google Shape;1433;p43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34" name="Google Shape;1434;p43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35" name="Google Shape;1435;p43"/>
          <p:cNvSpPr/>
          <p:nvPr/>
        </p:nvSpPr>
        <p:spPr>
          <a:xfrm>
            <a:off x="1332638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36" name="Google Shape;1436;p43"/>
          <p:cNvSpPr/>
          <p:nvPr/>
        </p:nvSpPr>
        <p:spPr>
          <a:xfrm>
            <a:off x="2074975" y="25570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37" name="Google Shape;1437;p43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38" name="Google Shape;1438;p43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39" name="Google Shape;1439;p43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40" name="Google Shape;1440;p43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41" name="Google Shape;1441;p43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42" name="Google Shape;1442;p43"/>
          <p:cNvSpPr/>
          <p:nvPr/>
        </p:nvSpPr>
        <p:spPr>
          <a:xfrm>
            <a:off x="4107600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43" name="Google Shape;1443;p43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9" name="Google Shape;144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5" name="Google Shape;145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5" name="Google Shape;147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4"/>
          <p:cNvSpPr/>
          <p:nvPr/>
        </p:nvSpPr>
        <p:spPr>
          <a:xfrm>
            <a:off x="1332700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78" name="Google Shape;1478;p44"/>
          <p:cNvSpPr/>
          <p:nvPr/>
        </p:nvSpPr>
        <p:spPr>
          <a:xfrm>
            <a:off x="2075025" y="25573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79" name="Google Shape;1479;p44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80" name="Google Shape;1480;p44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82" name="Google Shape;1482;p44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83" name="Google Shape;1483;p44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84" name="Google Shape;1484;p44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85" name="Google Shape;1485;p44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87" name="Google Shape;1487;p44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88" name="Google Shape;1488;p44"/>
          <p:cNvSpPr/>
          <p:nvPr/>
        </p:nvSpPr>
        <p:spPr>
          <a:xfrm>
            <a:off x="4107525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89" name="Google Shape;1489;p44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90" name="Google Shape;1490;p44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97" name="Google Shape;149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03" name="Google Shape;150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23" name="Google Shape;152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5"/>
          <p:cNvSpPr/>
          <p:nvPr/>
        </p:nvSpPr>
        <p:spPr>
          <a:xfrm>
            <a:off x="1332763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26" name="Google Shape;1526;p45"/>
          <p:cNvSpPr/>
          <p:nvPr/>
        </p:nvSpPr>
        <p:spPr>
          <a:xfrm>
            <a:off x="2075088" y="33391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7" name="Google Shape;1527;p45"/>
          <p:cNvSpPr/>
          <p:nvPr/>
        </p:nvSpPr>
        <p:spPr>
          <a:xfrm>
            <a:off x="133265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28" name="Google Shape;1528;p45"/>
          <p:cNvSpPr/>
          <p:nvPr/>
        </p:nvSpPr>
        <p:spPr>
          <a:xfrm>
            <a:off x="2074975" y="294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529" name="Google Shape;1529;p45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30" name="Google Shape;1530;p45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31" name="Google Shape;1531;p45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32" name="Google Shape;1532;p45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33" name="Google Shape;1533;p45"/>
          <p:cNvSpPr/>
          <p:nvPr/>
        </p:nvSpPr>
        <p:spPr>
          <a:xfrm>
            <a:off x="1332638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34" name="Google Shape;1534;p45"/>
          <p:cNvSpPr/>
          <p:nvPr/>
        </p:nvSpPr>
        <p:spPr>
          <a:xfrm>
            <a:off x="2074975" y="25564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4107588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410760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538" name="Google Shape;1538;p45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539" name="Google Shape;1539;p45"/>
          <p:cNvSpPr/>
          <p:nvPr/>
        </p:nvSpPr>
        <p:spPr>
          <a:xfrm>
            <a:off x="4107600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Пустая таблица: ноль строк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5" name="Google Shape;154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1" name="Google Shape;155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1" name="Google Shape;157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6"/>
          <p:cNvSpPr/>
          <p:nvPr/>
        </p:nvSpPr>
        <p:spPr>
          <a:xfrm>
            <a:off x="4062050" y="2466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74" name="Google Shape;1574;p46"/>
          <p:cNvSpPr/>
          <p:nvPr/>
        </p:nvSpPr>
        <p:spPr>
          <a:xfrm>
            <a:off x="2029550" y="2466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75" name="Google Shape;1575;p46"/>
          <p:cNvSpPr/>
          <p:nvPr/>
        </p:nvSpPr>
        <p:spPr>
          <a:xfrm>
            <a:off x="1287225" y="24661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7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Первичный ключ (primary key)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1" name="Google Shape;1581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7" name="Google Shape;1587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7" name="Google Shape;1607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7"/>
          <p:cNvSpPr/>
          <p:nvPr/>
        </p:nvSpPr>
        <p:spPr>
          <a:xfrm>
            <a:off x="2527825" y="24838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10" name="Google Shape;1610;p47"/>
          <p:cNvSpPr/>
          <p:nvPr/>
        </p:nvSpPr>
        <p:spPr>
          <a:xfrm>
            <a:off x="3270150" y="24838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11" name="Google Shape;1611;p47"/>
          <p:cNvSpPr/>
          <p:nvPr/>
        </p:nvSpPr>
        <p:spPr>
          <a:xfrm>
            <a:off x="2527825" y="28747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12" name="Google Shape;1612;p47"/>
          <p:cNvSpPr/>
          <p:nvPr/>
        </p:nvSpPr>
        <p:spPr>
          <a:xfrm>
            <a:off x="3270150" y="28747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13" name="Google Shape;1613;p47"/>
          <p:cNvSpPr/>
          <p:nvPr/>
        </p:nvSpPr>
        <p:spPr>
          <a:xfrm>
            <a:off x="5302650" y="2092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614" name="Google Shape;1614;p47"/>
          <p:cNvSpPr/>
          <p:nvPr/>
        </p:nvSpPr>
        <p:spPr>
          <a:xfrm>
            <a:off x="3270150" y="2092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15" name="Google Shape;1615;p47"/>
          <p:cNvSpPr/>
          <p:nvPr/>
        </p:nvSpPr>
        <p:spPr>
          <a:xfrm>
            <a:off x="2527813" y="32656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16" name="Google Shape;1616;p47"/>
          <p:cNvSpPr/>
          <p:nvPr/>
        </p:nvSpPr>
        <p:spPr>
          <a:xfrm>
            <a:off x="3270150" y="3265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617" name="Google Shape;1617;p47"/>
          <p:cNvSpPr/>
          <p:nvPr/>
        </p:nvSpPr>
        <p:spPr>
          <a:xfrm>
            <a:off x="2527813" y="36565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618" name="Google Shape;1618;p47"/>
          <p:cNvSpPr/>
          <p:nvPr/>
        </p:nvSpPr>
        <p:spPr>
          <a:xfrm>
            <a:off x="3270150" y="3656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619" name="Google Shape;1619;p47"/>
          <p:cNvSpPr/>
          <p:nvPr/>
        </p:nvSpPr>
        <p:spPr>
          <a:xfrm>
            <a:off x="2527825" y="2092438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20" name="Google Shape;1620;p47"/>
          <p:cNvSpPr/>
          <p:nvPr/>
        </p:nvSpPr>
        <p:spPr>
          <a:xfrm>
            <a:off x="5302650" y="24838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621" name="Google Shape;1621;p47"/>
          <p:cNvSpPr/>
          <p:nvPr/>
        </p:nvSpPr>
        <p:spPr>
          <a:xfrm>
            <a:off x="5302775" y="28747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622" name="Google Shape;1622;p47"/>
          <p:cNvSpPr/>
          <p:nvPr/>
        </p:nvSpPr>
        <p:spPr>
          <a:xfrm>
            <a:off x="5302775" y="3265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5302775" y="3656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8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Категории и товары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9" name="Google Shape;162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5" name="Google Shape;163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55" name="Google Shape;165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8"/>
          <p:cNvSpPr/>
          <p:nvPr/>
        </p:nvSpPr>
        <p:spPr>
          <a:xfrm>
            <a:off x="159217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58" name="Google Shape;1658;p48"/>
          <p:cNvSpPr/>
          <p:nvPr/>
        </p:nvSpPr>
        <p:spPr>
          <a:xfrm>
            <a:off x="631462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59" name="Google Shape;1659;p48"/>
          <p:cNvSpPr/>
          <p:nvPr/>
        </p:nvSpPr>
        <p:spPr>
          <a:xfrm>
            <a:off x="3953400" y="16662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  <p:sp>
        <p:nvSpPr>
          <p:cNvPr id="1660" name="Google Shape;1660;p48"/>
          <p:cNvSpPr/>
          <p:nvPr/>
        </p:nvSpPr>
        <p:spPr>
          <a:xfrm>
            <a:off x="354975" y="323355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661" name="Google Shape;1661;p48"/>
          <p:cNvSpPr/>
          <p:nvPr/>
        </p:nvSpPr>
        <p:spPr>
          <a:xfrm>
            <a:off x="1592175" y="40005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</a:t>
            </a:r>
            <a:endParaRPr/>
          </a:p>
        </p:txBody>
      </p:sp>
      <p:sp>
        <p:nvSpPr>
          <p:cNvPr id="1662" name="Google Shape;1662;p48"/>
          <p:cNvSpPr/>
          <p:nvPr/>
        </p:nvSpPr>
        <p:spPr>
          <a:xfrm>
            <a:off x="2858400" y="3236950"/>
            <a:ext cx="1338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663" name="Google Shape;1663;p48"/>
          <p:cNvSpPr/>
          <p:nvPr/>
        </p:nvSpPr>
        <p:spPr>
          <a:xfrm>
            <a:off x="4572000" y="323695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664" name="Google Shape;1664;p48"/>
          <p:cNvSpPr/>
          <p:nvPr/>
        </p:nvSpPr>
        <p:spPr>
          <a:xfrm>
            <a:off x="6043575" y="400730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665" name="Google Shape;1665;p48"/>
          <p:cNvSpPr/>
          <p:nvPr/>
        </p:nvSpPr>
        <p:spPr>
          <a:xfrm>
            <a:off x="7468225" y="3233550"/>
            <a:ext cx="14556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cxnSp>
        <p:nvCxnSpPr>
          <p:cNvPr id="1666" name="Google Shape;1666;p48"/>
          <p:cNvCxnSpPr>
            <a:stCxn id="1659" idx="1"/>
            <a:endCxn id="1657" idx="0"/>
          </p:cNvCxnSpPr>
          <p:nvPr/>
        </p:nvCxnSpPr>
        <p:spPr>
          <a:xfrm flipH="1">
            <a:off x="22107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8"/>
          <p:cNvCxnSpPr>
            <a:stCxn id="1659" idx="3"/>
            <a:endCxn id="1658" idx="0"/>
          </p:cNvCxnSpPr>
          <p:nvPr/>
        </p:nvCxnSpPr>
        <p:spPr>
          <a:xfrm>
            <a:off x="51906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8"/>
          <p:cNvCxnSpPr>
            <a:stCxn id="1657" idx="1"/>
            <a:endCxn id="1660" idx="0"/>
          </p:cNvCxnSpPr>
          <p:nvPr/>
        </p:nvCxnSpPr>
        <p:spPr>
          <a:xfrm flipH="1">
            <a:off x="973575" y="2662050"/>
            <a:ext cx="6186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8"/>
          <p:cNvCxnSpPr>
            <a:stCxn id="1657" idx="3"/>
            <a:endCxn id="1662" idx="0"/>
          </p:cNvCxnSpPr>
          <p:nvPr/>
        </p:nvCxnSpPr>
        <p:spPr>
          <a:xfrm>
            <a:off x="2829375" y="2662050"/>
            <a:ext cx="698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8"/>
          <p:cNvCxnSpPr>
            <a:stCxn id="1657" idx="2"/>
            <a:endCxn id="1661" idx="0"/>
          </p:cNvCxnSpPr>
          <p:nvPr/>
        </p:nvCxnSpPr>
        <p:spPr>
          <a:xfrm>
            <a:off x="2210775" y="28575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8"/>
          <p:cNvCxnSpPr>
            <a:stCxn id="1658" idx="1"/>
            <a:endCxn id="1663" idx="0"/>
          </p:cNvCxnSpPr>
          <p:nvPr/>
        </p:nvCxnSpPr>
        <p:spPr>
          <a:xfrm flipH="1">
            <a:off x="5461725" y="2662050"/>
            <a:ext cx="8529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8"/>
          <p:cNvCxnSpPr>
            <a:stCxn id="1658" idx="3"/>
            <a:endCxn id="1665" idx="0"/>
          </p:cNvCxnSpPr>
          <p:nvPr/>
        </p:nvCxnSpPr>
        <p:spPr>
          <a:xfrm>
            <a:off x="7551825" y="2662050"/>
            <a:ext cx="644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8"/>
          <p:cNvCxnSpPr>
            <a:stCxn id="1658" idx="2"/>
            <a:endCxn id="1664" idx="0"/>
          </p:cNvCxnSpPr>
          <p:nvPr/>
        </p:nvCxnSpPr>
        <p:spPr>
          <a:xfrm>
            <a:off x="6933225" y="2857500"/>
            <a:ext cx="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Связи между таблицами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9" name="Google Shape;1679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85" name="Google Shape;1685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05" name="Google Shape;1705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9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08" name="Google Shape;1708;p49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709" name="Google Shape;1709;p49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0" name="Google Shape;1710;p49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711" name="Google Shape;1711;p49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2" name="Google Shape;1712;p49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3" name="Google Shape;1713;p49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14" name="Google Shape;1714;p49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715" name="Google Shape;1715;p49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6" name="Google Shape;1716;p49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717" name="Google Shape;1717;p49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8" name="Google Shape;1718;p49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9" name="Google Shape;1719;p49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20" name="Google Shape;1720;p49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721" name="Google Shape;1721;p49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22" name="Google Shape;1722;p49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723" name="Google Shape;1723;p49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725" name="Google Shape;1725;p49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26" name="Google Shape;1726;p49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727" name="Google Shape;1727;p49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728" name="Google Shape;1728;p49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29" name="Google Shape;1729;p49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734" name="Google Shape;1734;p49"/>
          <p:cNvCxnSpPr>
            <a:stCxn id="1707" idx="1"/>
            <a:endCxn id="1728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9"/>
          <p:cNvCxnSpPr>
            <a:stCxn id="1707" idx="1"/>
            <a:endCxn id="1729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9"/>
          <p:cNvCxnSpPr>
            <a:stCxn id="1707" idx="1"/>
            <a:endCxn id="1730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9"/>
          <p:cNvCxnSpPr>
            <a:stCxn id="1709" idx="1"/>
            <a:endCxn id="1731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9"/>
          <p:cNvCxnSpPr>
            <a:stCxn id="1709" idx="1"/>
            <a:endCxn id="1732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9"/>
          <p:cNvCxnSpPr>
            <a:stCxn id="1709" idx="1"/>
            <a:endCxn id="1733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49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741" name="Google Shape;1741;p49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/>
          <p:nvPr/>
        </p:nvSpPr>
        <p:spPr>
          <a:xfrm>
            <a:off x="2081575" y="1482000"/>
            <a:ext cx="2038800" cy="32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0"/>
          <p:cNvSpPr txBox="1"/>
          <p:nvPr>
            <p:ph type="ctrTitle"/>
          </p:nvPr>
        </p:nvSpPr>
        <p:spPr>
          <a:xfrm>
            <a:off x="1144800" y="44265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4" name="Google Shape;1754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4" name="Google Shape;1774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0"/>
          <p:cNvSpPr/>
          <p:nvPr/>
        </p:nvSpPr>
        <p:spPr>
          <a:xfrm>
            <a:off x="2440525" y="18406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77" name="Google Shape;1777;p50"/>
          <p:cNvSpPr/>
          <p:nvPr/>
        </p:nvSpPr>
        <p:spPr>
          <a:xfrm>
            <a:off x="2440525" y="25179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8" name="Google Shape;1778;p50"/>
          <p:cNvSpPr/>
          <p:nvPr/>
        </p:nvSpPr>
        <p:spPr>
          <a:xfrm>
            <a:off x="2440525" y="31951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9" name="Google Shape;1779;p50"/>
          <p:cNvSpPr/>
          <p:nvPr/>
        </p:nvSpPr>
        <p:spPr>
          <a:xfrm>
            <a:off x="2440525" y="38724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0" name="Google Shape;1780;p50"/>
          <p:cNvSpPr/>
          <p:nvPr/>
        </p:nvSpPr>
        <p:spPr>
          <a:xfrm>
            <a:off x="5551800" y="1482000"/>
            <a:ext cx="2038800" cy="321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0"/>
          <p:cNvSpPr/>
          <p:nvPr/>
        </p:nvSpPr>
        <p:spPr>
          <a:xfrm>
            <a:off x="5910750" y="184065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82" name="Google Shape;1782;p50"/>
          <p:cNvSpPr/>
          <p:nvPr/>
        </p:nvSpPr>
        <p:spPr>
          <a:xfrm>
            <a:off x="5910750" y="251790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83" name="Google Shape;1783;p50"/>
          <p:cNvSpPr/>
          <p:nvPr/>
        </p:nvSpPr>
        <p:spPr>
          <a:xfrm>
            <a:off x="5910750" y="319515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</a:t>
            </a:r>
            <a:endParaRPr/>
          </a:p>
        </p:txBody>
      </p:sp>
      <p:sp>
        <p:nvSpPr>
          <p:cNvPr id="1784" name="Google Shape;1784;p50"/>
          <p:cNvSpPr/>
          <p:nvPr/>
        </p:nvSpPr>
        <p:spPr>
          <a:xfrm>
            <a:off x="5910750" y="387240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5" name="Google Shape;1785;p50"/>
          <p:cNvSpPr/>
          <p:nvPr/>
        </p:nvSpPr>
        <p:spPr>
          <a:xfrm>
            <a:off x="1600775" y="1481950"/>
            <a:ext cx="227400" cy="321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0"/>
          <p:cNvSpPr/>
          <p:nvPr/>
        </p:nvSpPr>
        <p:spPr>
          <a:xfrm>
            <a:off x="505957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 flipH="1" rot="10800000">
            <a:off x="785542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3776000" y="2144600"/>
            <a:ext cx="1591975" cy="16798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2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7" name="Google Shape;1827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3" name="Google Shape;1853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2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2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1857" name="Google Shape;1857;p52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1858" name="Google Shape;1858;p52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53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64" name="Google Shape;1864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0" name="Google Shape;1870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0" name="Google Shape;1890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3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3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1894" name="Google Shape;1894;p53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1895" name="Google Shape;1895;p53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1896" name="Google Shape;1896;p53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1897" name="Google Shape;1897;p53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1898" name="Google Shape;1898;p53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04" name="Google Shape;19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06" name="Google Shape;190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2" name="Google Shape;191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MySQL и клиенты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37" name="Google Shape;1937;p5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Клиент-серверное взаимодействие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 .my.cnf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mysqldump SQL-дамп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8" name="Google Shape;1938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4" name="Google Shape;1944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4" name="Google Shape;1964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71" name="Google Shape;197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7" name="Google Shape;197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97" name="Google Shape;199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000" name="Google Shape;2000;p5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001" name="Google Shape;2001;p5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002" name="Google Shape;2002;p5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003" name="Google Shape;2003;p5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4" name="Google Shape;2004;p5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 как правило один, клиентов — много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6" name="Google Shape;2016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2" name="Google Shape;2022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2" name="Google Shape;2042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7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7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7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7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8" name="Google Shape;2048;p57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9" name="Google Shape;2049;p57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0" name="Google Shape;2050;p57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1" name="Google Shape;2051;p57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2052" name="Google Shape;2052;p57"/>
          <p:cNvCxnSpPr>
            <a:stCxn id="2048" idx="2"/>
            <a:endCxn id="2046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7"/>
          <p:cNvCxnSpPr>
            <a:stCxn id="2049" idx="1"/>
            <a:endCxn id="2046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7"/>
          <p:cNvCxnSpPr>
            <a:stCxn id="2047" idx="3"/>
            <a:endCxn id="2046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7"/>
          <p:cNvCxnSpPr>
            <a:stCxn id="2050" idx="3"/>
            <a:endCxn id="2045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7"/>
          <p:cNvCxnSpPr>
            <a:stCxn id="2051" idx="1"/>
            <a:endCxn id="2045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Клиенты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8" name="Google Shape;206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8" name="Google Shape;208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8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8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8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8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DBeaver</a:t>
            </a:r>
            <a:endParaRPr/>
          </a:p>
        </p:txBody>
      </p:sp>
      <p:sp>
        <p:nvSpPr>
          <p:cNvPr id="2094" name="Google Shape;2094;p58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Ruby</a:t>
            </a:r>
            <a:endParaRPr/>
          </a:p>
        </p:txBody>
      </p:sp>
      <p:sp>
        <p:nvSpPr>
          <p:cNvPr id="2095" name="Google Shape;2095;p58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  <p:sp>
        <p:nvSpPr>
          <p:cNvPr id="2096" name="Google Shape;2096;p58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2097" name="Google Shape;2097;p58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cxnSp>
        <p:nvCxnSpPr>
          <p:cNvPr id="2098" name="Google Shape;2098;p58"/>
          <p:cNvCxnSpPr>
            <a:stCxn id="2094" idx="2"/>
            <a:endCxn id="2092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8"/>
          <p:cNvCxnSpPr>
            <a:stCxn id="2095" idx="1"/>
            <a:endCxn id="2092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8"/>
          <p:cNvCxnSpPr>
            <a:stCxn id="2093" idx="3"/>
            <a:endCxn id="2092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8"/>
          <p:cNvCxnSpPr>
            <a:stCxn id="2096" idx="3"/>
            <a:endCxn id="2091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8"/>
          <p:cNvCxnSpPr>
            <a:stCxn id="2097" idx="1"/>
            <a:endCxn id="2091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8" name="Google Shape;2108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14" name="Google Shape;2114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34" name="Google Shape;2134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6" name="Google Shape;2136;p59"/>
          <p:cNvGraphicFramePr/>
          <p:nvPr/>
        </p:nvGraphicFramePr>
        <p:xfrm>
          <a:off x="1185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{AEAA1419-129F-46AC-939C-32ED958FDC8F}</a:tableStyleId>
              </a:tblPr>
              <a:tblGrid>
                <a:gridCol w="1284575"/>
                <a:gridCol w="1275875"/>
                <a:gridCol w="4678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Команда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Сокращение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Выбор базы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SQL-команд из файла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команды операционной системы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информации о состоянии сервера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результата в вертикальном формате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142" name="Google Shape;21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6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44" name="Google Shape;2144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50" name="Google Shape;2150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6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6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6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6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6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6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6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5" name="Google Shape;2175;p6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Текущая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SHOW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Информационная схема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6" name="Google Shape;2176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2" name="Google Shape;2182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2" name="Google Shape;2202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Трудности работы с файлами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Трудно добиться компактности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Сложно обеспечить </a:t>
            </a:r>
            <a:r>
              <a:rPr lang="ru" sz="1600">
                <a:solidFill>
                  <a:srgbClr val="2C2D30"/>
                </a:solidFill>
              </a:rPr>
              <a:t>конкурентный</a:t>
            </a:r>
            <a:r>
              <a:rPr lang="ru" sz="1600">
                <a:solidFill>
                  <a:srgbClr val="2C2D30"/>
                </a:solidFill>
              </a:rPr>
              <a:t> доступ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Затруднено удаление и редактирование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Сканирование всех данных во время </a:t>
            </a:r>
            <a:r>
              <a:rPr lang="ru" sz="1600">
                <a:solidFill>
                  <a:srgbClr val="2C2D30"/>
                </a:solidFill>
              </a:rPr>
              <a:t>поиска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 может не помещаться на компьютере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Конфликты при совместном </a:t>
            </a:r>
            <a:r>
              <a:rPr lang="ru" sz="1600">
                <a:solidFill>
                  <a:srgbClr val="2C2D30"/>
                </a:solidFill>
              </a:rPr>
              <a:t>редактировании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1" name="Google Shape;221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Создание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9" name="Google Shape;2209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5" name="Google Shape;2215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5" name="Google Shape;2235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62"/>
          <p:cNvSpPr txBox="1"/>
          <p:nvPr/>
        </p:nvSpPr>
        <p:spPr>
          <a:xfrm>
            <a:off x="1443325" y="2265600"/>
            <a:ext cx="50385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TABLE имя_таблицы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3" name="Google Shape;2243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Установите СУБД MySQL. Создайте в домашней директории файл .my.cnf, задав в нем логин и пароль, который указывался при установке.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базу данных example, разместите в ней таблицу users, состоящую из двух столбцов, числового id и строкового name.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дамп базы данных example из предыдущего задания, разверните содержимое дампа в новую базу данных sample.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4" name="Google Shape;2244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50" name="Google Shape;2250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70" name="Google Shape;2270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7" name="Google Shape;2277;p6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Ознакомьтесь более подробно с документацией утилиты mysqldump. Создайте дамп единственной таблицы help_keyword базы данных mysql. Причем добейтесь того, чтобы дамп содержал только первые 100 строк таблицы.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78" name="Google Shape;2278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4" name="Google Shape;2284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04" name="Google Shape;2304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История развития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Иерархические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Воздушный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Водный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Наземный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1040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Ж/Д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Автотранспорт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5146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Морской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49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Речной</a:t>
            </a:r>
            <a:endParaRPr/>
          </a:p>
        </p:txBody>
      </p:sp>
      <p:cxnSp>
        <p:nvCxnSpPr>
          <p:cNvPr id="298" name="Google Shape;298;p19"/>
          <p:cNvCxnSpPr>
            <a:stCxn id="290" idx="2"/>
            <a:endCxn id="291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>
            <a:endCxn id="293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>
            <a:endCxn id="292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92" idx="2"/>
            <a:endCxn id="297" idx="0"/>
          </p:cNvCxnSpPr>
          <p:nvPr/>
        </p:nvCxnSpPr>
        <p:spPr>
          <a:xfrm flipH="1">
            <a:off x="1244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92" idx="2"/>
            <a:endCxn id="296" idx="0"/>
          </p:cNvCxnSpPr>
          <p:nvPr/>
        </p:nvCxnSpPr>
        <p:spPr>
          <a:xfrm>
            <a:off x="22773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93" idx="2"/>
            <a:endCxn id="295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>
            <a:stCxn id="293" idx="2"/>
            <a:endCxn id="294" idx="0"/>
          </p:cNvCxnSpPr>
          <p:nvPr/>
        </p:nvCxnSpPr>
        <p:spPr>
          <a:xfrm>
            <a:off x="6866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Отношение многие-ко-многим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6" name="Google Shape;33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2630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cxnSp>
        <p:nvCxnSpPr>
          <p:cNvPr id="344" name="Google Shape;344;p20"/>
          <p:cNvCxnSpPr>
            <a:stCxn id="338" idx="2"/>
            <a:endCxn id="339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0"/>
          <p:cNvCxnSpPr>
            <a:endCxn id="341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0"/>
          <p:cNvCxnSpPr>
            <a:endCxn id="340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340" idx="2"/>
            <a:endCxn id="343" idx="0"/>
          </p:cNvCxnSpPr>
          <p:nvPr/>
        </p:nvCxnSpPr>
        <p:spPr>
          <a:xfrm>
            <a:off x="2277300" y="3109600"/>
            <a:ext cx="11484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>
            <a:stCxn id="341" idx="2"/>
            <a:endCxn id="342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>
            <a:stCxn id="339" idx="2"/>
            <a:endCxn id="343" idx="0"/>
          </p:cNvCxnSpPr>
          <p:nvPr/>
        </p:nvCxnSpPr>
        <p:spPr>
          <a:xfrm flipH="1">
            <a:off x="3425700" y="3109600"/>
            <a:ext cx="11463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>
            <a:stCxn id="339" idx="2"/>
            <a:endCxn id="342" idx="0"/>
          </p:cNvCxnSpPr>
          <p:nvPr/>
        </p:nvCxnSpPr>
        <p:spPr>
          <a:xfrm>
            <a:off x="4572000" y="3109600"/>
            <a:ext cx="12621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2" name="Google Shape;38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218125" y="25734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218125" y="36912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218125" y="145565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4059175" y="20100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059175" y="31287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6900225" y="145563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900225" y="2573413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6900225" y="369118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cxnSp>
        <p:nvCxnSpPr>
          <p:cNvPr id="392" name="Google Shape;392;p21"/>
          <p:cNvCxnSpPr>
            <a:stCxn id="386" idx="3"/>
            <a:endCxn id="387" idx="1"/>
          </p:cNvCxnSpPr>
          <p:nvPr/>
        </p:nvCxnSpPr>
        <p:spPr>
          <a:xfrm>
            <a:off x="2808425" y="1782800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1"/>
          <p:cNvCxnSpPr>
            <a:stCxn id="384" idx="3"/>
            <a:endCxn id="387" idx="1"/>
          </p:cNvCxnSpPr>
          <p:nvPr/>
        </p:nvCxnSpPr>
        <p:spPr>
          <a:xfrm flipH="1" rot="10800000">
            <a:off x="2808425" y="2337175"/>
            <a:ext cx="12507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85" idx="3"/>
            <a:endCxn id="388" idx="1"/>
          </p:cNvCxnSpPr>
          <p:nvPr/>
        </p:nvCxnSpPr>
        <p:spPr>
          <a:xfrm flipH="1" rot="10800000">
            <a:off x="2808425" y="3455850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84" idx="3"/>
            <a:endCxn id="388" idx="1"/>
          </p:cNvCxnSpPr>
          <p:nvPr/>
        </p:nvCxnSpPr>
        <p:spPr>
          <a:xfrm>
            <a:off x="2808425" y="2900575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89" idx="1"/>
            <a:endCxn id="387" idx="3"/>
          </p:cNvCxnSpPr>
          <p:nvPr/>
        </p:nvCxnSpPr>
        <p:spPr>
          <a:xfrm flipH="1">
            <a:off x="5649525" y="1782788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90" idx="1"/>
            <a:endCxn id="388" idx="3"/>
          </p:cNvCxnSpPr>
          <p:nvPr/>
        </p:nvCxnSpPr>
        <p:spPr>
          <a:xfrm flipH="1">
            <a:off x="5649525" y="2900563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1"/>
          <p:cNvCxnSpPr>
            <a:stCxn id="391" idx="1"/>
            <a:endCxn id="388" idx="3"/>
          </p:cNvCxnSpPr>
          <p:nvPr/>
        </p:nvCxnSpPr>
        <p:spPr>
          <a:xfrm rot="10800000">
            <a:off x="5649525" y="3455838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