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91" d="100"/>
          <a:sy n="91" d="100"/>
        </p:scale>
        <p:origin x="662" y="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2FE90-4091-3786-71E2-DE7927939F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4CB906D-AB79-1398-BEEE-95BC8093C9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59F62D-0B78-DAE9-1243-E961F03FC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C3FB3-0746-2E52-8D8A-3969F7CE4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7B9333-22B4-2712-C701-B5B8E2FD7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9732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321D17-FD32-852A-BE45-970EF61F3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FC84497-42F8-D65C-C2C2-1DFD3E2D94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4FA042-3566-31AD-6462-77BD881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72FB116-1E11-363E-8AE0-081657244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F1B5661-A77C-466F-8560-64077E70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89688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3468AA5-0C6D-0C53-B258-08C2284205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C599AB3-3BDD-B916-C9C0-F4CE2F03C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D36DDFF-E732-FE8E-0CAC-20D9BB95E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C3BAB9-46C0-0718-F9C7-5B411C0B4D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4407751-6702-7DC7-8EE0-ECF845C93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4538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44A70E-F5DF-692D-DC16-C1F23B8A4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4325918-B19D-08DF-B3C4-CDE96E67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CF3376-B2C5-96D7-30EB-6DEE9C615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8CCB5D6-EB90-A2DE-6611-DBE159051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2F80BF1-79AA-0320-AE31-CA2CF4F30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2228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887131-D651-2C9B-0DB1-498E61A09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6DEC610-77B4-E6BE-DFE1-63BBBB5BE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637A47-86D3-A0E7-0A31-CAE907E9D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5D2E08-A0F0-8D63-FF73-7F9973494D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D4D15A7-05B7-A0EB-9164-FDF9A0AE5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6404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65FE96-E7F5-0F69-5E98-B813C2F4E8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E3EE14-8792-B6E2-B042-E1BEA7D60BF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D0CC4FE-8B50-EE10-6DCE-421A179D8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94ACBE-355E-0A45-0108-B7FE87BB3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49F997E-84FE-9D0C-AF83-22070C1A0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EF686A-C5E8-AF2F-C1BF-444ECDC18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8638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1FE460-E886-FD5E-1AC2-46D7500D7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A26C401-9C1D-8EF4-E59A-B78EB10E6E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F9E7FB4-ECA7-E28C-EBDD-8B6A495285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FF0931E-02E9-9AF3-CDEC-733258B7A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8028504-40A7-55C9-1785-B41D3C5C0A1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AF35D20-915D-AF6B-985C-20F2E0A3C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740E5225-28CE-02FF-CC12-2756E49F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A617648-502F-97EE-AE8A-074B8AE38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8189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AB11A0-3FEA-9A48-8756-D4A65FE7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F86E2F1-6C3F-30C7-0399-7BA221240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3FFDE84-D197-48F7-7378-4487CD6B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A1BDC5-B091-8090-7731-6ABD6CF51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29724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A7B458D-D08E-0B1B-E950-8B5CD7601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9C31D4-FEEB-A5EE-09A4-7C2274534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955C76-47A2-F6A5-112F-304461C61D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1776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B72620-AE19-82E8-9676-52BCCAE2A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A5D26D-4C7F-E8C6-316B-B998CD76F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F4FBC0-61FA-141C-E33E-8E7461281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9441B60-614C-DC48-1C47-C43F66917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AD365A4-4BFC-F80A-3455-31A0AC117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CCFFDC-C946-E03A-2E77-7AFEDCC1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1290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D248AD-DEBB-486E-FEA7-0A37A0675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8AB5D47-C263-BCD7-67E8-963A0401AE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2FB635B-EAD6-AFDC-29CD-4D3929CEF4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0BD4DFC-1983-9D08-0C8A-F03DC0E1D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9F48BF-C35D-2B56-AC29-19196ED70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B223F6B-37B9-8782-0A46-22E164B2F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78529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0A81453-D1FD-94E0-3D3B-DB3CCF6C5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CF769C1-8A14-5EFD-4F5C-A1B5AE5085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77905B-FCC7-54D9-2845-42B5471E6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558BED-720E-420C-9FC9-51A7900FDFF0}" type="datetimeFigureOut">
              <a:rPr lang="zh-CN" altLang="en-US" smtClean="0"/>
              <a:t>2024/11/2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EB624EB-2C9F-DC29-9264-E87B5082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7BDEA2-5724-74B6-1750-B7DDD09081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6D5EF5-145E-4AB6-A06D-FEBD933D9A3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748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740BFB-020E-BFC7-2DC8-B75573CBEC9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小程序</a:t>
            </a:r>
            <a:r>
              <a:rPr lang="en-US" altLang="zh-CN" dirty="0"/>
              <a:t>DEBUG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AD1724-4F37-F514-EE42-BA759189D5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57447" y="5614146"/>
            <a:ext cx="2330823" cy="61856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/>
              <a:t>2023210XXX XXX</a:t>
            </a:r>
            <a:endParaRPr lang="en-US" altLang="zh-CN" dirty="0"/>
          </a:p>
          <a:p>
            <a:r>
              <a:rPr lang="en-US" altLang="zh-CN" dirty="0"/>
              <a:t>2023-9-29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1396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C32F0D-3E67-FC97-BFFA-68F121AA7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想法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1845EC-AE7D-8792-5A01-3251D50FAA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5"/>
            <a:ext cx="10515600" cy="3371663"/>
          </a:xfrm>
        </p:spPr>
        <p:txBody>
          <a:bodyPr/>
          <a:lstStyle/>
          <a:p>
            <a:pPr marL="0" indent="0">
              <a:buNone/>
            </a:pPr>
            <a:r>
              <a:rPr lang="zh-CN" altLang="en-US" dirty="0"/>
              <a:t>这次作业的前两题比较简单，错误整体比较明显，并且易于更改。而第三题和第四题，我花了比较长时间在找寻拼写错误上，其他的语法错误还是比较容易发现的。第五题牵涉到有关逻辑的处理和函数的调用，不过相对比较基础，做出题目的关键在于明白其调用关系和计算器的逻辑规则，知到这些以后，就可以解决了。同时在这次作业中，我学会了添加</a:t>
            </a:r>
            <a:r>
              <a:rPr lang="en-US" altLang="zh-CN" dirty="0"/>
              <a:t>console</a:t>
            </a:r>
            <a:r>
              <a:rPr lang="zh-CN" altLang="en-US" dirty="0"/>
              <a:t>语句检查错误，对控制台的操作更熟练了。希望可以添加题目做了一部分可以切到另一个题目的功能，可以相互借鉴。</a:t>
            </a:r>
          </a:p>
        </p:txBody>
      </p:sp>
    </p:spTree>
    <p:extLst>
      <p:ext uri="{BB962C8B-B14F-4D97-AF65-F5344CB8AC3E}">
        <p14:creationId xmlns:p14="http://schemas.microsoft.com/office/powerpoint/2010/main" val="4280599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B97E42-79AC-442F-5725-7966D847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棋盘游戏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950BCA9-D48D-1669-C8D0-649DAFB737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92564"/>
            <a:ext cx="6096000" cy="299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0A52AC0-00F0-3A4D-4B9B-143711705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92565"/>
            <a:ext cx="6096000" cy="2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7594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3DB2BC-52B8-F39F-4C3C-B779497DD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计数器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A161989-7F11-41D9-3FC8-05E031D69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17501"/>
            <a:ext cx="6096000" cy="299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AFE34C9F-84FA-34F2-290E-CF3678CA3B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17501"/>
            <a:ext cx="6096000" cy="2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859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475536-1F6C-B763-C134-E18A8F370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夸夸话术服务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5903EA-647D-3200-785C-C4260FD7F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567"/>
            <a:ext cx="6096000" cy="299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CF0050C-E6CF-BB69-F523-8F350F147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25567"/>
            <a:ext cx="6096000" cy="2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198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09BCB5-F8C6-20DE-A61A-AF2A18B24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商品二分类（新）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AD8BB7-5177-AEE4-312B-C6D2E524C9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34128"/>
            <a:ext cx="6096000" cy="299482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B643288-C409-0342-DCEC-D7EC5F334C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134130"/>
            <a:ext cx="6096000" cy="2994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09307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117B33-717A-C9CE-F5F8-5E30709B0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0" i="0" dirty="0">
                <a:solidFill>
                  <a:srgbClr val="000000"/>
                </a:solidFill>
                <a:effectLst/>
                <a:latin typeface="Roboto" panose="02000000000000000000" pitchFamily="2" charset="0"/>
              </a:rPr>
              <a:t>加减乘除算数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E63B2BE-936F-F5EE-6BDD-A2A2BEBC6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" y="2208943"/>
            <a:ext cx="6095998" cy="2994824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826064-5921-DEC8-847B-9D474A06C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208943"/>
            <a:ext cx="6096000" cy="29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6856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482B6F-DD07-7BD7-53C2-5B50B01C9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知行合一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BAD2387-2E2C-0B13-9311-2D620DFCE2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8175" y="1690687"/>
            <a:ext cx="2311263" cy="5136143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65B8524-F8CE-9CCD-64BC-A703A2765F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9381" y="1691498"/>
            <a:ext cx="2325291" cy="5167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921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AF50C30-4E66-32F7-AF4C-9ED014415C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31559" y="2724803"/>
            <a:ext cx="4728882" cy="14083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8800" dirty="0"/>
              <a:t>谢谢老师</a:t>
            </a:r>
          </a:p>
        </p:txBody>
      </p:sp>
    </p:spTree>
    <p:extLst>
      <p:ext uri="{BB962C8B-B14F-4D97-AF65-F5344CB8AC3E}">
        <p14:creationId xmlns:p14="http://schemas.microsoft.com/office/powerpoint/2010/main" val="3819001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163</Words>
  <Application>Microsoft Office PowerPoint</Application>
  <PresentationFormat>宽屏</PresentationFormat>
  <Paragraphs>12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4" baseType="lpstr">
      <vt:lpstr>等线</vt:lpstr>
      <vt:lpstr>等线 Light</vt:lpstr>
      <vt:lpstr>Arial</vt:lpstr>
      <vt:lpstr>Roboto</vt:lpstr>
      <vt:lpstr>Office 主题​​</vt:lpstr>
      <vt:lpstr>小程序DEBUG</vt:lpstr>
      <vt:lpstr>想法</vt:lpstr>
      <vt:lpstr>棋盘游戏</vt:lpstr>
      <vt:lpstr>计数器</vt:lpstr>
      <vt:lpstr>夸夸话术服务</vt:lpstr>
      <vt:lpstr>商品二分类（新）</vt:lpstr>
      <vt:lpstr>加减乘除算数</vt:lpstr>
      <vt:lpstr>知行合一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小程序DEBUG</dc:title>
  <dc:creator>熠卓 赵</dc:creator>
  <cp:lastModifiedBy>熠卓 赵</cp:lastModifiedBy>
  <cp:revision>2</cp:revision>
  <dcterms:created xsi:type="dcterms:W3CDTF">2023-09-29T02:17:15Z</dcterms:created>
  <dcterms:modified xsi:type="dcterms:W3CDTF">2024-11-02T15:11:19Z</dcterms:modified>
</cp:coreProperties>
</file>