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2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A5E"/>
    <a:srgbClr val="002060"/>
    <a:srgbClr val="6DA5FF"/>
    <a:srgbClr val="1971FF"/>
    <a:srgbClr val="448AFF"/>
    <a:srgbClr val="111BD9"/>
    <a:srgbClr val="0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11C9-2AE6-4310-A89E-6699B1A8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BBE00-C211-4416-9286-A5AC3C7A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135A-1FBE-4A64-93BB-378544C4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1EF3-7CC2-4BD1-A9DC-C736DFC3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05A4-8232-4905-802A-9EC2C0E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7154-40FE-458F-8808-34618996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3A76-D01C-421A-90DD-2723FB15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AF61-2064-4106-9356-AD4E593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6FB0-85B3-4B5A-8123-A2E94040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494A-2223-4B01-BEB2-AD545E4D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FB1E1-1BAD-4017-BF8D-440B6DE8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426A6-90FB-4586-AFEC-91DACB6E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38A0-E577-44B8-A49D-0BD74B8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A590-5EAF-47EC-BCAD-F4B346E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1F42-285B-4F6B-BBA8-1C0730C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9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47A0-7A5D-4D22-8D7D-33BE1C2F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0CC63-9E87-4D21-97AA-26A7C36E7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C5CB-FF51-4889-8D6C-7BAB068C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C343-4746-4D2C-8992-4C2D0847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10E4-989C-471E-83C9-A154E7A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83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E5CE-EFB4-49FC-8E36-AE1C3E6D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B6F3-28FD-4F74-BAC8-BB31C1ED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1BF4-04FC-4440-937E-17E5673D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A8B0-FA7F-49B2-B182-922B85C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3D518-58F7-43F2-91AB-5FFF4406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89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5CA-C71A-44AB-AA81-2472BC22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87B1-39BA-4F37-9E72-4E754EA90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A45C-5ED2-445F-98B0-D004E02B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8088-5A60-4494-B50F-3AA90870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30CF-4808-4915-9883-D36790A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0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D981-5491-48F5-AB77-BAEA7258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972E-EA1C-42AE-833D-6F6915F1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AB73F-AF61-4D77-B7AF-E40999298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AE36-FB9D-421D-A259-552C4279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8BF68-2945-46C5-8CFB-EF21778F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59AD-5C49-4CB1-BE40-A6F04A8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0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7178-C5F8-4B47-BBF1-0E1FE366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64B2-AD52-473A-B268-6E79370E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92052-5DE8-4CA2-A2DF-649FE293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39B5-1328-4036-B1FC-BDB9BFD5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98644-4FDF-4875-97DF-4819C1148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A5432-CC4A-4BE3-A7A0-3BC9915F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B4025-A382-4E7A-91E7-8D32B0A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2DF90-CB69-4B03-852F-66D3BA9F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6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382-2A87-42C7-B2F2-558F823D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D59C4-B45B-4FBD-8CFE-42C7FD84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A2D98-D1D2-4A3E-B91F-1AA7F2D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E5117-7582-482D-8B3B-63D1CBC4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829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50B00-200B-4B0A-BA67-CD076244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C50C-CE50-4DA7-B097-F681442E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D3368-0A99-4B9E-BF9E-3902D410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30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E395-12B3-4343-A75F-63AD1A2C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481-CC02-42EB-A4A1-7F7C67CF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552C7-A4DE-417B-B462-64527456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0E29E-679A-4EA1-8983-BCA2BEEF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7C6A2-E95D-44CC-B8DD-83AAF668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171B-864F-4BDF-9D1D-6AD330EE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48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4F3-9759-47BA-8B5A-AB83C29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1BA6-11FB-476C-B9AB-D7DEDC57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3A38-AF21-491D-AAE8-8AF5ABE2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D90E-29C3-4F2C-9225-A7260EFD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6460-6DE7-48EA-B39E-D3A558BD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32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C7E3-DFF9-45FF-96FA-293F0CD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0F09-0372-4F4C-ABB1-E8A8A373A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9E95D-4FF2-43A6-8B00-7923ACAD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C88A-8055-41E1-8E87-0ADF180F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9D2D-03A9-4823-9730-12ABA108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D88B8-78FB-4327-8C4C-A7B9550A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04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E47A-7EEC-4D4F-8FBD-45643DDB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CBF1B-1ED6-4095-890D-7986A86C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84AB-2A38-40ED-8DD1-1B5E1E8F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BEA3-F0C5-41E4-8AAE-2F2A87EE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7396-DF5A-4094-8E6C-FA85667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84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D259D-C451-42F1-8F39-EDD384BB9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FCA8-B113-45A3-AAB7-C7B15BDFE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26F3-9CC8-4C20-BA16-10C5A467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115E-00C7-4AC9-AF1D-B1A32348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D517-770C-4B45-B252-99A8386D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2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2C04-E330-49F4-8E32-21B3B35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9920-FC41-4E76-ABB8-50CA442C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6856-F04F-4868-B0AC-B3199C0A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6876-5F80-44CC-864C-F4FF978E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BA48-1EF8-46F8-B695-E4EC49B2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1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A37B-5C1F-43A7-B393-A70393F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E572-9030-462E-BE63-C2504294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8F762-2C4C-41E6-B455-0522F53B0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B1E23-E25B-4BC9-9F5D-7306178E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5BC2-6E21-47F3-8079-976821C9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635B-7B88-439C-9E40-B0CBA3F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4D3B-387D-493B-A23A-3FF42635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BD78A-DA97-402A-9268-72EAB174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D70D0-9CE1-4DD9-80F7-969E849A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DE11-FC6C-4AAD-894B-3004EBDB4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8EDA2-AD3F-45EC-9B90-0422FB16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EEEDF-BFDE-403F-8B38-CC60CA08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D1781-A582-4B58-B395-DC558ECC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75774-45FB-43C5-8BD9-F94FD1F3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7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DE27-1AC7-4639-87C7-38844C0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160D4-B133-4519-8649-06E1230F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37837-1E46-4B2A-BC75-D4A9E76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6056-1A7E-4AC2-9561-91A14C04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5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E195E-5E43-4833-8D2C-74A4837D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ACBC8-B8BB-441D-8665-8C16F406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682E-A151-48AD-A444-19BF754D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9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E858-5712-475B-99E1-CA55FB1B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4E1C-D5B8-4E1F-876B-C486BB2C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15BF-6EDD-4CF0-B663-269ED94E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8C306-4044-4974-8277-7FDD354A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C2D3-5F41-4C3E-9765-4B341539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07D7-F270-47D9-93E7-02C5EF98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2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859-1B9C-4FEC-856D-E3FFCD0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8FEF-DBC4-4558-B892-FADB3AE7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C79EA-93CE-47A1-B33F-F1304EC8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FE57-0FEA-47DA-96DE-B75BB384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180F-6138-4716-8158-27280397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20C8-A4BD-46E5-85AA-77255CA1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93E91-1569-440F-AE33-D4A77D44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8332-2BD6-4EF9-B06D-8AC39C8E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CB27-3E39-408B-8BFF-E99EA9FD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0462-23EA-43FA-A26B-7E8565F7275A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3D0C-BDE8-4185-86E5-A8DEED5DA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A384-5252-4963-9468-BA20118E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6071-7356-4C75-B33F-4935FDFA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6A9D-E759-452C-892D-B6C8E8F5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B257-A343-4C36-9DD4-89CE6D12C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77AE-712B-4528-897B-E5376548153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3095-D64E-4695-A185-BB64E8069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97B1-D420-4A25-9F94-75836E596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F130-4828-43A9-BA5B-EDE9C0E45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E48CF7-D43E-4C20-9C34-BAD82C78568C}"/>
              </a:ext>
            </a:extLst>
          </p:cNvPr>
          <p:cNvSpPr/>
          <p:nvPr/>
        </p:nvSpPr>
        <p:spPr>
          <a:xfrm>
            <a:off x="-3587260" y="-297458"/>
            <a:ext cx="3587260" cy="2447777"/>
          </a:xfrm>
          <a:prstGeom prst="roundRect">
            <a:avLst/>
          </a:prstGeom>
          <a:gradFill>
            <a:gsLst>
              <a:gs pos="0">
                <a:srgbClr val="002060"/>
              </a:gs>
              <a:gs pos="7400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D0AA340-D5F4-433D-9334-0E3B2C1DFC19}"/>
              </a:ext>
            </a:extLst>
          </p:cNvPr>
          <p:cNvSpPr/>
          <p:nvPr/>
        </p:nvSpPr>
        <p:spPr>
          <a:xfrm rot="5400000">
            <a:off x="-2561986" y="-73667"/>
            <a:ext cx="2069431" cy="1997242"/>
          </a:xfrm>
          <a:prstGeom prst="triangle">
            <a:avLst>
              <a:gd name="adj" fmla="val 51130"/>
            </a:avLst>
          </a:prstGeom>
          <a:gradFill>
            <a:gsLst>
              <a:gs pos="0">
                <a:srgbClr val="7030A0"/>
              </a:gs>
              <a:gs pos="74000">
                <a:srgbClr val="B20A5E"/>
              </a:gs>
              <a:gs pos="100000">
                <a:srgbClr val="66006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14D1BE-A479-4071-B68C-ABEFAD11409D}"/>
              </a:ext>
            </a:extLst>
          </p:cNvPr>
          <p:cNvSpPr/>
          <p:nvPr/>
        </p:nvSpPr>
        <p:spPr>
          <a:xfrm rot="5400000">
            <a:off x="-2249711" y="420149"/>
            <a:ext cx="1172820" cy="1007165"/>
          </a:xfrm>
          <a:prstGeom prst="triangle">
            <a:avLst>
              <a:gd name="adj" fmla="val 51130"/>
            </a:avLst>
          </a:prstGeom>
          <a:gradFill>
            <a:gsLst>
              <a:gs pos="0">
                <a:srgbClr val="FFC000"/>
              </a:gs>
              <a:gs pos="74000">
                <a:srgbClr val="86BB01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FBAE7D-304C-4363-B57B-6E2F4C6D09DC}"/>
              </a:ext>
            </a:extLst>
          </p:cNvPr>
          <p:cNvSpPr/>
          <p:nvPr/>
        </p:nvSpPr>
        <p:spPr>
          <a:xfrm>
            <a:off x="359008" y="-297458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4E91710-8D46-4E7C-B26E-A9C5FC7FD962}"/>
              </a:ext>
            </a:extLst>
          </p:cNvPr>
          <p:cNvSpPr/>
          <p:nvPr/>
        </p:nvSpPr>
        <p:spPr>
          <a:xfrm rot="5400000">
            <a:off x="1384282" y="-73667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B20A5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D0ECD8-6E62-4B4B-B621-88D90E4B4313}"/>
              </a:ext>
            </a:extLst>
          </p:cNvPr>
          <p:cNvSpPr/>
          <p:nvPr/>
        </p:nvSpPr>
        <p:spPr>
          <a:xfrm rot="5400000">
            <a:off x="1696557" y="42014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5455AD-6FF6-4CA6-96F0-A3142169F7A8}"/>
              </a:ext>
            </a:extLst>
          </p:cNvPr>
          <p:cNvSpPr/>
          <p:nvPr/>
        </p:nvSpPr>
        <p:spPr>
          <a:xfrm>
            <a:off x="4305276" y="-297458"/>
            <a:ext cx="3587260" cy="2447777"/>
          </a:xfrm>
          <a:prstGeom prst="roundRect">
            <a:avLst/>
          </a:prstGeom>
          <a:solidFill>
            <a:srgbClr val="00AAE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C575647-052B-4ABB-A848-82C9CD0FA040}"/>
              </a:ext>
            </a:extLst>
          </p:cNvPr>
          <p:cNvSpPr/>
          <p:nvPr/>
        </p:nvSpPr>
        <p:spPr>
          <a:xfrm rot="5400000">
            <a:off x="5330550" y="-73667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B20A5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C6CF709-24E7-4341-AC7C-096847F63CAD}"/>
              </a:ext>
            </a:extLst>
          </p:cNvPr>
          <p:cNvSpPr/>
          <p:nvPr/>
        </p:nvSpPr>
        <p:spPr>
          <a:xfrm rot="5400000">
            <a:off x="5642825" y="42014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88BB01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C80F38-1EAE-4DBA-A62C-29FFEA888035}"/>
              </a:ext>
            </a:extLst>
          </p:cNvPr>
          <p:cNvSpPr/>
          <p:nvPr/>
        </p:nvSpPr>
        <p:spPr>
          <a:xfrm>
            <a:off x="8251544" y="-297458"/>
            <a:ext cx="3587260" cy="2447777"/>
          </a:xfrm>
          <a:prstGeom prst="roundRect">
            <a:avLst/>
          </a:prstGeom>
          <a:solidFill>
            <a:srgbClr val="D7030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5D717A1-A731-41DE-9621-5F8874C7D554}"/>
              </a:ext>
            </a:extLst>
          </p:cNvPr>
          <p:cNvSpPr/>
          <p:nvPr/>
        </p:nvSpPr>
        <p:spPr>
          <a:xfrm rot="5400000">
            <a:off x="9276818" y="-73667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FF8A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BF8D09F-31B3-4E26-A830-B44AA14ECD76}"/>
              </a:ext>
            </a:extLst>
          </p:cNvPr>
          <p:cNvSpPr/>
          <p:nvPr/>
        </p:nvSpPr>
        <p:spPr>
          <a:xfrm rot="5400000">
            <a:off x="9468511" y="178008"/>
            <a:ext cx="1574403" cy="1491446"/>
          </a:xfrm>
          <a:prstGeom prst="triangle">
            <a:avLst>
              <a:gd name="adj" fmla="val 51130"/>
            </a:avLst>
          </a:prstGeom>
          <a:solidFill>
            <a:srgbClr val="007F2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D79415-2420-4387-B863-9EC04FBFC99A}"/>
              </a:ext>
            </a:extLst>
          </p:cNvPr>
          <p:cNvSpPr/>
          <p:nvPr/>
        </p:nvSpPr>
        <p:spPr>
          <a:xfrm rot="5400000">
            <a:off x="9589093" y="42014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FFED0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70DE371-B08D-4CB9-85A6-B59D25ECCB00}"/>
              </a:ext>
            </a:extLst>
          </p:cNvPr>
          <p:cNvSpPr/>
          <p:nvPr/>
        </p:nvSpPr>
        <p:spPr>
          <a:xfrm rot="5400000">
            <a:off x="9700011" y="588097"/>
            <a:ext cx="846528" cy="672356"/>
          </a:xfrm>
          <a:prstGeom prst="triangle">
            <a:avLst>
              <a:gd name="adj" fmla="val 51130"/>
            </a:avLst>
          </a:prstGeom>
          <a:solidFill>
            <a:srgbClr val="004DFF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3EAE882-9A1F-4734-BB46-0EB33D1578B2}"/>
              </a:ext>
            </a:extLst>
          </p:cNvPr>
          <p:cNvSpPr/>
          <p:nvPr/>
        </p:nvSpPr>
        <p:spPr>
          <a:xfrm rot="5400000">
            <a:off x="9811344" y="763594"/>
            <a:ext cx="498408" cy="348633"/>
          </a:xfrm>
          <a:prstGeom prst="triangle">
            <a:avLst>
              <a:gd name="adj" fmla="val 51130"/>
            </a:avLst>
          </a:prstGeom>
          <a:solidFill>
            <a:srgbClr val="710782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827C83-30F1-4AF8-833B-EFDAFE3E0F3D}"/>
              </a:ext>
            </a:extLst>
          </p:cNvPr>
          <p:cNvSpPr/>
          <p:nvPr/>
        </p:nvSpPr>
        <p:spPr>
          <a:xfrm>
            <a:off x="-3587260" y="2597402"/>
            <a:ext cx="3587260" cy="24477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85FFDD-F0D3-470C-A211-18C631844968}"/>
              </a:ext>
            </a:extLst>
          </p:cNvPr>
          <p:cNvSpPr/>
          <p:nvPr/>
        </p:nvSpPr>
        <p:spPr>
          <a:xfrm rot="5400000">
            <a:off x="-2561986" y="2821193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FF8A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B445F1C-A047-478F-B92B-13B9CFE0474D}"/>
              </a:ext>
            </a:extLst>
          </p:cNvPr>
          <p:cNvSpPr/>
          <p:nvPr/>
        </p:nvSpPr>
        <p:spPr>
          <a:xfrm rot="5400000">
            <a:off x="-2370293" y="3072868"/>
            <a:ext cx="1574403" cy="1491446"/>
          </a:xfrm>
          <a:prstGeom prst="triangle">
            <a:avLst>
              <a:gd name="adj" fmla="val 51130"/>
            </a:avLst>
          </a:prstGeom>
          <a:solidFill>
            <a:srgbClr val="007F2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73DFF77-6DED-4CF4-9593-1500BA3EAA1E}"/>
              </a:ext>
            </a:extLst>
          </p:cNvPr>
          <p:cNvSpPr/>
          <p:nvPr/>
        </p:nvSpPr>
        <p:spPr>
          <a:xfrm rot="5400000">
            <a:off x="-2249711" y="331500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FFED0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94BD768-0667-4DCA-A0DC-DA2E3E272CD8}"/>
              </a:ext>
            </a:extLst>
          </p:cNvPr>
          <p:cNvSpPr/>
          <p:nvPr/>
        </p:nvSpPr>
        <p:spPr>
          <a:xfrm rot="5400000">
            <a:off x="-2138793" y="3482957"/>
            <a:ext cx="846528" cy="672356"/>
          </a:xfrm>
          <a:prstGeom prst="triangle">
            <a:avLst>
              <a:gd name="adj" fmla="val 51130"/>
            </a:avLst>
          </a:prstGeom>
          <a:solidFill>
            <a:srgbClr val="004DFF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6F1B8F8-ED38-4E70-8B02-8E74112AA121}"/>
              </a:ext>
            </a:extLst>
          </p:cNvPr>
          <p:cNvSpPr/>
          <p:nvPr/>
        </p:nvSpPr>
        <p:spPr>
          <a:xfrm rot="5400000">
            <a:off x="-2027460" y="3658454"/>
            <a:ext cx="498408" cy="348633"/>
          </a:xfrm>
          <a:prstGeom prst="triangle">
            <a:avLst>
              <a:gd name="adj" fmla="val 51130"/>
            </a:avLst>
          </a:prstGeom>
          <a:solidFill>
            <a:srgbClr val="710782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826FC73-AFC0-45DA-A595-BDE162F3D995}"/>
              </a:ext>
            </a:extLst>
          </p:cNvPr>
          <p:cNvSpPr/>
          <p:nvPr/>
        </p:nvSpPr>
        <p:spPr>
          <a:xfrm rot="5400000">
            <a:off x="-1923973" y="3736517"/>
            <a:ext cx="260684" cy="196233"/>
          </a:xfrm>
          <a:prstGeom prst="triangle">
            <a:avLst>
              <a:gd name="adj" fmla="val 51130"/>
            </a:avLst>
          </a:prstGeom>
          <a:solidFill>
            <a:srgbClr val="D70303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CA293A-1C43-4C7E-A2D6-BED6E77B82C2}"/>
              </a:ext>
            </a:extLst>
          </p:cNvPr>
          <p:cNvSpPr/>
          <p:nvPr/>
        </p:nvSpPr>
        <p:spPr>
          <a:xfrm>
            <a:off x="359008" y="2597402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8CBF67-09F5-41A0-8B3D-6F2E384FF9C5}"/>
              </a:ext>
            </a:extLst>
          </p:cNvPr>
          <p:cNvSpPr/>
          <p:nvPr/>
        </p:nvSpPr>
        <p:spPr>
          <a:xfrm rot="5400000">
            <a:off x="1384282" y="2821193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B20A5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C691EC3-419C-4C00-87E6-4694E893078F}"/>
              </a:ext>
            </a:extLst>
          </p:cNvPr>
          <p:cNvSpPr/>
          <p:nvPr/>
        </p:nvSpPr>
        <p:spPr>
          <a:xfrm rot="5400000">
            <a:off x="1696557" y="331500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88BB01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A9613C4-2E5D-46BE-AEDD-C0030CE97F4A}"/>
              </a:ext>
            </a:extLst>
          </p:cNvPr>
          <p:cNvSpPr/>
          <p:nvPr/>
        </p:nvSpPr>
        <p:spPr>
          <a:xfrm>
            <a:off x="4305276" y="2597402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F498A16-A53B-4482-8A4B-F7A5561F3577}"/>
              </a:ext>
            </a:extLst>
          </p:cNvPr>
          <p:cNvSpPr/>
          <p:nvPr/>
        </p:nvSpPr>
        <p:spPr>
          <a:xfrm rot="5400000">
            <a:off x="5330550" y="2821193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950F1F3-4573-49BC-ACB6-474478E83E0A}"/>
              </a:ext>
            </a:extLst>
          </p:cNvPr>
          <p:cNvSpPr/>
          <p:nvPr/>
        </p:nvSpPr>
        <p:spPr>
          <a:xfrm rot="5400000">
            <a:off x="5642825" y="331500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B20A5E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5D4581A-265A-4B7D-867C-6A09190EC202}"/>
              </a:ext>
            </a:extLst>
          </p:cNvPr>
          <p:cNvSpPr/>
          <p:nvPr/>
        </p:nvSpPr>
        <p:spPr>
          <a:xfrm>
            <a:off x="8251543" y="2597402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F81B50-9733-48C7-A0BA-26348AE9B722}"/>
              </a:ext>
            </a:extLst>
          </p:cNvPr>
          <p:cNvSpPr/>
          <p:nvPr/>
        </p:nvSpPr>
        <p:spPr>
          <a:xfrm rot="5400000">
            <a:off x="9276817" y="2821193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1B2883B-F7F5-493E-AD5F-D156FF97BFA3}"/>
              </a:ext>
            </a:extLst>
          </p:cNvPr>
          <p:cNvSpPr/>
          <p:nvPr/>
        </p:nvSpPr>
        <p:spPr>
          <a:xfrm rot="5400000">
            <a:off x="9589092" y="331500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27A9E9-4A57-4B5F-AFA5-6074B24FA9AB}"/>
              </a:ext>
            </a:extLst>
          </p:cNvPr>
          <p:cNvSpPr/>
          <p:nvPr/>
        </p:nvSpPr>
        <p:spPr>
          <a:xfrm>
            <a:off x="-3587260" y="5492262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6F8FD6F-B470-4DFB-ACAE-8A66C2C1432C}"/>
              </a:ext>
            </a:extLst>
          </p:cNvPr>
          <p:cNvSpPr/>
          <p:nvPr/>
        </p:nvSpPr>
        <p:spPr>
          <a:xfrm rot="5400000">
            <a:off x="-2561986" y="5716053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E4CA904-B543-49C9-8F97-4540F2C88C74}"/>
              </a:ext>
            </a:extLst>
          </p:cNvPr>
          <p:cNvSpPr/>
          <p:nvPr/>
        </p:nvSpPr>
        <p:spPr>
          <a:xfrm rot="5400000">
            <a:off x="-2249711" y="620986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53A61E-AA72-453A-B83F-50B23B7E672E}"/>
              </a:ext>
            </a:extLst>
          </p:cNvPr>
          <p:cNvSpPr/>
          <p:nvPr/>
        </p:nvSpPr>
        <p:spPr>
          <a:xfrm>
            <a:off x="359007" y="5492261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F7873E4-CA66-44E7-B1B2-C3DCB5C74796}"/>
              </a:ext>
            </a:extLst>
          </p:cNvPr>
          <p:cNvSpPr/>
          <p:nvPr/>
        </p:nvSpPr>
        <p:spPr>
          <a:xfrm rot="5400000">
            <a:off x="1384281" y="5716052"/>
            <a:ext cx="2069431" cy="1997242"/>
          </a:xfrm>
          <a:prstGeom prst="triangle">
            <a:avLst>
              <a:gd name="adj" fmla="val 51130"/>
            </a:avLst>
          </a:prstGeom>
          <a:solidFill>
            <a:srgbClr val="D7030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5EAD32A-DE50-4FBF-8579-011216EBAAA4}"/>
              </a:ext>
            </a:extLst>
          </p:cNvPr>
          <p:cNvSpPr/>
          <p:nvPr/>
        </p:nvSpPr>
        <p:spPr>
          <a:xfrm rot="5400000">
            <a:off x="1696556" y="6209868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56B0629-0B25-4C2A-9990-5CB1F3FF1245}"/>
              </a:ext>
            </a:extLst>
          </p:cNvPr>
          <p:cNvSpPr/>
          <p:nvPr/>
        </p:nvSpPr>
        <p:spPr>
          <a:xfrm>
            <a:off x="4305276" y="5492262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55E8376-B95C-4606-970E-0E06394E47DD}"/>
              </a:ext>
            </a:extLst>
          </p:cNvPr>
          <p:cNvSpPr/>
          <p:nvPr/>
        </p:nvSpPr>
        <p:spPr>
          <a:xfrm rot="5400000">
            <a:off x="5330550" y="5716053"/>
            <a:ext cx="2069431" cy="1997242"/>
          </a:xfrm>
          <a:prstGeom prst="triangle">
            <a:avLst>
              <a:gd name="adj" fmla="val 5113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7CF1F40-956D-4B0D-8F5C-13C6911A415D}"/>
              </a:ext>
            </a:extLst>
          </p:cNvPr>
          <p:cNvSpPr/>
          <p:nvPr/>
        </p:nvSpPr>
        <p:spPr>
          <a:xfrm rot="5400000">
            <a:off x="5642825" y="6209869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D70303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28C0E1-5253-4E9C-A97C-564F95A409B9}"/>
              </a:ext>
            </a:extLst>
          </p:cNvPr>
          <p:cNvSpPr/>
          <p:nvPr/>
        </p:nvSpPr>
        <p:spPr>
          <a:xfrm>
            <a:off x="8245733" y="5492261"/>
            <a:ext cx="3587260" cy="244777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CAB4130-2F51-47D9-9709-115C9D2C496E}"/>
              </a:ext>
            </a:extLst>
          </p:cNvPr>
          <p:cNvSpPr/>
          <p:nvPr/>
        </p:nvSpPr>
        <p:spPr>
          <a:xfrm rot="5400000">
            <a:off x="9271007" y="5716052"/>
            <a:ext cx="2069431" cy="1997242"/>
          </a:xfrm>
          <a:prstGeom prst="triangle">
            <a:avLst>
              <a:gd name="adj" fmla="val 5113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F6398A6-0103-41B2-BF90-C2E3B3D6B3C7}"/>
              </a:ext>
            </a:extLst>
          </p:cNvPr>
          <p:cNvSpPr/>
          <p:nvPr/>
        </p:nvSpPr>
        <p:spPr>
          <a:xfrm rot="5400000">
            <a:off x="9583282" y="6209868"/>
            <a:ext cx="1172820" cy="1007165"/>
          </a:xfrm>
          <a:prstGeom prst="triangle">
            <a:avLst>
              <a:gd name="adj" fmla="val 51130"/>
            </a:avLst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E3A6B78-FFF7-4BF7-8849-21238505C10A}"/>
              </a:ext>
            </a:extLst>
          </p:cNvPr>
          <p:cNvSpPr txBox="1"/>
          <p:nvPr/>
        </p:nvSpPr>
        <p:spPr>
          <a:xfrm>
            <a:off x="5314725" y="1805725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latin typeface="Text Me One" pitchFamily="2" charset="0"/>
              </a:rPr>
              <a:t>Net</a:t>
            </a:r>
            <a:r>
              <a:rPr lang="pt-BR" sz="8800" b="1" dirty="0">
                <a:latin typeface="Text Me One" pitchFamily="2" charset="0"/>
              </a:rPr>
              <a:t>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25EEF-B52C-4CDF-86A3-FA2A646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41" y="1737115"/>
            <a:ext cx="2280334" cy="15837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25BF4A-8F15-42A5-83E5-C34869804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71" r="9010" b="22829"/>
          <a:stretch/>
        </p:blipFill>
        <p:spPr>
          <a:xfrm>
            <a:off x="2909341" y="3537117"/>
            <a:ext cx="6795376" cy="15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BF741D-884B-4D3D-A049-ECA673D972FF}"/>
              </a:ext>
            </a:extLst>
          </p:cNvPr>
          <p:cNvSpPr/>
          <p:nvPr/>
        </p:nvSpPr>
        <p:spPr>
          <a:xfrm>
            <a:off x="3048380" y="1714714"/>
            <a:ext cx="6095237" cy="3428571"/>
          </a:xfrm>
          <a:prstGeom prst="rect">
            <a:avLst/>
          </a:prstGeom>
          <a:gradFill>
            <a:gsLst>
              <a:gs pos="0">
                <a:srgbClr val="002060"/>
              </a:gs>
              <a:gs pos="74000">
                <a:srgbClr val="B20A5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DAE29-3EC8-46BF-BBF6-12697E1E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29"/>
          <a:stretch/>
        </p:blipFill>
        <p:spPr>
          <a:xfrm>
            <a:off x="4065297" y="4141244"/>
            <a:ext cx="4061402" cy="1002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F2DE0-9FE4-4077-8C1C-1176322E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31" y="2308615"/>
            <a:ext cx="2280334" cy="15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Text Me One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5</cp:revision>
  <dcterms:created xsi:type="dcterms:W3CDTF">2018-09-25T01:39:14Z</dcterms:created>
  <dcterms:modified xsi:type="dcterms:W3CDTF">2018-11-02T01:02:44Z</dcterms:modified>
</cp:coreProperties>
</file>