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64"/>
    <a:srgbClr val="C8C854"/>
    <a:srgbClr val="CDC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61F-70A7-4B41-B63F-549CEA33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2B0E-C380-4927-BA3D-732ED624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6B1-65C8-47C8-B31A-0C19C0D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B953-81F9-4F92-B50F-C3A4FEB4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D4F9-A6B5-4CD7-A6FA-FA4A00DC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04E4-2579-466D-87B2-9910E0C9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2CDF8-B5CB-45E8-8F01-20F810596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11D0-24C3-4D65-886C-D5CEDB1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78F2-6CB6-477E-8723-ACD6E8D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D398C-B129-452B-8AD0-BD7A2F4B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5B42-2634-49F7-9360-1CED35B5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59B31-515C-417E-BA62-2A43061C9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2F11-58A3-4EEB-A6ED-BCC484B5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B494-7E21-40FB-BE37-E20BE512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6A49-FB42-45A7-A625-6EC393A7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B67B-03ED-42BD-A9B8-CA01AAB2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947E3-8FFD-4224-9034-C38A367C7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0649-BB29-4A21-92CD-2D9A2F30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4709-89A5-47D8-A69C-70898F23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CB8F-0D6B-4292-B627-F69BBC2E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185F-BF40-4402-A76B-1AE6C80A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BEDB-AAA1-4A85-B0CB-E29467309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FBDE-1A05-4D48-9F37-DA7D0C69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C4F8-7AF8-45CB-9936-705D48FB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B085-6610-4DA4-8F5E-9CD8BE8F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F3CE-506B-4362-BE91-FF5A8F7D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E8EF-F7A9-4D27-AC2A-C2A14237D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4F23-CB84-488F-B546-6D7227E4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F727-8161-4BA2-8F21-C8ADA687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BB67E-EFE8-4185-9C6B-94754F6D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2B4A-62DA-40DE-9A41-BB8D813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72BF-4F7D-41FD-99E4-862D5EA6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6330-E9D2-4170-9478-25CC6D9F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06AE-AFB1-44FC-A4E2-DA9BCEA1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85EC7-9B1A-4A3B-934E-2C9075A4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CF76-B5D0-4E85-A127-9AB005B2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7924-70F8-4B2C-8C7B-C8E776ADC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2A67-4BF2-4C9B-8581-714C444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43BA-BB85-4A3F-89BC-012B68CC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FE95-4B68-4369-A70A-1F6B54A3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3FB5-F094-467C-8566-5B0DD8A7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F110E-8E6F-4FE3-9725-222499CE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D79EF-D65D-4D9E-8BF9-32499310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7174-D6F2-41F8-A679-39559288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5F314-5C29-4D64-9118-D7C8E52E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5D87-E3EF-4989-9B1E-89EA62F3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1FB8-7841-4306-9DB3-E0B964D68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2999-0A1D-4AD8-A077-4B6D820F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74E4-5F13-4FA4-87FF-AF828D73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B3B1-E60D-4248-99A7-9BF6F3EC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82761-8BAB-4C91-84D7-E64AB906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2E55-7C31-431E-B0C5-6412E21AC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8F5C-CB93-42CE-AE7D-A9D47F59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5C595-69A7-435A-BED7-AC5A2A3F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4EFA-81C8-4FD3-B805-3BCAE89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2B1B-0F19-462F-BC75-223067BE0E46}" type="datetimeFigureOut">
              <a:rPr lang="pt-BR" smtClean="0"/>
              <a:t>16/09/2018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6C6D8-5A7C-47CD-861F-0D144402B6A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5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DA07E-9E3C-4B2E-BD79-615C3D8974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88" r="25389"/>
          <a:stretch/>
        </p:blipFill>
        <p:spPr>
          <a:xfrm>
            <a:off x="331304" y="-172278"/>
            <a:ext cx="5155096" cy="6858000"/>
          </a:xfrm>
          <a:prstGeom prst="rect">
            <a:avLst/>
          </a:prstGeom>
          <a:effectLst>
            <a:glow rad="63500">
              <a:schemeClr val="tx1"/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66BAF-2318-4452-83CE-B8EFD20DB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497496"/>
            <a:ext cx="609600" cy="7810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BD9E17A-8022-4500-B98D-1D3DC22484DD}"/>
              </a:ext>
            </a:extLst>
          </p:cNvPr>
          <p:cNvSpPr/>
          <p:nvPr/>
        </p:nvSpPr>
        <p:spPr>
          <a:xfrm>
            <a:off x="7699513" y="1378546"/>
            <a:ext cx="1800000" cy="1800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63500">
            <a:solidFill>
              <a:srgbClr val="EFEF64"/>
            </a:solidFill>
          </a:ln>
          <a:effectLst>
            <a:glow rad="190500">
              <a:srgbClr val="C8C854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FAB7C4-ECAD-41AE-B95D-8AB3177BE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00" y="1493251"/>
            <a:ext cx="1225826" cy="157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Notebook Positivo</dc:creator>
  <cp:lastModifiedBy>Notebook Positivo</cp:lastModifiedBy>
  <cp:revision>6</cp:revision>
  <dcterms:modified xsi:type="dcterms:W3CDTF">2018-09-16T03:10:17Z</dcterms:modified>
</cp:coreProperties>
</file>