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  <a:srgbClr val="8F45C7"/>
    <a:srgbClr val="FF0066"/>
    <a:srgbClr val="2E75B6"/>
    <a:srgbClr val="FFFFFF"/>
    <a:srgbClr val="548235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8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40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9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3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52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9C3C-4397-46D6-A13E-5C380E14882E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815" y1="7418" x2="2137" y2="7418"/>
                        <a14:foregroundMark x1="76923" y1="3852" x2="99003" y2="20827"/>
                        <a14:foregroundMark x1="1709" y1="75606" x2="18803" y2="97860"/>
                        <a14:foregroundMark x1="79772" y1="98573" x2="99573" y2="78459"/>
                        <a14:foregroundMark x1="21937" y1="6277" x2="5271" y2="24536"/>
                        <a14:foregroundMark x1="72934" y1="3852" x2="99003" y2="26534"/>
                        <a14:foregroundMark x1="88462" y1="9700" x2="96296" y2="31098"/>
                        <a14:foregroundMark x1="83333" y1="10271" x2="94444" y2="26819"/>
                        <a14:foregroundMark x1="12821" y1="15407" x2="29060" y2="3709"/>
                        <a14:foregroundMark x1="22650" y1="7275" x2="38177" y2="1569"/>
                        <a14:foregroundMark x1="32621" y1="2710" x2="46439" y2="143"/>
                        <a14:foregroundMark x1="1425" y1="62197" x2="5698" y2="75606"/>
                        <a14:foregroundMark x1="57835" y1="713" x2="74074" y2="3852"/>
                        <a14:foregroundMark x1="68234" y1="2710" x2="77635" y2="7846"/>
                        <a14:foregroundMark x1="66524" y1="2140" x2="74501" y2="6562"/>
                        <a14:backgroundMark x1="42450" y1="17404" x2="42877" y2="58631"/>
                        <a14:backgroundMark x1="57977" y1="15407" x2="88319" y2="62767"/>
                        <a14:backgroundMark x1="38177" y1="6134" x2="9117" y2="28673"/>
                        <a14:backgroundMark x1="7692" y1="31526" x2="12108" y2="75464"/>
                        <a14:backgroundMark x1="13960" y1="79601" x2="40883" y2="95863"/>
                        <a14:backgroundMark x1="48433" y1="97004" x2="78917" y2="81883"/>
                        <a14:backgroundMark x1="79345" y1="83452" x2="95584" y2="54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6118" y="1292167"/>
            <a:ext cx="4279763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713" y="1314450"/>
            <a:ext cx="8045287" cy="32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94" b="100000" l="0" r="100000">
                        <a14:backgroundMark x1="92813" y1="24474" x2="99375" y2="38623"/>
                        <a14:backgroundMark x1="91563" y1="72467" x2="97500" y2="61568"/>
                        <a14:backgroundMark x1="39375" y1="36711" x2="45313" y2="33652"/>
                        <a14:backgroundMark x1="46250" y1="77438" x2="38125" y2="80688"/>
                        <a14:backgroundMark x1="91250" y1="66157" x2="91250" y2="71511"/>
                        <a14:backgroundMark x1="52188" y1="22180" x2="52188" y2="27151"/>
                        <a14:backgroundMark x1="93438" y1="70363" x2="90000" y2="65774"/>
                        <a14:backgroundMark x1="44688" y1="77438" x2="46875" y2="75335"/>
                        <a14:backgroundMark x1="44063" y1="78011" x2="33438" y2="81644"/>
                        <a14:backgroundMark x1="90625" y1="64436" x2="89063" y2="68069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24" y="1314450"/>
            <a:ext cx="1989771" cy="32520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FC9DC1-074D-4520-AAC4-9B782D4C2084}"/>
              </a:ext>
            </a:extLst>
          </p:cNvPr>
          <p:cNvSpPr txBox="1"/>
          <p:nvPr/>
        </p:nvSpPr>
        <p:spPr>
          <a:xfrm>
            <a:off x="4441168" y="3678701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Steel City Comic" panose="02000000000000000000" pitchFamily="2" charset="0"/>
              </a:rPr>
              <a:t>aniell Mesquita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6E4D56-870D-45D1-9EEA-A7AA3584C2FE}"/>
              </a:ext>
            </a:extLst>
          </p:cNvPr>
          <p:cNvSpPr/>
          <p:nvPr/>
        </p:nvSpPr>
        <p:spPr>
          <a:xfrm>
            <a:off x="2723549" y="1174536"/>
            <a:ext cx="2130711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700" b="1" dirty="0">
                <a:solidFill>
                  <a:schemeClr val="bg1"/>
                </a:solidFill>
                <a:latin typeface="Steel City Comic" panose="02000000000000000000" pitchFamily="2" charset="0"/>
              </a:rPr>
              <a:t>D</a:t>
            </a:r>
            <a:endParaRPr lang="pt-BR" sz="287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43A2EFD7-2C07-4C90-92B7-AF1508A7C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60" y="1438276"/>
            <a:ext cx="595313" cy="59655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FC9EB48-3E56-4642-880B-7CBB63723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69" y="1438276"/>
            <a:ext cx="471069" cy="471069"/>
          </a:xfrm>
          <a:prstGeom prst="rect">
            <a:avLst/>
          </a:prstGeom>
        </p:spPr>
      </p:pic>
      <p:pic>
        <p:nvPicPr>
          <p:cNvPr id="19" name="Picture 1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A356096-3727-497A-9D35-2D04323A8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48" y="2184248"/>
            <a:ext cx="752475" cy="638894"/>
          </a:xfrm>
          <a:prstGeom prst="rect">
            <a:avLst/>
          </a:prstGeom>
        </p:spPr>
      </p:pic>
      <p:pic>
        <p:nvPicPr>
          <p:cNvPr id="21" name="Picture 2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33FBC42-FDED-482F-AC1A-004015E861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39" y="1791862"/>
            <a:ext cx="410030" cy="410030"/>
          </a:xfrm>
          <a:prstGeom prst="rect">
            <a:avLst/>
          </a:prstGeom>
        </p:spPr>
      </p:pic>
      <p:pic>
        <p:nvPicPr>
          <p:cNvPr id="23" name="Picture 2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02ABD23-44A5-4DAE-93D1-DDD7BDC7F9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97" y="1392460"/>
            <a:ext cx="410030" cy="410030"/>
          </a:xfrm>
          <a:prstGeom prst="rect">
            <a:avLst/>
          </a:prstGeom>
        </p:spPr>
      </p:pic>
      <p:pic>
        <p:nvPicPr>
          <p:cNvPr id="25" name="Picture 24" descr="A close up of a sign&#10;&#10;Description generated with high confidence">
            <a:extLst>
              <a:ext uri="{FF2B5EF4-FFF2-40B4-BE49-F238E27FC236}">
                <a16:creationId xmlns:a16="http://schemas.microsoft.com/office/drawing/2014/main" id="{2F65720C-510A-4C5E-AB45-B37D73C49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76" y="1489696"/>
            <a:ext cx="594799" cy="5947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03AD7C-4B2F-4953-BFDA-3C2CA32D2E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60" y="2388644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24AFDF-981C-45BF-B31E-1FFAB3E5E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9" y="1604419"/>
            <a:ext cx="590284" cy="5586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5F0FBE-7A7A-4AF3-8460-6C6FB2BB57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914" y="2215909"/>
            <a:ext cx="593055" cy="59479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364F4C-CDD5-44C2-88A6-413592A4E8E7}"/>
              </a:ext>
            </a:extLst>
          </p:cNvPr>
          <p:cNvSpPr/>
          <p:nvPr/>
        </p:nvSpPr>
        <p:spPr>
          <a:xfrm>
            <a:off x="6041295" y="2325221"/>
            <a:ext cx="1079817" cy="3824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12D521-1B1F-4077-B786-4CE66DAE84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12" y="2374464"/>
            <a:ext cx="909182" cy="282423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AA83E0-EF24-4371-BFF8-9BAC69CC10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22" y="2243313"/>
            <a:ext cx="565317" cy="5666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2A7F06B-624F-4E51-AEF6-2335E9A791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85" y="2710775"/>
            <a:ext cx="606916" cy="606916"/>
          </a:xfrm>
          <a:prstGeom prst="rect">
            <a:avLst/>
          </a:prstGeom>
        </p:spPr>
      </p:pic>
      <p:pic>
        <p:nvPicPr>
          <p:cNvPr id="41" name="Picture 4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D4C844B-97C7-46CC-8967-228DE4D1D5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727" y="3043246"/>
            <a:ext cx="638894" cy="638894"/>
          </a:xfrm>
          <a:prstGeom prst="rect">
            <a:avLst/>
          </a:prstGeom>
        </p:spPr>
      </p:pic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C3B37E79-5647-45C8-BECE-828ADB59E49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5" y="1422125"/>
            <a:ext cx="590284" cy="590284"/>
          </a:xfrm>
          <a:prstGeom prst="rect">
            <a:avLst/>
          </a:prstGeom>
        </p:spPr>
      </p:pic>
      <p:pic>
        <p:nvPicPr>
          <p:cNvPr id="49" name="Picture 4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8A76AE6D-75BD-4D77-88F2-3C5E95C3FD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17" y="2824142"/>
            <a:ext cx="698985" cy="698985"/>
          </a:xfrm>
          <a:prstGeom prst="rect">
            <a:avLst/>
          </a:prstGeom>
        </p:spPr>
      </p:pic>
      <p:pic>
        <p:nvPicPr>
          <p:cNvPr id="51" name="Picture 5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0A70C8B-E019-4835-BADB-44EA4C0DC2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4" y="1835043"/>
            <a:ext cx="445860" cy="4458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6206E3E-3CAE-4922-AEB5-35F39C0A7A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34" y="2588296"/>
            <a:ext cx="665724" cy="909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4F59FB-A92F-44A1-B300-7712F58C4D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78" y="1978513"/>
            <a:ext cx="425381" cy="4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427275" y="2706260"/>
            <a:ext cx="1044000" cy="10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sx="102000" sy="102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72" y="2874943"/>
            <a:ext cx="592606" cy="70956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986276" y="1670594"/>
            <a:ext cx="0" cy="43200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67226" y="1680119"/>
            <a:ext cx="316049" cy="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76751" y="1886594"/>
            <a:ext cx="316049" cy="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76751" y="2093069"/>
            <a:ext cx="316049" cy="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273750" y="1610782"/>
            <a:ext cx="144000" cy="1440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43"/>
          <p:cNvSpPr/>
          <p:nvPr/>
        </p:nvSpPr>
        <p:spPr>
          <a:xfrm>
            <a:off x="4283275" y="1817256"/>
            <a:ext cx="144000" cy="144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Flowchart: Extract 44"/>
          <p:cNvSpPr/>
          <p:nvPr/>
        </p:nvSpPr>
        <p:spPr>
          <a:xfrm rot="5400000">
            <a:off x="4283275" y="2021069"/>
            <a:ext cx="144000" cy="144000"/>
          </a:xfrm>
          <a:prstGeom prst="flowChartExtra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45"/>
          <p:cNvSpPr/>
          <p:nvPr/>
        </p:nvSpPr>
        <p:spPr>
          <a:xfrm>
            <a:off x="3746257" y="1624010"/>
            <a:ext cx="2646946" cy="766289"/>
          </a:xfrm>
          <a:custGeom>
            <a:avLst/>
            <a:gdLst>
              <a:gd name="connsiteX0" fmla="*/ 0 w 3441031"/>
              <a:gd name="connsiteY0" fmla="*/ 505579 h 770436"/>
              <a:gd name="connsiteX1" fmla="*/ 372979 w 3441031"/>
              <a:gd name="connsiteY1" fmla="*/ 734179 h 770436"/>
              <a:gd name="connsiteX2" fmla="*/ 830179 w 3441031"/>
              <a:gd name="connsiteY2" fmla="*/ 529642 h 770436"/>
              <a:gd name="connsiteX3" fmla="*/ 974558 w 3441031"/>
              <a:gd name="connsiteY3" fmla="*/ 253 h 770436"/>
              <a:gd name="connsiteX4" fmla="*/ 1155031 w 3441031"/>
              <a:gd name="connsiteY4" fmla="*/ 601832 h 770436"/>
              <a:gd name="connsiteX5" fmla="*/ 1251284 w 3441031"/>
              <a:gd name="connsiteY5" fmla="*/ 313074 h 770436"/>
              <a:gd name="connsiteX6" fmla="*/ 1311442 w 3441031"/>
              <a:gd name="connsiteY6" fmla="*/ 36347 h 770436"/>
              <a:gd name="connsiteX7" fmla="*/ 1540042 w 3441031"/>
              <a:gd name="connsiteY7" fmla="*/ 698084 h 770436"/>
              <a:gd name="connsiteX8" fmla="*/ 2298031 w 3441031"/>
              <a:gd name="connsiteY8" fmla="*/ 734179 h 770436"/>
              <a:gd name="connsiteX9" fmla="*/ 3441031 w 3441031"/>
              <a:gd name="connsiteY9" fmla="*/ 529642 h 770436"/>
              <a:gd name="connsiteX0" fmla="*/ 0 w 2634915"/>
              <a:gd name="connsiteY0" fmla="*/ 505579 h 764304"/>
              <a:gd name="connsiteX1" fmla="*/ 372979 w 2634915"/>
              <a:gd name="connsiteY1" fmla="*/ 734179 h 764304"/>
              <a:gd name="connsiteX2" fmla="*/ 830179 w 2634915"/>
              <a:gd name="connsiteY2" fmla="*/ 529642 h 764304"/>
              <a:gd name="connsiteX3" fmla="*/ 974558 w 2634915"/>
              <a:gd name="connsiteY3" fmla="*/ 253 h 764304"/>
              <a:gd name="connsiteX4" fmla="*/ 1155031 w 2634915"/>
              <a:gd name="connsiteY4" fmla="*/ 601832 h 764304"/>
              <a:gd name="connsiteX5" fmla="*/ 1251284 w 2634915"/>
              <a:gd name="connsiteY5" fmla="*/ 313074 h 764304"/>
              <a:gd name="connsiteX6" fmla="*/ 1311442 w 2634915"/>
              <a:gd name="connsiteY6" fmla="*/ 36347 h 764304"/>
              <a:gd name="connsiteX7" fmla="*/ 1540042 w 2634915"/>
              <a:gd name="connsiteY7" fmla="*/ 698084 h 764304"/>
              <a:gd name="connsiteX8" fmla="*/ 2298031 w 2634915"/>
              <a:gd name="connsiteY8" fmla="*/ 734179 h 764304"/>
              <a:gd name="connsiteX9" fmla="*/ 2634915 w 2634915"/>
              <a:gd name="connsiteY9" fmla="*/ 637926 h 764304"/>
              <a:gd name="connsiteX0" fmla="*/ 0 w 2622883"/>
              <a:gd name="connsiteY0" fmla="*/ 505579 h 765621"/>
              <a:gd name="connsiteX1" fmla="*/ 372979 w 2622883"/>
              <a:gd name="connsiteY1" fmla="*/ 734179 h 765621"/>
              <a:gd name="connsiteX2" fmla="*/ 830179 w 2622883"/>
              <a:gd name="connsiteY2" fmla="*/ 529642 h 765621"/>
              <a:gd name="connsiteX3" fmla="*/ 974558 w 2622883"/>
              <a:gd name="connsiteY3" fmla="*/ 253 h 765621"/>
              <a:gd name="connsiteX4" fmla="*/ 1155031 w 2622883"/>
              <a:gd name="connsiteY4" fmla="*/ 601832 h 765621"/>
              <a:gd name="connsiteX5" fmla="*/ 1251284 w 2622883"/>
              <a:gd name="connsiteY5" fmla="*/ 313074 h 765621"/>
              <a:gd name="connsiteX6" fmla="*/ 1311442 w 2622883"/>
              <a:gd name="connsiteY6" fmla="*/ 36347 h 765621"/>
              <a:gd name="connsiteX7" fmla="*/ 1540042 w 2622883"/>
              <a:gd name="connsiteY7" fmla="*/ 698084 h 765621"/>
              <a:gd name="connsiteX8" fmla="*/ 2298031 w 2622883"/>
              <a:gd name="connsiteY8" fmla="*/ 734179 h 765621"/>
              <a:gd name="connsiteX9" fmla="*/ 2622883 w 2622883"/>
              <a:gd name="connsiteY9" fmla="*/ 613862 h 765621"/>
              <a:gd name="connsiteX0" fmla="*/ 0 w 2646946"/>
              <a:gd name="connsiteY0" fmla="*/ 505579 h 766289"/>
              <a:gd name="connsiteX1" fmla="*/ 372979 w 2646946"/>
              <a:gd name="connsiteY1" fmla="*/ 734179 h 766289"/>
              <a:gd name="connsiteX2" fmla="*/ 830179 w 2646946"/>
              <a:gd name="connsiteY2" fmla="*/ 529642 h 766289"/>
              <a:gd name="connsiteX3" fmla="*/ 974558 w 2646946"/>
              <a:gd name="connsiteY3" fmla="*/ 253 h 766289"/>
              <a:gd name="connsiteX4" fmla="*/ 1155031 w 2646946"/>
              <a:gd name="connsiteY4" fmla="*/ 601832 h 766289"/>
              <a:gd name="connsiteX5" fmla="*/ 1251284 w 2646946"/>
              <a:gd name="connsiteY5" fmla="*/ 313074 h 766289"/>
              <a:gd name="connsiteX6" fmla="*/ 1311442 w 2646946"/>
              <a:gd name="connsiteY6" fmla="*/ 36347 h 766289"/>
              <a:gd name="connsiteX7" fmla="*/ 1540042 w 2646946"/>
              <a:gd name="connsiteY7" fmla="*/ 698084 h 766289"/>
              <a:gd name="connsiteX8" fmla="*/ 2298031 w 2646946"/>
              <a:gd name="connsiteY8" fmla="*/ 734179 h 766289"/>
              <a:gd name="connsiteX9" fmla="*/ 2646946 w 2646946"/>
              <a:gd name="connsiteY9" fmla="*/ 601831 h 76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6946" h="766289">
                <a:moveTo>
                  <a:pt x="0" y="505579"/>
                </a:moveTo>
                <a:cubicBezTo>
                  <a:pt x="117308" y="617874"/>
                  <a:pt x="234616" y="730169"/>
                  <a:pt x="372979" y="734179"/>
                </a:cubicBezTo>
                <a:cubicBezTo>
                  <a:pt x="511342" y="738189"/>
                  <a:pt x="729916" y="651963"/>
                  <a:pt x="830179" y="529642"/>
                </a:cubicBezTo>
                <a:cubicBezTo>
                  <a:pt x="930442" y="407321"/>
                  <a:pt x="920416" y="-11779"/>
                  <a:pt x="974558" y="253"/>
                </a:cubicBezTo>
                <a:cubicBezTo>
                  <a:pt x="1028700" y="12285"/>
                  <a:pt x="1108910" y="549695"/>
                  <a:pt x="1155031" y="601832"/>
                </a:cubicBezTo>
                <a:cubicBezTo>
                  <a:pt x="1201152" y="653969"/>
                  <a:pt x="1225216" y="407321"/>
                  <a:pt x="1251284" y="313074"/>
                </a:cubicBezTo>
                <a:cubicBezTo>
                  <a:pt x="1277352" y="218827"/>
                  <a:pt x="1263316" y="-27821"/>
                  <a:pt x="1311442" y="36347"/>
                </a:cubicBezTo>
                <a:cubicBezTo>
                  <a:pt x="1359568" y="100515"/>
                  <a:pt x="1375611" y="581779"/>
                  <a:pt x="1540042" y="698084"/>
                </a:cubicBezTo>
                <a:cubicBezTo>
                  <a:pt x="1704474" y="814389"/>
                  <a:pt x="2113547" y="750221"/>
                  <a:pt x="2298031" y="734179"/>
                </a:cubicBezTo>
                <a:cubicBezTo>
                  <a:pt x="2482515" y="718137"/>
                  <a:pt x="2432383" y="659984"/>
                  <a:pt x="2646946" y="601831"/>
                </a:cubicBezTo>
              </a:path>
            </a:pathLst>
          </a:custGeom>
          <a:noFill/>
          <a:ln w="508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/>
          <p:cNvSpPr/>
          <p:nvPr/>
        </p:nvSpPr>
        <p:spPr>
          <a:xfrm>
            <a:off x="5105160" y="1424929"/>
            <a:ext cx="1568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solidFill>
                  <a:srgbClr val="2E75B6"/>
                </a:solidFill>
              </a:rPr>
              <a:t>oney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377945" y="4138715"/>
            <a:ext cx="2880000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sx="101000" sy="101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50" y="4135829"/>
            <a:ext cx="3223432" cy="144000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3855945" y="4336789"/>
            <a:ext cx="1044000" cy="10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sx="102000" sy="102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42" y="4505472"/>
            <a:ext cx="592606" cy="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82" y="2561974"/>
            <a:ext cx="6067425" cy="771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F43BE-6A77-402B-A077-EE637D01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67" y="2561973"/>
            <a:ext cx="1456639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rgbClr val="FF0066"/>
              </a:gs>
              <a:gs pos="71000">
                <a:srgbClr val="8F45C7"/>
              </a:gs>
              <a:gs pos="31000">
                <a:srgbClr val="002060"/>
              </a:gs>
              <a:gs pos="100000">
                <a:srgbClr val="0070C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07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F9764-7CE2-46D3-BAAA-A25BC2ABAB55}"/>
              </a:ext>
            </a:extLst>
          </p:cNvPr>
          <p:cNvSpPr/>
          <p:nvPr/>
        </p:nvSpPr>
        <p:spPr>
          <a:xfrm>
            <a:off x="9301203" y="3012660"/>
            <a:ext cx="1904999" cy="1905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Steel City Comic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</dc:creator>
  <cp:lastModifiedBy>Notebook Positivo</cp:lastModifiedBy>
  <cp:revision>22</cp:revision>
  <dcterms:created xsi:type="dcterms:W3CDTF">2017-12-27T20:54:36Z</dcterms:created>
  <dcterms:modified xsi:type="dcterms:W3CDTF">2018-10-11T21:41:03Z</dcterms:modified>
</cp:coreProperties>
</file>