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AAFF76-247B-4A1F-BFFD-AC3B3945354D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tebook Positivo" initials="NP" lastIdx="2" clrIdx="0">
    <p:extLst>
      <p:ext uri="{19B8F6BF-5375-455C-9EA6-DF929625EA0E}">
        <p15:presenceInfo xmlns:p15="http://schemas.microsoft.com/office/powerpoint/2012/main" userId="Notebook Positi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CC498"/>
    <a:srgbClr val="05BB98"/>
    <a:srgbClr val="044B3B"/>
    <a:srgbClr val="06634E"/>
    <a:srgbClr val="077A60"/>
    <a:srgbClr val="00A185"/>
    <a:srgbClr val="F2F2F2"/>
    <a:srgbClr val="953DA1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D19E-944C-4C4F-9A0C-DDE008CAF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9647F-A5EF-4133-9F1C-AB35AC053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AF70-3563-4E4F-864C-2AF8E7C3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A7B2-A83A-4AFE-89DC-583912A4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DF7E9-BB76-4F05-AF77-2624C14D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29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60E7-D34E-4D31-BD0D-8E7C5E3B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A971F-E72A-4002-B725-4199C0549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CDD7A-D1DE-4BC6-84F5-AAA938E8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B66A3-B6BB-483B-943B-9AB2A55B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A25A6-2380-4C59-9DAA-29DCCC2D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02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2631D-5DFB-46C4-9142-621DD7997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D4E9A-F482-45AC-82EB-FB6A650F5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EC5A3-D73E-4916-BC27-82FFDC8A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1A5D-E3D5-4E8B-BFB2-FF95D6A0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31553-AE7E-4990-BB6F-F45CDBB5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1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745-C4C1-423A-B085-58FA3CF5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D3A45-0063-4806-A5C4-44039270C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E8C2-FEFD-445B-8796-04C48DEC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DD27-5F3E-4E72-8384-5761CB28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9E55-0194-4A69-8BCA-20A7B09D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35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3E5A-CD51-4D4D-AC5E-47B50657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878A-1400-42BB-8761-6D3813527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16EE-4E1E-4EF1-B156-FB0B05E7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7B77-6B71-49B7-8054-21DD8B40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FD11-8617-433F-9576-242D0B21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64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AFFD-BA55-4582-A3EE-0FB46B3A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7A901-D783-4C03-AEB5-BAF92D4DD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A47EA-3054-447E-B276-6EDF59C0D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7BD88-ADB8-451D-833D-869096EA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A72D2-CB87-464D-81A7-E0475074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5E7E4-0339-4614-9023-DEBF3619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3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9E8F-4D52-441F-AC49-92CE50A2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6149-74A4-4A78-B2B6-16896C63C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BAC6D-7072-4E5F-B446-E9AF003F8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97089-EFAF-4A6B-8203-ADB5FBCC9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C31CA-7971-4FE1-8C8E-628237AA4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082A7-CECB-483F-8DB7-85E4C1F6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F6F21-975F-473A-A291-C0313290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07C6C-08EE-44E9-A10E-EEADD4D5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1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A59B-6F2A-47FA-A6DD-D05BC863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35970D-4223-4397-B285-B58B5855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67FB7-CF54-465B-8C3F-663E1922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3D668-902A-4D36-83F0-8FE4353D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5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C511F-6F3C-40D9-ACF3-E0CCE5AA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2702D-3D5A-41BF-AFC3-4DCA8E46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AEA83-A440-43F1-B6DF-CEAB06E7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68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4C1D-B64C-4BA2-9028-F727B51A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1235-6EE5-45A8-9AC4-DDEB1ADB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31DEE-317B-4544-AD27-7FDE7A6F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1EA22-5584-49D4-AAA3-35D7AA18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1FBC5-A7A0-4318-9480-9C3B0763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9035-0A33-4F81-AAAD-D6E38D8E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86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8A0D-1CAB-4B74-B0F7-98AAB8F8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AA8A5-2B81-4560-805E-11DDDD481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200EA-14C6-425F-8623-72456DDB2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A423-0521-4944-93FB-56497F62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6D8E-37C1-456C-9A8E-C362204119E7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4DC98-A347-4B7C-A2F7-F1568169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49985-4969-4418-ACDE-D295CC16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31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E0788-5814-490C-BF0D-46778DC0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D7D2-0A8F-49B3-89E3-B5CB1611E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1DDE6-5CAB-4B53-8912-71FF7F602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46D8E-37C1-456C-9A8E-C362204119E7}" type="datetimeFigureOut">
              <a:rPr lang="pt-BR" smtClean="0"/>
              <a:t>06/09/2018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95F5-1D7C-4B43-A39F-7AD5577F8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F3D57-177B-4178-956A-7CA6D2882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C390-641D-4A8A-9C8A-65D1D72E9C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80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B980BA-9BD9-444E-A269-AEF512ED64FE}"/>
              </a:ext>
            </a:extLst>
          </p:cNvPr>
          <p:cNvSpPr/>
          <p:nvPr/>
        </p:nvSpPr>
        <p:spPr>
          <a:xfrm>
            <a:off x="4965838" y="2549723"/>
            <a:ext cx="1581150" cy="876300"/>
          </a:xfrm>
          <a:prstGeom prst="roundRect">
            <a:avLst/>
          </a:prstGeom>
          <a:solidFill>
            <a:srgbClr val="00A185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D4311-3FE6-4784-BC2D-D20B63E034F1}"/>
              </a:ext>
            </a:extLst>
          </p:cNvPr>
          <p:cNvSpPr txBox="1"/>
          <p:nvPr/>
        </p:nvSpPr>
        <p:spPr>
          <a:xfrm>
            <a:off x="4965838" y="2549722"/>
            <a:ext cx="158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Roboto" panose="02000000000000000000" pitchFamily="2" charset="0"/>
              </a:rPr>
              <a:t>Framework.JS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4EED6-6439-45EE-9781-16E09E34C603}"/>
              </a:ext>
            </a:extLst>
          </p:cNvPr>
          <p:cNvSpPr txBox="1"/>
          <p:nvPr/>
        </p:nvSpPr>
        <p:spPr>
          <a:xfrm>
            <a:off x="4965838" y="2782669"/>
            <a:ext cx="15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044B3B"/>
                </a:solidFill>
                <a:latin typeface="Roboto" panose="02000000000000000000" pitchFamily="2" charset="0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188441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57199" y="390525"/>
            <a:ext cx="2520000" cy="2520000"/>
          </a:xfrm>
          <a:prstGeom prst="roundRect">
            <a:avLst/>
          </a:prstGeom>
          <a:gradFill>
            <a:gsLst>
              <a:gs pos="0">
                <a:srgbClr val="00A185"/>
              </a:gs>
              <a:gs pos="32000">
                <a:srgbClr val="077A60"/>
              </a:gs>
              <a:gs pos="73000">
                <a:srgbClr val="06634E"/>
              </a:gs>
              <a:gs pos="92000">
                <a:srgbClr val="044B3B"/>
              </a:gs>
            </a:gsLst>
            <a:lin ang="5400000" scaled="1"/>
          </a:gradFill>
          <a:ln w="25400">
            <a:noFill/>
          </a:ln>
          <a:effectLst>
            <a:outerShdw blurRad="63500" sx="102000" sy="102000" algn="ctr" rotWithShape="0">
              <a:srgbClr val="33333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1135950" y="327086"/>
            <a:ext cx="116249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6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617" y="327086"/>
            <a:ext cx="636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8674" y="1181100"/>
            <a:ext cx="2520000" cy="2520000"/>
          </a:xfrm>
          <a:prstGeom prst="roundRect">
            <a:avLst/>
          </a:prstGeom>
          <a:gradFill>
            <a:gsLst>
              <a:gs pos="0">
                <a:srgbClr val="00A185"/>
              </a:gs>
              <a:gs pos="32000">
                <a:srgbClr val="077A60"/>
              </a:gs>
              <a:gs pos="73000">
                <a:srgbClr val="06634E"/>
              </a:gs>
              <a:gs pos="92000">
                <a:srgbClr val="044B3B"/>
              </a:gs>
            </a:gsLst>
            <a:lin ang="5400000" scaled="1"/>
          </a:gradFill>
          <a:ln w="25400">
            <a:noFill/>
          </a:ln>
          <a:effectLst>
            <a:outerShdw blurRad="63500" sx="102000" sy="102000" algn="ctr" rotWithShape="0">
              <a:srgbClr val="33333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38860" t="17120" r="19685" b="39469"/>
          <a:stretch/>
        </p:blipFill>
        <p:spPr>
          <a:xfrm>
            <a:off x="5501048" y="1288516"/>
            <a:ext cx="1453199" cy="1924051"/>
          </a:xfrm>
          <a:prstGeom prst="rect">
            <a:avLst/>
          </a:prstGeom>
        </p:spPr>
      </p:pic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0328CF46-6EB8-42FB-BB8D-6B87338B22D6}"/>
              </a:ext>
            </a:extLst>
          </p:cNvPr>
          <p:cNvSpPr/>
          <p:nvPr/>
        </p:nvSpPr>
        <p:spPr>
          <a:xfrm>
            <a:off x="1135950" y="4274561"/>
            <a:ext cx="2520000" cy="2520000"/>
          </a:xfrm>
          <a:prstGeom prst="roundRect">
            <a:avLst/>
          </a:prstGeom>
          <a:gradFill>
            <a:gsLst>
              <a:gs pos="0">
                <a:srgbClr val="05BB98"/>
              </a:gs>
              <a:gs pos="51500">
                <a:srgbClr val="0CC498"/>
              </a:gs>
              <a:gs pos="34000">
                <a:srgbClr val="077A60"/>
              </a:gs>
              <a:gs pos="70000">
                <a:srgbClr val="06634E"/>
              </a:gs>
              <a:gs pos="92000">
                <a:srgbClr val="044B3B"/>
              </a:gs>
            </a:gsLst>
            <a:lin ang="5400000" scaled="1"/>
          </a:gradFill>
          <a:ln w="25400">
            <a:noFill/>
          </a:ln>
          <a:effectLst>
            <a:outerShdw blurRad="63500" sx="102000" sy="102000" algn="ctr" rotWithShape="0">
              <a:srgbClr val="33333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3F799-928D-4C12-BA78-FFB1C158FD80}"/>
              </a:ext>
            </a:extLst>
          </p:cNvPr>
          <p:cNvSpPr txBox="1"/>
          <p:nvPr/>
        </p:nvSpPr>
        <p:spPr>
          <a:xfrm>
            <a:off x="1229957" y="4811286"/>
            <a:ext cx="23319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b="1" dirty="0">
                <a:solidFill>
                  <a:schemeClr val="bg1"/>
                </a:solidFill>
                <a:effectLst>
                  <a:outerShdw blurRad="63500" sx="105000" sy="105000" algn="ctr" rotWithShape="0">
                    <a:prstClr val="black">
                      <a:alpha val="51000"/>
                    </a:prstClr>
                  </a:outerShdw>
                </a:effectLst>
              </a:rPr>
              <a:t>New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9FF098EB-BD86-48D9-9214-BD55819FA2D2}"/>
              </a:ext>
            </a:extLst>
          </p:cNvPr>
          <p:cNvSpPr/>
          <p:nvPr/>
        </p:nvSpPr>
        <p:spPr>
          <a:xfrm>
            <a:off x="7276052" y="4122161"/>
            <a:ext cx="2520000" cy="2520000"/>
          </a:xfrm>
          <a:prstGeom prst="roundRect">
            <a:avLst/>
          </a:prstGeom>
          <a:gradFill>
            <a:gsLst>
              <a:gs pos="0">
                <a:srgbClr val="05BB98"/>
              </a:gs>
              <a:gs pos="51500">
                <a:srgbClr val="0CC498"/>
              </a:gs>
              <a:gs pos="34000">
                <a:srgbClr val="077A60"/>
              </a:gs>
              <a:gs pos="70000">
                <a:srgbClr val="06634E"/>
              </a:gs>
              <a:gs pos="92000">
                <a:srgbClr val="044B3B"/>
              </a:gs>
            </a:gsLst>
            <a:lin ang="5400000" scaled="1"/>
          </a:gradFill>
          <a:ln w="25400">
            <a:noFill/>
          </a:ln>
          <a:effectLst>
            <a:outerShdw blurRad="63500" sx="102000" sy="102000" algn="ctr" rotWithShape="0">
              <a:srgbClr val="33333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C1390-2881-443E-AD8A-9429A4CC6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03" t="21561" r="18802" b="33774"/>
          <a:stretch/>
        </p:blipFill>
        <p:spPr>
          <a:xfrm>
            <a:off x="7370059" y="4811286"/>
            <a:ext cx="2331985" cy="116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7F8D7DE-EAB7-4C3D-8296-E3422ADC5322}"/>
              </a:ext>
            </a:extLst>
          </p:cNvPr>
          <p:cNvSpPr/>
          <p:nvPr/>
        </p:nvSpPr>
        <p:spPr>
          <a:xfrm>
            <a:off x="1297670" y="2537376"/>
            <a:ext cx="2520000" cy="2233405"/>
          </a:xfrm>
          <a:prstGeom prst="wedgeRoundRectCallout">
            <a:avLst/>
          </a:prstGeom>
          <a:gradFill>
            <a:gsLst>
              <a:gs pos="0">
                <a:srgbClr val="00A185"/>
              </a:gs>
              <a:gs pos="32000">
                <a:srgbClr val="077A60"/>
              </a:gs>
              <a:gs pos="73000">
                <a:srgbClr val="06634E"/>
              </a:gs>
              <a:gs pos="92000">
                <a:srgbClr val="044B3B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srgbClr val="333333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5CC93D-C215-4716-B069-DEB8744F5456}"/>
              </a:ext>
            </a:extLst>
          </p:cNvPr>
          <p:cNvCxnSpPr/>
          <p:nvPr/>
        </p:nvCxnSpPr>
        <p:spPr>
          <a:xfrm>
            <a:off x="1497496" y="2811322"/>
            <a:ext cx="1736034" cy="0"/>
          </a:xfrm>
          <a:prstGeom prst="line">
            <a:avLst/>
          </a:prstGeom>
          <a:ln w="952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684FB3-0E5A-4E05-B480-0AFFDA4AEB81}"/>
              </a:ext>
            </a:extLst>
          </p:cNvPr>
          <p:cNvCxnSpPr/>
          <p:nvPr/>
        </p:nvCxnSpPr>
        <p:spPr>
          <a:xfrm>
            <a:off x="1497496" y="3043236"/>
            <a:ext cx="1736034" cy="0"/>
          </a:xfrm>
          <a:prstGeom prst="line">
            <a:avLst/>
          </a:prstGeom>
          <a:ln w="952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ADADD8-8688-4CB5-94AF-9FA12CC273A7}"/>
              </a:ext>
            </a:extLst>
          </p:cNvPr>
          <p:cNvCxnSpPr/>
          <p:nvPr/>
        </p:nvCxnSpPr>
        <p:spPr>
          <a:xfrm>
            <a:off x="1497496" y="3281774"/>
            <a:ext cx="1736034" cy="0"/>
          </a:xfrm>
          <a:prstGeom prst="line">
            <a:avLst/>
          </a:prstGeom>
          <a:ln w="952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0B106F-F4F6-427F-812A-B487993DD201}"/>
              </a:ext>
            </a:extLst>
          </p:cNvPr>
          <p:cNvCxnSpPr/>
          <p:nvPr/>
        </p:nvCxnSpPr>
        <p:spPr>
          <a:xfrm>
            <a:off x="1497496" y="3523625"/>
            <a:ext cx="1736034" cy="0"/>
          </a:xfrm>
          <a:prstGeom prst="line">
            <a:avLst/>
          </a:prstGeom>
          <a:ln w="952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9ED507-8A66-4555-A75F-7549A0922BE5}"/>
              </a:ext>
            </a:extLst>
          </p:cNvPr>
          <p:cNvCxnSpPr>
            <a:cxnSpLocks/>
          </p:cNvCxnSpPr>
          <p:nvPr/>
        </p:nvCxnSpPr>
        <p:spPr>
          <a:xfrm>
            <a:off x="1497496" y="3752227"/>
            <a:ext cx="868017" cy="0"/>
          </a:xfrm>
          <a:prstGeom prst="line">
            <a:avLst/>
          </a:prstGeom>
          <a:ln w="952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EB9AB6-BB8C-43EF-8109-F6F12750BB40}"/>
              </a:ext>
            </a:extLst>
          </p:cNvPr>
          <p:cNvCxnSpPr>
            <a:cxnSpLocks/>
          </p:cNvCxnSpPr>
          <p:nvPr/>
        </p:nvCxnSpPr>
        <p:spPr>
          <a:xfrm>
            <a:off x="1497495" y="3957636"/>
            <a:ext cx="689114" cy="0"/>
          </a:xfrm>
          <a:prstGeom prst="line">
            <a:avLst/>
          </a:prstGeom>
          <a:ln w="952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67DF1B-8C74-4EB5-8A01-C44BCF41C258}"/>
              </a:ext>
            </a:extLst>
          </p:cNvPr>
          <p:cNvCxnSpPr>
            <a:cxnSpLocks/>
          </p:cNvCxnSpPr>
          <p:nvPr/>
        </p:nvCxnSpPr>
        <p:spPr>
          <a:xfrm>
            <a:off x="1497495" y="4182923"/>
            <a:ext cx="434009" cy="0"/>
          </a:xfrm>
          <a:prstGeom prst="line">
            <a:avLst/>
          </a:prstGeom>
          <a:ln w="952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192939D-4D80-4579-9232-A67947D78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60" t="17120" r="19685" b="39469"/>
          <a:stretch/>
        </p:blipFill>
        <p:spPr>
          <a:xfrm>
            <a:off x="2400040" y="2811322"/>
            <a:ext cx="1219707" cy="161490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D76CFA-3603-4B97-A238-491706E57FAA}"/>
              </a:ext>
            </a:extLst>
          </p:cNvPr>
          <p:cNvSpPr/>
          <p:nvPr/>
        </p:nvSpPr>
        <p:spPr>
          <a:xfrm>
            <a:off x="6096000" y="2635529"/>
            <a:ext cx="1620000" cy="2453300"/>
          </a:xfrm>
          <a:prstGeom prst="roundRect">
            <a:avLst/>
          </a:prstGeom>
          <a:gradFill>
            <a:gsLst>
              <a:gs pos="0">
                <a:srgbClr val="00A185"/>
              </a:gs>
              <a:gs pos="32000">
                <a:srgbClr val="077A60"/>
              </a:gs>
              <a:gs pos="73000">
                <a:srgbClr val="06634E"/>
              </a:gs>
              <a:gs pos="92000">
                <a:srgbClr val="044B3B"/>
              </a:gs>
            </a:gsLst>
            <a:lin ang="5400000" scaled="1"/>
          </a:gradFill>
          <a:ln>
            <a:noFill/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221DD-23B8-4272-877B-C67DE841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907" y="3573321"/>
            <a:ext cx="1535841" cy="1263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66DAB5-2149-4D15-9E57-B7D3215CF1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60" t="17120" r="19685" b="39469"/>
          <a:stretch/>
        </p:blipFill>
        <p:spPr>
          <a:xfrm>
            <a:off x="6368579" y="2698601"/>
            <a:ext cx="1132496" cy="149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4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10314</TotalTime>
  <Words>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 Mesquita</dc:creator>
  <cp:lastModifiedBy>Notebook Positivo</cp:lastModifiedBy>
  <cp:revision>44</cp:revision>
  <dcterms:created xsi:type="dcterms:W3CDTF">2018-04-15T18:37:11Z</dcterms:created>
  <dcterms:modified xsi:type="dcterms:W3CDTF">2018-09-07T02:00:00Z</dcterms:modified>
</cp:coreProperties>
</file>