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7" r:id="rId6"/>
    <p:sldId id="27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325 995,'-3'-1,"0"0,0 1,0 1,-1 2,2 0,0 1,1-1,1 1,0-1,0 1,0-1,1 0,2-3,0 1,1 0,1-3,-2 1,0 0,1-1,0-1,-1 0,-2 0,-1 0,0 0,-1-1,-2 2,0 0,0 1,-1 0,1 1,0 0,0 0,0 0,0 0,-1 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622 772,'5'-2,"1"1,2 0,0-1,-1 0,0 1,-4 1,0-1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624 786,'3'0,"0"0,2 0,2-1,0-1,-2 1,0 0,-2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662 750,'4'2,"-1"-1,0 2,1-1,-1 0,1 1,1-1,-3 1,1-1,-3 1,-1 0,-1 1,0 0,0 1,-1-1,1-1,-1-1,1 1,-1-1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923 805,'-3'-2,"0"2,0 0,0 0,0 1,0 1,1 1,0 0,0 0,2 0,-1 0,0 0,1 0,0 0,0 0,1 0,2-3,0 0,2-1,-2-1,0 0,0 0,0-1,-1 0,0-1,-2 1,0 0,-3 2,0 0,0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784 896,'-3'0,"0"1,-1 1,1 0,0 0,1 1,1 0,1 0,1 1,1 0,1-2,0-2,0 0,0-1,0-1,-1-1,-1-1,-1 1,0-1,0 1,0 0,0 0,0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785 797,'-3'1,"0"0,0 1,-3 0,2 1,1-2,3 2,0 1,0 1,0-2,0 0,2 0,0 0,1-3,1 0,0-2,-1 1,0-1,1-1,0 0,-2 0,-3 0,-2 2,-2-2,2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831 717,'-3'2,"0"0,1 1,1 0,2 0,0 1,1-1,1 0,0-2,2 0,-1 0,1 1,-1-2,-1 0,0-1,0 0,0-1,0 1,2-2,-2-1,-2 1,-4 1,0 2,-1 0,-1 0,1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917 639,'-3'1,"-1"2,2 0,0 0,1 0,0 0,1 1,0-1,1 0,1 0,1-1,0-1,0-1,1-1,-1-1,0 0,0 0,-1-1,-2 0,-1 0,1 0,0 0,-1 0,-2 3,0 0,0 0,-1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307 902,'-4'0,"0"4,2 0,1-1,0 2,1-1,0-1,4 1,-2-1,2 0,-1-3,0 1,0 0,0-1,1-1,-1-2,1 0,-1 0,0-2,-1 1,-1-1,0 2,-1 0,-1-1,-1 1,-2 2,0 0,0 1,-1 0,2 1,0 1,0-2,0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314 798,'-3'3,"1"0,0 0,1 1,-1-1,1 1,1 1,1-2,3 0,-1-1,1-1,-1-1,2-2,-1-1,-3 0,0-1,0 0,-1 1,0 0,-1 0,-1 0,-1 0,-2 1,2 1,-1 1,1-1,0 1,0 0,0 0,0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388 708,'-3'0,"-1"3,1-1,0-1,-1 2,2 0,1 0,1 0,0 0,0 2,0-2,0 1,0 0,1-1,1 0,1-2,0-1,1-4,-1 1,0-1,-2 1,-1 0,0 0,-1 0,-2 2,0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454 802,'-4'-1,"0"0,-1 1,2 0,-1 0,0 2,0 1,2 0,2 0,-1 1,1 1,0-2,0 0,3-2,0 1,0-1,1-1,0-1,-1-1,2-1,-2 0,-1-1,-1 1,-1 0,-1 0,-1 0,-1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526 721,'-4'0,"1"0,0 0,0 3,2 1,0 0,1 0,0-1,0 0,0 0,0 0,3-2,1-2,-1-1,0 1,0-1,-1-2,-1 0,-1 1,-1 0,-2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466 637,'-3'0,"0"0,-2 0,2 0,0 0,0 0,0 1,-1 3,3-1,0 0,0 1,1 1,0-2,0 0,0 0,0 1,0-1,2 2,0-1,1-1,0-3,0-2,2-2,-2 2,1 1,-1-1,0 0,-2-1,0 0,-1 0,0 0,-3 1,0-1,0 1,3-1,0 0,0 0,0 0,-3 1,0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487 841,'3'0,"0"4,0-2,1 2,1 0,1 1,2 1,-1 1,1-2,-1 0,-2 0,0-1,-2-1,1 1,-2-1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6-16T17:25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491 857,'0'-3,"-1"0,1-1,0 0,0 1,5 3,-1 0,1 0,-1 0,-1 0,0 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4.png"/><Relationship Id="rId7" Type="http://schemas.openxmlformats.org/officeDocument/2006/relationships/customXml" Target="../ink/ink3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68.xml"/><Relationship Id="rId37" Type="http://schemas.openxmlformats.org/officeDocument/2006/relationships/image" Target="../media/image18.png"/><Relationship Id="rId36" Type="http://schemas.openxmlformats.org/officeDocument/2006/relationships/customXml" Target="../ink/ink17.xml"/><Relationship Id="rId35" Type="http://schemas.openxmlformats.org/officeDocument/2006/relationships/image" Target="../media/image17.png"/><Relationship Id="rId34" Type="http://schemas.openxmlformats.org/officeDocument/2006/relationships/customXml" Target="../ink/ink16.xml"/><Relationship Id="rId33" Type="http://schemas.openxmlformats.org/officeDocument/2006/relationships/image" Target="../media/image16.png"/><Relationship Id="rId32" Type="http://schemas.openxmlformats.org/officeDocument/2006/relationships/customXml" Target="../ink/ink15.xml"/><Relationship Id="rId31" Type="http://schemas.openxmlformats.org/officeDocument/2006/relationships/image" Target="../media/image15.png"/><Relationship Id="rId30" Type="http://schemas.openxmlformats.org/officeDocument/2006/relationships/customXml" Target="../ink/ink14.xml"/><Relationship Id="rId3" Type="http://schemas.openxmlformats.org/officeDocument/2006/relationships/customXml" Target="../ink/ink1.xml"/><Relationship Id="rId29" Type="http://schemas.openxmlformats.org/officeDocument/2006/relationships/image" Target="../media/image14.png"/><Relationship Id="rId28" Type="http://schemas.openxmlformats.org/officeDocument/2006/relationships/customXml" Target="../ink/ink13.xml"/><Relationship Id="rId27" Type="http://schemas.openxmlformats.org/officeDocument/2006/relationships/tags" Target="../tags/tag67.xml"/><Relationship Id="rId26" Type="http://schemas.openxmlformats.org/officeDocument/2006/relationships/image" Target="../media/image13.png"/><Relationship Id="rId25" Type="http://schemas.openxmlformats.org/officeDocument/2006/relationships/customXml" Target="../ink/ink12.xml"/><Relationship Id="rId24" Type="http://schemas.openxmlformats.org/officeDocument/2006/relationships/image" Target="../media/image12.png"/><Relationship Id="rId23" Type="http://schemas.openxmlformats.org/officeDocument/2006/relationships/customXml" Target="../ink/ink11.xml"/><Relationship Id="rId22" Type="http://schemas.openxmlformats.org/officeDocument/2006/relationships/image" Target="../media/image11.png"/><Relationship Id="rId21" Type="http://schemas.openxmlformats.org/officeDocument/2006/relationships/customXml" Target="../ink/ink10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9.xml"/><Relationship Id="rId18" Type="http://schemas.openxmlformats.org/officeDocument/2006/relationships/image" Target="../media/image9.png"/><Relationship Id="rId17" Type="http://schemas.openxmlformats.org/officeDocument/2006/relationships/customXml" Target="../ink/ink8.xml"/><Relationship Id="rId16" Type="http://schemas.openxmlformats.org/officeDocument/2006/relationships/image" Target="../media/image8.png"/><Relationship Id="rId15" Type="http://schemas.openxmlformats.org/officeDocument/2006/relationships/customXml" Target="../ink/ink7.xml"/><Relationship Id="rId14" Type="http://schemas.openxmlformats.org/officeDocument/2006/relationships/image" Target="../media/image7.png"/><Relationship Id="rId13" Type="http://schemas.openxmlformats.org/officeDocument/2006/relationships/customXml" Target="../ink/ink6.xml"/><Relationship Id="rId12" Type="http://schemas.openxmlformats.org/officeDocument/2006/relationships/image" Target="../media/image6.png"/><Relationship Id="rId11" Type="http://schemas.openxmlformats.org/officeDocument/2006/relationships/customXml" Target="../ink/ink5.xml"/><Relationship Id="rId10" Type="http://schemas.openxmlformats.org/officeDocument/2006/relationships/image" Target="../media/image5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饽䘝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LTY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[AGC033]</a:t>
            </a:r>
            <a:r>
              <a:rPr lang="zh-CN" altLang="en-US"/>
              <a:t>Removing Coins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题目大意</a:t>
            </a:r>
            <a:endParaRPr lang="zh-CN" altLang="en-US" b="1"/>
          </a:p>
          <a:p>
            <a:r>
              <a:rPr lang="en-US" altLang="zh-CN"/>
              <a:t>Takahashi </a:t>
            </a:r>
            <a:r>
              <a:rPr lang="zh-CN" altLang="en-US"/>
              <a:t>和</a:t>
            </a:r>
            <a:r>
              <a:rPr lang="en-US" altLang="zh-CN"/>
              <a:t> Aoki </a:t>
            </a:r>
            <a:r>
              <a:rPr lang="zh-CN" altLang="en-US"/>
              <a:t>玩游戏，他们在玩一棵树。</a:t>
            </a:r>
            <a:endParaRPr lang="zh-CN" altLang="en-US"/>
          </a:p>
          <a:p>
            <a:r>
              <a:rPr lang="zh-CN" altLang="en-US"/>
              <a:t>树上初始每个节点上都有一个硬币，他们可以选择任意一个有硬币的节点，把硬币拿掉；然后其它所有节点的硬币都向这个节点的方向靠近一格。</a:t>
            </a:r>
            <a:endParaRPr lang="zh-CN" altLang="en-US"/>
          </a:p>
          <a:p>
            <a:r>
              <a:rPr lang="zh-CN" altLang="en-US"/>
              <a:t>取不了硬币的人输。</a:t>
            </a:r>
            <a:endParaRPr lang="zh-CN" altLang="en-US"/>
          </a:p>
          <a:p>
            <a:r>
              <a:rPr lang="en-US" altLang="zh-CN"/>
              <a:t>siz&lt;=200000</a:t>
            </a:r>
            <a:endParaRPr lang="en-US" altLang="zh-CN"/>
          </a:p>
          <a:p>
            <a:r>
              <a:rPr lang="zh-CN" altLang="zh-CN"/>
              <a:t>例子：</a:t>
            </a:r>
            <a:endParaRPr lang="zh-CN" altLang="zh-CN"/>
          </a:p>
        </p:txBody>
      </p:sp>
      <p:pic>
        <p:nvPicPr>
          <p:cNvPr id="4" name="图片 3" descr="removing coi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7485" y="3762375"/>
            <a:ext cx="2181225" cy="309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917700" y="6305550"/>
              <a:ext cx="228600" cy="209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917700" y="6305550"/>
                <a:ext cx="2286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873250" y="5702300"/>
              <a:ext cx="273050" cy="247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873250" y="5702300"/>
                <a:ext cx="2730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885950" y="5060950"/>
              <a:ext cx="209550" cy="222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885950" y="5060950"/>
                <a:ext cx="2095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336800" y="4495800"/>
              <a:ext cx="127000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336800" y="4495800"/>
                <a:ext cx="127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686050" y="5080000"/>
              <a:ext cx="196850" cy="190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686050" y="5080000"/>
                <a:ext cx="196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244850" y="4578350"/>
              <a:ext cx="120650" cy="177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244850" y="4578350"/>
                <a:ext cx="120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768600" y="4044950"/>
              <a:ext cx="209550" cy="304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768600" y="4044950"/>
                <a:ext cx="209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092450" y="5340350"/>
              <a:ext cx="463550" cy="387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092450" y="5340350"/>
                <a:ext cx="4635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111500" y="5334000"/>
              <a:ext cx="152400" cy="107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111500" y="5334000"/>
                <a:ext cx="1524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949700" y="4838700"/>
              <a:ext cx="298450" cy="63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949700" y="4838700"/>
                <a:ext cx="298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962400" y="4946650"/>
              <a:ext cx="2603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962400" y="4946650"/>
                <a:ext cx="260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203700" y="4762500"/>
              <a:ext cx="196850" cy="3365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203700" y="4762500"/>
                <a:ext cx="196850" cy="336550"/>
              </a:xfrm>
              <a:prstGeom prst="rect"/>
            </p:spPr>
          </p:pic>
        </mc:Fallback>
      </mc:AlternateContent>
      <p:pic>
        <p:nvPicPr>
          <p:cNvPr id="17" name="图片 16" descr="removing coin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0550" y="3762375"/>
            <a:ext cx="2181225" cy="309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5695950" y="5099050"/>
              <a:ext cx="177800" cy="209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5695950" y="5099050"/>
                <a:ext cx="177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4857750" y="5651500"/>
              <a:ext cx="133350" cy="203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4857750" y="5651500"/>
                <a:ext cx="133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4845050" y="5060950"/>
              <a:ext cx="196850" cy="215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4845050" y="5060950"/>
                <a:ext cx="196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5219700" y="4552950"/>
              <a:ext cx="330200" cy="1778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5219700" y="4552950"/>
                <a:ext cx="330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5740400" y="4057650"/>
              <a:ext cx="171450" cy="203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5740400" y="4057650"/>
                <a:ext cx="171450" cy="203200"/>
              </a:xfrm>
              <a:prstGeom prst="rect"/>
            </p:spPr>
          </p:pic>
        </mc:Fallback>
      </mc:AlternateContent>
    </p:spTree>
    <p:custDataLst>
      <p:tags r:id="rId3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[CF1100]Tree-Tac-Toe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题目大意</a:t>
            </a:r>
            <a:endParaRPr lang="zh-CN" altLang="en-US" b="1"/>
          </a:p>
          <a:p>
            <a:r>
              <a:rPr lang="zh-CN" altLang="en-US"/>
              <a:t>有一棵</a:t>
            </a:r>
            <a:r>
              <a:rPr lang="en-US" altLang="zh-CN"/>
              <a:t> n </a:t>
            </a:r>
            <a:r>
              <a:rPr lang="zh-CN" altLang="en-US"/>
              <a:t>个节点的树，初始节点上可能会有颜色。</a:t>
            </a:r>
            <a:endParaRPr lang="zh-CN" altLang="en-US"/>
          </a:p>
          <a:p>
            <a:r>
              <a:rPr lang="zh-CN" altLang="en-US"/>
              <a:t>白先生和黑先生轮流对树的节点进行染色，他们每次会找到一个无色节点，并将其染上自己的颜色。倘若节点</a:t>
            </a:r>
            <a:r>
              <a:rPr lang="en-US" altLang="zh-CN"/>
              <a:t> A,B,C </a:t>
            </a:r>
            <a:r>
              <a:rPr lang="zh-CN" altLang="en-US"/>
              <a:t>都染上颜色</a:t>
            </a:r>
            <a:r>
              <a:rPr lang="en-US" altLang="zh-CN"/>
              <a:t> c</a:t>
            </a:r>
            <a:r>
              <a:rPr lang="zh-CN" altLang="en-US"/>
              <a:t>，并且存在树边</a:t>
            </a:r>
            <a:r>
              <a:rPr lang="en-US" altLang="zh-CN"/>
              <a:t> (A,B),(B,C) </a:t>
            </a:r>
            <a:r>
              <a:rPr lang="zh-CN" altLang="en-US"/>
              <a:t>则</a:t>
            </a:r>
            <a:r>
              <a:rPr lang="en-US" altLang="zh-CN"/>
              <a:t> c </a:t>
            </a:r>
            <a:r>
              <a:rPr lang="zh-CN" altLang="en-US"/>
              <a:t>颜色的那个先生就赢了。</a:t>
            </a:r>
            <a:endParaRPr lang="zh-CN" altLang="en-US"/>
          </a:p>
          <a:p>
            <a:r>
              <a:rPr lang="zh-CN" altLang="en-US"/>
              <a:t>白先生先手，黑先生后手。</a:t>
            </a:r>
            <a:endParaRPr lang="zh-CN" altLang="en-US"/>
          </a:p>
          <a:p>
            <a:r>
              <a:rPr lang="zh-CN" altLang="en-US"/>
              <a:t>初始树上每个节点只可能是白色或者无色。不可能是黑色。</a:t>
            </a:r>
            <a:endParaRPr lang="zh-CN" altLang="en-US"/>
          </a:p>
          <a:p>
            <a:r>
              <a:rPr lang="zh-CN" altLang="en-US"/>
              <a:t>判断是白先生赢，黑先生赢或者是平局。</a:t>
            </a:r>
            <a:endParaRPr lang="zh-CN" altLang="en-US"/>
          </a:p>
          <a:p>
            <a:r>
              <a:rPr lang="en-US" altLang="zh-CN"/>
              <a:t>n&lt;=500000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[AGC002]Candy Piles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题目大意</a:t>
            </a:r>
            <a:endParaRPr lang="zh-CN" altLang="en-US" b="1"/>
          </a:p>
          <a:p>
            <a:r>
              <a:rPr lang="zh-CN" altLang="en-US"/>
              <a:t>现在有</a:t>
            </a:r>
            <a:r>
              <a:rPr lang="en-US" altLang="zh-CN"/>
              <a:t> n </a:t>
            </a:r>
            <a:r>
              <a:rPr lang="zh-CN" altLang="en-US"/>
              <a:t>堆糖果，第</a:t>
            </a:r>
            <a:r>
              <a:rPr lang="en-US" altLang="zh-CN"/>
              <a:t> i </a:t>
            </a:r>
            <a:r>
              <a:rPr lang="zh-CN" altLang="en-US"/>
              <a:t>堆有</a:t>
            </a:r>
            <a:r>
              <a:rPr lang="en-US" altLang="zh-CN"/>
              <a:t> ai </a:t>
            </a:r>
            <a:r>
              <a:rPr lang="zh-CN" altLang="en-US"/>
              <a:t>个。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Snuke </a:t>
            </a:r>
            <a:r>
              <a:rPr lang="zh-CN" altLang="en-US"/>
              <a:t>和</a:t>
            </a:r>
            <a:r>
              <a:rPr lang="en-US" altLang="zh-CN"/>
              <a:t> Ciel </a:t>
            </a:r>
            <a:r>
              <a:rPr lang="zh-CN" altLang="en-US"/>
              <a:t>在玩游戏，他们轮流操作，</a:t>
            </a:r>
            <a:r>
              <a:rPr lang="en-US" altLang="zh-CN"/>
              <a:t>Snuke </a:t>
            </a:r>
            <a:r>
              <a:rPr lang="zh-CN" altLang="en-US"/>
              <a:t>先手。</a:t>
            </a:r>
            <a:endParaRPr lang="zh-CN" altLang="en-US"/>
          </a:p>
          <a:p>
            <a:r>
              <a:rPr lang="zh-CN" altLang="en-US"/>
              <a:t>每次他们可以选择其中一种操作：</a:t>
            </a:r>
            <a:endParaRPr lang="zh-CN" altLang="en-US"/>
          </a:p>
          <a:p>
            <a:pPr lvl="1"/>
            <a:r>
              <a:rPr lang="en-US" altLang="zh-CN"/>
              <a:t>1.</a:t>
            </a:r>
            <a:r>
              <a:rPr lang="zh-CN" altLang="en-US"/>
              <a:t>选择糖果数最多的那一堆，然后全部吃掉！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把每一堆糖果都吃掉一个！</a:t>
            </a:r>
            <a:endParaRPr lang="zh-CN" altLang="en-US"/>
          </a:p>
          <a:p>
            <a:pPr lvl="0"/>
            <a:r>
              <a:rPr lang="zh-CN" altLang="en-US"/>
              <a:t>谁吃掉最后一个糖果就输了。</a:t>
            </a:r>
            <a:endParaRPr lang="zh-CN" altLang="en-US"/>
          </a:p>
          <a:p>
            <a:pPr lvl="0"/>
            <a:r>
              <a:rPr lang="zh-CN" altLang="en-US"/>
              <a:t>问</a:t>
            </a:r>
            <a:r>
              <a:rPr lang="en-US" altLang="zh-CN"/>
              <a:t> Snuke </a:t>
            </a:r>
            <a:r>
              <a:rPr lang="zh-CN" altLang="en-US"/>
              <a:t>和</a:t>
            </a:r>
            <a:r>
              <a:rPr lang="en-US" altLang="zh-CN"/>
              <a:t> Ciel </a:t>
            </a:r>
            <a:r>
              <a:rPr lang="zh-CN" altLang="en-US"/>
              <a:t>谁会赢？</a:t>
            </a:r>
            <a:endParaRPr lang="zh-CN" altLang="en-US"/>
          </a:p>
          <a:p>
            <a:pPr lvl="0"/>
            <a:r>
              <a:rPr lang="en-US" altLang="zh-CN"/>
              <a:t>n&lt;=10^5,ai&lt;=10^9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[AGC010]Decrementing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题目大意</a:t>
            </a:r>
            <a:endParaRPr lang="zh-CN" altLang="en-US" b="1"/>
          </a:p>
          <a:p>
            <a:r>
              <a:rPr lang="zh-CN" altLang="en-US"/>
              <a:t>有</a:t>
            </a:r>
            <a:r>
              <a:rPr lang="en-US" altLang="zh-CN"/>
              <a:t> n </a:t>
            </a:r>
            <a:r>
              <a:rPr lang="zh-CN" altLang="en-US"/>
              <a:t>个数，</a:t>
            </a:r>
            <a:r>
              <a:rPr lang="en-US" altLang="zh-CN"/>
              <a:t>a[1,...,n]</a:t>
            </a:r>
            <a:r>
              <a:rPr lang="zh-CN" altLang="en-US"/>
              <a:t>，Takahashi 和</a:t>
            </a:r>
            <a:r>
              <a:rPr lang="en-US" altLang="zh-CN"/>
              <a:t> Aoki </a:t>
            </a:r>
            <a:r>
              <a:rPr lang="zh-CN" altLang="en-US"/>
              <a:t>两个人又在玩游戏。</a:t>
            </a:r>
            <a:endParaRPr lang="zh-CN" altLang="en-US"/>
          </a:p>
          <a:p>
            <a:r>
              <a:rPr lang="zh-CN" altLang="en-US"/>
              <a:t>他们依旧轮流操作，每次每个人可以这样操作：</a:t>
            </a:r>
            <a:endParaRPr lang="zh-CN" altLang="en-US"/>
          </a:p>
          <a:p>
            <a:pPr lvl="1"/>
            <a:r>
              <a:rPr lang="en-US" altLang="zh-CN"/>
              <a:t>1.</a:t>
            </a:r>
            <a:r>
              <a:rPr lang="zh-CN" altLang="en-US"/>
              <a:t>选择一个大于</a:t>
            </a:r>
            <a:r>
              <a:rPr lang="en-US" altLang="zh-CN"/>
              <a:t> 1 </a:t>
            </a:r>
            <a:r>
              <a:rPr lang="zh-CN" altLang="en-US"/>
              <a:t>的数字</a:t>
            </a:r>
            <a:r>
              <a:rPr lang="en-US" altLang="zh-CN"/>
              <a:t> ai</a:t>
            </a:r>
            <a:r>
              <a:rPr lang="zh-CN" altLang="en-US"/>
              <a:t>，然后</a:t>
            </a:r>
            <a:r>
              <a:rPr lang="en-US" altLang="zh-CN"/>
              <a:t> ai:=ai-1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计算出所有数的最大公约数</a:t>
            </a:r>
            <a:r>
              <a:rPr lang="en-US" altLang="zh-CN"/>
              <a:t> g</a:t>
            </a:r>
            <a:r>
              <a:rPr lang="zh-CN" altLang="en-US"/>
              <a:t>，然后</a:t>
            </a:r>
            <a:r>
              <a:rPr lang="en-US" altLang="zh-CN"/>
              <a:t> ai:=ai/g</a:t>
            </a:r>
            <a:r>
              <a:rPr lang="zh-CN" altLang="en-US"/>
              <a:t>。</a:t>
            </a:r>
            <a:endParaRPr lang="zh-CN" altLang="en-US"/>
          </a:p>
          <a:p>
            <a:pPr lvl="0"/>
            <a:r>
              <a:rPr lang="zh-CN" altLang="en-US"/>
              <a:t>注意，第一个操作是自由选择合法的</a:t>
            </a:r>
            <a:r>
              <a:rPr lang="en-US" altLang="zh-CN"/>
              <a:t> i</a:t>
            </a:r>
            <a:r>
              <a:rPr lang="zh-CN" altLang="en-US"/>
              <a:t>，但是第二个操作是必然进行的。</a:t>
            </a:r>
            <a:endParaRPr lang="zh-CN" altLang="en-US"/>
          </a:p>
          <a:p>
            <a:pPr lvl="0"/>
            <a:r>
              <a:rPr lang="zh-CN" altLang="en-US"/>
              <a:t>那么当一个人无法操作，也就是</a:t>
            </a:r>
            <a:r>
              <a:rPr lang="en-US" altLang="zh-CN"/>
              <a:t> a[1]=a[2]=...=a[n]=1 </a:t>
            </a:r>
            <a:r>
              <a:rPr lang="zh-CN" altLang="en-US"/>
              <a:t>时，这个人就输了。</a:t>
            </a:r>
            <a:endParaRPr lang="zh-CN" altLang="en-US"/>
          </a:p>
          <a:p>
            <a:pPr lvl="0"/>
            <a:r>
              <a:rPr lang="zh-CN" altLang="en-US"/>
              <a:t>谁会赢？</a:t>
            </a:r>
            <a:endParaRPr lang="zh-CN" altLang="en-US"/>
          </a:p>
          <a:p>
            <a:pPr lvl="0"/>
            <a:r>
              <a:rPr lang="en-US" altLang="zh-CN"/>
              <a:t>n&lt;=10^5</a:t>
            </a:r>
            <a:endParaRPr lang="en-US" altLang="zh-CN"/>
          </a:p>
          <a:p>
            <a:pPr lvl="0"/>
            <a:r>
              <a:rPr lang="en-US" altLang="zh-CN"/>
              <a:t>ai&lt;=10^9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4875,&quot;width&quot;:3435}"/>
</p:tagLst>
</file>

<file path=ppt/tags/tag67.xml><?xml version="1.0" encoding="utf-8"?>
<p:tagLst xmlns:p="http://schemas.openxmlformats.org/presentationml/2006/main">
  <p:tag name="KSO_WM_UNIT_PLACING_PICTURE_USER_VIEWPORT" val="{&quot;height&quot;:4875,&quot;width&quot;:343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NTlkZWRiNDE2NjZiY2U4ZmYxMTE0OTU0M2VjODcxMD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宽屏</PresentationFormat>
  <Paragraphs>48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饽䘝</vt:lpstr>
      <vt:lpstr>[AGC033]Removing Coins</vt:lpstr>
      <vt:lpstr>[CF1100]Tree-Tac-Toe</vt:lpstr>
      <vt:lpstr>[AGC002]Candy Piles</vt:lpstr>
      <vt:lpstr>[AGC010]Decrementing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390</cp:revision>
  <dcterms:created xsi:type="dcterms:W3CDTF">2019-06-19T02:08:00Z</dcterms:created>
  <dcterms:modified xsi:type="dcterms:W3CDTF">2022-07-27T12:39:07Z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23A47CB4D50841888D0E400BF63B5899</vt:lpwstr>
  </property>
</Properties>
</file>